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5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C4B8F-814A-4F11-B495-5A113B603534}" type="datetimeFigureOut">
              <a:rPr lang="en-US" smtClean="0"/>
              <a:t>2/12/2010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BF403F-33B1-49EA-927C-30B6FB4D9AF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FCD3D1CF-199F-4B17-B0CC-D7F5CAF6FC54}" type="slidenum">
              <a:rPr lang="en-US" smtClean="0"/>
              <a:pPr/>
              <a:t>1</a:t>
            </a:fld>
            <a:endParaRPr lang="en-US" smtClean="0"/>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CBBE6D43-CA1F-4B28-B40F-45A7A66B5A5F}" type="slidenum">
              <a:rPr lang="en-US" smtClean="0"/>
              <a:pPr/>
              <a:t>10</a:t>
            </a:fld>
            <a:endParaRPr lang="en-US" smtClean="0"/>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C89EC576-3F78-47C1-9C91-61B2961E8386}" type="slidenum">
              <a:rPr lang="en-US" smtClean="0"/>
              <a:pPr/>
              <a:t>11</a:t>
            </a:fld>
            <a:endParaRPr lang="en-US" smtClean="0"/>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5F303A4F-2A9C-4906-8C2F-7EC1E1872383}" type="slidenum">
              <a:rPr lang="en-US" smtClean="0"/>
              <a:pPr/>
              <a:t>12</a:t>
            </a:fld>
            <a:endParaRPr lang="en-US" smtClean="0"/>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D684A43E-E338-44D2-8C76-B4C4519BC074}" type="slidenum">
              <a:rPr lang="en-US" smtClean="0"/>
              <a:pPr/>
              <a:t>13</a:t>
            </a:fld>
            <a:endParaRPr lang="en-US" smtClean="0"/>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6EA50E4-3F91-4CEB-A38C-CE9779051393}" type="slidenum">
              <a:rPr lang="en-US" smtClean="0"/>
              <a:pPr/>
              <a:t>14</a:t>
            </a:fld>
            <a:endParaRPr lang="en-US" smtClean="0"/>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5FDC1C87-50DA-4DF5-AE69-7B9CFBE0704D}" type="slidenum">
              <a:rPr lang="en-US" smtClean="0"/>
              <a:pPr/>
              <a:t>15</a:t>
            </a:fld>
            <a:endParaRPr lang="en-US" smtClean="0"/>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DB47D22B-B719-471E-950D-FDC59F1CD364}" type="slidenum">
              <a:rPr lang="en-US" smtClean="0"/>
              <a:pPr/>
              <a:t>16</a:t>
            </a:fld>
            <a:endParaRPr lang="en-US" smtClean="0"/>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B9A107D7-77AE-4720-A326-8D09092FBAC9}" type="slidenum">
              <a:rPr lang="en-US" smtClean="0"/>
              <a:pPr/>
              <a:t>17</a:t>
            </a:fld>
            <a:endParaRPr lang="en-US" smtClean="0"/>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BE4CD37-3127-4243-9977-F3D10E5F5A84}" type="slidenum">
              <a:rPr lang="en-US" smtClean="0"/>
              <a:pPr/>
              <a:t>18</a:t>
            </a:fld>
            <a:endParaRPr lang="en-US" smtClean="0"/>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5E8D99EA-876F-4F0C-A39C-C71B3402E28F}" type="slidenum">
              <a:rPr lang="en-US" smtClean="0"/>
              <a:pPr/>
              <a:t>19</a:t>
            </a:fld>
            <a:endParaRPr lang="en-US" smtClean="0"/>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FC0BEC78-7BDF-4624-ABBA-0C21C3437DB0}" type="slidenum">
              <a:rPr lang="en-US" smtClean="0"/>
              <a:pPr/>
              <a:t>2</a:t>
            </a:fld>
            <a:endParaRPr lang="en-US" smtClean="0"/>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EDBD0E29-FC88-4E25-A98F-A926EE78C7A5}" type="slidenum">
              <a:rPr lang="en-US" smtClean="0"/>
              <a:pPr/>
              <a:t>20</a:t>
            </a:fld>
            <a:endParaRPr lang="en-US" smtClean="0"/>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5B15E12A-F4F1-44A2-8C12-2CB2E909D5E8}" type="slidenum">
              <a:rPr lang="en-US" smtClean="0"/>
              <a:pPr/>
              <a:t>21</a:t>
            </a:fld>
            <a:endParaRPr lang="en-US" smtClean="0"/>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8755BB4D-21DF-457A-B779-B6D6DAD42269}" type="slidenum">
              <a:rPr lang="en-US" smtClean="0"/>
              <a:pPr/>
              <a:t>22</a:t>
            </a:fld>
            <a:endParaRPr lang="en-US" smtClean="0"/>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91D3BA88-061A-4F98-9263-1428D99303B7}" type="slidenum">
              <a:rPr lang="en-US" smtClean="0"/>
              <a:pPr/>
              <a:t>23</a:t>
            </a:fld>
            <a:endParaRPr lang="en-US" smtClean="0"/>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2F5A113-BA1A-454A-96E9-2DCEA3D05504}" type="slidenum">
              <a:rPr lang="en-US" smtClean="0"/>
              <a:pPr/>
              <a:t>24</a:t>
            </a:fld>
            <a:endParaRPr lang="en-US" smtClean="0"/>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DD45CDB8-59E3-4A09-9817-B33984EEE0DF}" type="slidenum">
              <a:rPr lang="en-US" smtClean="0"/>
              <a:pPr/>
              <a:t>25</a:t>
            </a:fld>
            <a:endParaRPr lang="en-US" smtClean="0"/>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25FBF71B-B94C-45D6-9AC0-450415FA7475}" type="slidenum">
              <a:rPr lang="en-US" smtClean="0"/>
              <a:pPr/>
              <a:t>26</a:t>
            </a:fld>
            <a:endParaRPr lang="en-US" smtClean="0"/>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23839A97-43FD-4589-BFE1-4DF751340B9D}" type="slidenum">
              <a:rPr lang="en-US" smtClean="0"/>
              <a:pPr/>
              <a:t>27</a:t>
            </a:fld>
            <a:endParaRPr lang="en-US" smtClean="0"/>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8DE9A459-2CA6-4C13-838A-BBA160229B3D}" type="slidenum">
              <a:rPr lang="en-US" smtClean="0"/>
              <a:pPr/>
              <a:t>28</a:t>
            </a:fld>
            <a:endParaRPr lang="en-US" smtClean="0"/>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80DC6202-721B-4D6C-82CA-D96EE1567CFE}" type="slidenum">
              <a:rPr lang="en-US" smtClean="0"/>
              <a:pPr/>
              <a:t>29</a:t>
            </a:fld>
            <a:endParaRPr lang="en-US" smtClean="0"/>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20FDE0CB-A900-47B1-990C-E22AEB010607}" type="slidenum">
              <a:rPr lang="en-US" smtClean="0"/>
              <a:pPr/>
              <a:t>3</a:t>
            </a:fld>
            <a:endParaRPr lang="en-US" smtClean="0"/>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8EB754C6-7D70-436A-B856-F373583D60BC}" type="slidenum">
              <a:rPr lang="en-US" smtClean="0"/>
              <a:pPr/>
              <a:t>30</a:t>
            </a:fld>
            <a:endParaRPr lang="en-US" smtClean="0"/>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1279BD87-675D-4EE9-971C-6A7DBCC68A45}" type="slidenum">
              <a:rPr lang="en-US" smtClean="0"/>
              <a:pPr/>
              <a:t>31</a:t>
            </a:fld>
            <a:endParaRPr lang="en-US" smtClean="0"/>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7EACC020-B1FB-405D-BA3D-270673BEB41A}" type="slidenum">
              <a:rPr lang="en-US" smtClean="0"/>
              <a:pPr/>
              <a:t>32</a:t>
            </a:fld>
            <a:endParaRPr lang="en-US" smtClean="0"/>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828FE972-80B9-4A35-9A58-385F8D0E188B}" type="slidenum">
              <a:rPr lang="en-US" smtClean="0"/>
              <a:pPr/>
              <a:t>33</a:t>
            </a:fld>
            <a:endParaRPr lang="en-US" smtClean="0"/>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A7FA8319-DFE8-4031-9CAA-2A3E1C129EFF}" type="slidenum">
              <a:rPr lang="en-US" smtClean="0"/>
              <a:pPr/>
              <a:t>34</a:t>
            </a:fld>
            <a:endParaRPr lang="en-US" smtClean="0"/>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B9BC0E9B-C29C-4B69-8D31-3DAAAE77B20F}" type="slidenum">
              <a:rPr lang="en-US" smtClean="0"/>
              <a:pPr/>
              <a:t>35</a:t>
            </a:fld>
            <a:endParaRPr lang="en-US" smtClean="0"/>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DCA2AE90-1072-4E14-ADAE-77F26940C8A2}" type="slidenum">
              <a:rPr lang="en-US" smtClean="0"/>
              <a:pPr/>
              <a:t>36</a:t>
            </a:fld>
            <a:endParaRPr lang="en-US" smtClean="0"/>
          </a:p>
        </p:txBody>
      </p:sp>
      <p:sp>
        <p:nvSpPr>
          <p:cNvPr id="199683" name="Rectangle 2"/>
          <p:cNvSpPr>
            <a:spLocks noRo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8AA82A6D-196E-48E9-A999-48C95FEB4643}" type="slidenum">
              <a:rPr lang="en-US" smtClean="0"/>
              <a:pPr/>
              <a:t>37</a:t>
            </a:fld>
            <a:endParaRPr lang="en-US" smtClean="0"/>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600B8289-B709-4699-A72E-4AC872AB77E9}" type="slidenum">
              <a:rPr lang="en-US" smtClean="0"/>
              <a:pPr/>
              <a:t>38</a:t>
            </a:fld>
            <a:endParaRPr lang="en-US" smtClean="0"/>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F6C30CD5-7D84-4655-B64F-C30767421F8A}" type="slidenum">
              <a:rPr lang="en-US" smtClean="0"/>
              <a:pPr/>
              <a:t>39</a:t>
            </a:fld>
            <a:endParaRPr lang="en-US" smtClean="0"/>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520B3683-2008-411D-B93D-4F9C272B9621}" type="slidenum">
              <a:rPr lang="en-US" smtClean="0"/>
              <a:pPr/>
              <a:t>4</a:t>
            </a:fld>
            <a:endParaRPr lang="en-US" smtClean="0"/>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1DD2DADC-AC3F-4EEA-A887-45FAA322F3E6}" type="slidenum">
              <a:rPr lang="en-US" smtClean="0"/>
              <a:pPr/>
              <a:t>40</a:t>
            </a:fld>
            <a:endParaRPr lang="en-US" smtClean="0"/>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6A73DED3-A73A-4265-BC68-6EB6EF2DAE83}" type="slidenum">
              <a:rPr lang="en-US" smtClean="0"/>
              <a:pPr/>
              <a:t>41</a:t>
            </a:fld>
            <a:endParaRPr lang="en-US" smtClean="0"/>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201BA264-AC2F-4D9E-91A1-DDC1792DA5F2}" type="slidenum">
              <a:rPr lang="en-US" smtClean="0"/>
              <a:pPr/>
              <a:t>42</a:t>
            </a:fld>
            <a:endParaRPr lang="en-US" smtClean="0"/>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63311937-0F03-4C84-970A-627B17E82FF0}" type="slidenum">
              <a:rPr lang="en-US" smtClean="0"/>
              <a:pPr/>
              <a:t>43</a:t>
            </a:fld>
            <a:endParaRPr lang="en-US" smtClean="0"/>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3DD12CCC-7B5D-4776-BE62-62D9599AE63E}" type="slidenum">
              <a:rPr lang="en-US" smtClean="0"/>
              <a:pPr/>
              <a:t>44</a:t>
            </a:fld>
            <a:endParaRPr lang="en-US" smtClean="0"/>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DD0265EE-569F-4C9C-B476-153335177E12}" type="slidenum">
              <a:rPr lang="en-US" smtClean="0"/>
              <a:pPr/>
              <a:t>45</a:t>
            </a:fld>
            <a:endParaRPr lang="en-US" smtClean="0"/>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A7C15B91-4B3D-4F6A-9537-7C9721668DC7}" type="slidenum">
              <a:rPr lang="en-US" smtClean="0"/>
              <a:pPr/>
              <a:t>46</a:t>
            </a:fld>
            <a:endParaRPr lang="en-US" smtClean="0"/>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B6245D2B-37CE-43FB-AFB0-E7B5F148A4CC}" type="slidenum">
              <a:rPr lang="en-US" smtClean="0"/>
              <a:pPr/>
              <a:t>47</a:t>
            </a:fld>
            <a:endParaRPr lang="en-US" smtClean="0"/>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1B6CB122-EC7B-461D-9493-895E5EAA8843}" type="slidenum">
              <a:rPr lang="en-US" smtClean="0"/>
              <a:pPr/>
              <a:t>48</a:t>
            </a:fld>
            <a:endParaRPr lang="en-US" smtClean="0"/>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C9C83D50-5035-4B71-B65D-F69068B79147}" type="slidenum">
              <a:rPr lang="en-US" smtClean="0"/>
              <a:pPr/>
              <a:t>49</a:t>
            </a:fld>
            <a:endParaRPr lang="en-US" smtClean="0"/>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43B9D192-44EC-4629-8F57-C4C95A2A5EE1}" type="slidenum">
              <a:rPr lang="en-US" smtClean="0"/>
              <a:pPr/>
              <a:t>5</a:t>
            </a:fld>
            <a:endParaRPr lang="en-US" smtClean="0"/>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B999F351-1730-4A99-90A6-55915A87BA57}" type="slidenum">
              <a:rPr lang="en-US" smtClean="0"/>
              <a:pPr/>
              <a:t>50</a:t>
            </a:fld>
            <a:endParaRPr lang="en-US" smtClean="0"/>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59FA21AA-80E5-415F-92FC-3A62FE120F51}" type="slidenum">
              <a:rPr lang="en-US" smtClean="0"/>
              <a:pPr/>
              <a:t>51</a:t>
            </a:fld>
            <a:endParaRPr lang="en-US" smtClean="0"/>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6ED8CD05-26F1-4C63-A74C-009FF8314027}" type="slidenum">
              <a:rPr lang="en-US" smtClean="0"/>
              <a:pPr/>
              <a:t>52</a:t>
            </a:fld>
            <a:endParaRPr lang="en-US" smtClean="0"/>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50160B4F-5CFF-41E9-A26D-F1C1DD82589F}" type="slidenum">
              <a:rPr lang="en-US" smtClean="0"/>
              <a:pPr/>
              <a:t>53</a:t>
            </a:fld>
            <a:endParaRPr lang="en-US" smtClean="0"/>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B6B90010-3177-4AF7-88FF-36D6903172A6}" type="slidenum">
              <a:rPr lang="en-US" smtClean="0"/>
              <a:pPr/>
              <a:t>54</a:t>
            </a:fld>
            <a:endParaRPr lang="en-US" smtClean="0"/>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24650629-0149-4D56-B83A-08D1171622A9}" type="slidenum">
              <a:rPr lang="en-US" smtClean="0"/>
              <a:pPr/>
              <a:t>55</a:t>
            </a:fld>
            <a:endParaRPr lang="en-US" smtClean="0"/>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8282ADEA-60D7-4A78-8DBE-7E6A087617E0}" type="slidenum">
              <a:rPr lang="en-US" smtClean="0"/>
              <a:pPr/>
              <a:t>56</a:t>
            </a:fld>
            <a:endParaRPr lang="en-US" smtClean="0"/>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CF77FB6F-2DC3-4D22-829A-3CD1827C4975}" type="slidenum">
              <a:rPr lang="en-US" smtClean="0"/>
              <a:pPr/>
              <a:t>57</a:t>
            </a:fld>
            <a:endParaRPr lang="en-US" smtClean="0"/>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2FAEB948-457D-48FB-A551-5B20AC3355BA}" type="slidenum">
              <a:rPr lang="en-US" smtClean="0"/>
              <a:pPr/>
              <a:t>58</a:t>
            </a:fld>
            <a:endParaRPr lang="en-US" smtClean="0"/>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54E28318-00B6-44E8-917C-260D1CF0A1EB}" type="slidenum">
              <a:rPr lang="en-US" smtClean="0"/>
              <a:pPr/>
              <a:t>60</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BBD40253-BC4D-4494-A87A-D83FE0DE6E47}" type="slidenum">
              <a:rPr lang="en-US" smtClean="0"/>
              <a:pPr/>
              <a:t>6</a:t>
            </a:fld>
            <a:endParaRPr lang="en-US" smtClean="0"/>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2C6D6499-68A6-41C1-8E8D-DA41B91D39AB}" type="slidenum">
              <a:rPr lang="en-US" smtClean="0"/>
              <a:pPr/>
              <a:t>7</a:t>
            </a:fld>
            <a:endParaRPr lang="en-US" smtClean="0"/>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E931BEF2-86A9-4345-85CB-EE91423ABDA9}" type="slidenum">
              <a:rPr lang="en-US" smtClean="0"/>
              <a:pPr/>
              <a:t>8</a:t>
            </a:fld>
            <a:endParaRPr lang="en-US" smtClean="0"/>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8887B637-9429-4309-9B32-61FE4729DDE7}" type="slidenum">
              <a:rPr lang="en-US" smtClean="0"/>
              <a:pPr/>
              <a:t>9</a:t>
            </a:fld>
            <a:endParaRPr lang="en-US" smtClean="0"/>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98EF85-BF74-45FC-86EE-769AA5EF2CC8}" type="datetimeFigureOut">
              <a:rPr lang="en-US" smtClean="0"/>
              <a:t>2/12/2010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8EF85-BF74-45FC-86EE-769AA5EF2CC8}" type="datetimeFigureOut">
              <a:rPr lang="en-US" smtClean="0"/>
              <a:t>2/12/2010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8EF85-BF74-45FC-86EE-769AA5EF2CC8}" type="datetimeFigureOut">
              <a:rPr lang="en-US" smtClean="0"/>
              <a:t>2/12/2010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5D3DFA1-15C5-4277-BB30-9EE1F7C3ADD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6961CF2B-5966-46CA-AB63-A556E75198AB}"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C5DC92F1-A992-430B-8F20-504465E4AF6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98EF85-BF74-45FC-86EE-769AA5EF2CC8}" type="datetimeFigureOut">
              <a:rPr lang="en-US" smtClean="0"/>
              <a:t>2/12/2010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98EF85-BF74-45FC-86EE-769AA5EF2CC8}" type="datetimeFigureOut">
              <a:rPr lang="en-US" smtClean="0"/>
              <a:t>2/12/2010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98EF85-BF74-45FC-86EE-769AA5EF2CC8}" type="datetimeFigureOut">
              <a:rPr lang="en-US" smtClean="0"/>
              <a:t>2/12/2010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98EF85-BF74-45FC-86EE-769AA5EF2CC8}" type="datetimeFigureOut">
              <a:rPr lang="en-US" smtClean="0"/>
              <a:t>2/12/2010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98EF85-BF74-45FC-86EE-769AA5EF2CC8}" type="datetimeFigureOut">
              <a:rPr lang="en-US" smtClean="0"/>
              <a:t>2/12/2010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8EF85-BF74-45FC-86EE-769AA5EF2CC8}" type="datetimeFigureOut">
              <a:rPr lang="en-US" smtClean="0"/>
              <a:t>2/12/2010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8EF85-BF74-45FC-86EE-769AA5EF2CC8}" type="datetimeFigureOut">
              <a:rPr lang="en-US" smtClean="0"/>
              <a:t>2/12/2010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98EF85-BF74-45FC-86EE-769AA5EF2CC8}" type="datetimeFigureOut">
              <a:rPr lang="en-US" smtClean="0"/>
              <a:t>2/12/2010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C7F3F-BEEF-4EB3-82EA-4276D4430E9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8EF85-BF74-45FC-86EE-769AA5EF2CC8}" type="datetimeFigureOut">
              <a:rPr lang="en-US" smtClean="0"/>
              <a:t>2/12/2010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C7F3F-BEEF-4EB3-82EA-4276D4430E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title"/>
          </p:nvPr>
        </p:nvSpPr>
        <p:spPr>
          <a:xfrm>
            <a:off x="214282" y="285728"/>
            <a:ext cx="8572560" cy="1071570"/>
          </a:xfrm>
        </p:spPr>
        <p:txBody>
          <a:bodyPr/>
          <a:lstStyle/>
          <a:p>
            <a:pPr algn="l" eaLnBrk="1" hangingPunct="1"/>
            <a:r>
              <a:rPr lang="en-IE" sz="4000" b="1" dirty="0" smtClean="0">
                <a:solidFill>
                  <a:srgbClr val="FF0000"/>
                </a:solidFill>
              </a:rPr>
              <a:t>Copulation – </a:t>
            </a:r>
            <a:r>
              <a:rPr lang="en-IE" sz="4000" b="1" dirty="0" smtClean="0">
                <a:solidFill>
                  <a:srgbClr val="FF0000"/>
                </a:solidFill>
              </a:rPr>
              <a:t>Sexual intercourse</a:t>
            </a:r>
            <a:endParaRPr lang="en-US" sz="4000" b="1" dirty="0" smtClean="0">
              <a:solidFill>
                <a:srgbClr val="FF0000"/>
              </a:solidFill>
            </a:endParaRPr>
          </a:p>
        </p:txBody>
      </p:sp>
      <p:sp>
        <p:nvSpPr>
          <p:cNvPr id="38924" name="Rectangle 12"/>
          <p:cNvSpPr>
            <a:spLocks noGrp="1" noChangeArrowheads="1"/>
          </p:cNvSpPr>
          <p:nvPr>
            <p:ph type="body" idx="1"/>
          </p:nvPr>
        </p:nvSpPr>
        <p:spPr>
          <a:xfrm>
            <a:off x="357158" y="1285860"/>
            <a:ext cx="8215370" cy="5214974"/>
          </a:xfrm>
        </p:spPr>
        <p:txBody>
          <a:bodyPr/>
          <a:lstStyle/>
          <a:p>
            <a:pPr eaLnBrk="1" hangingPunct="1"/>
            <a:r>
              <a:rPr lang="en-IE" sz="2800" b="1" dirty="0" smtClean="0">
                <a:latin typeface="Arial" pitchFamily="34" charset="0"/>
                <a:cs typeface="Arial" pitchFamily="34" charset="0"/>
              </a:rPr>
              <a:t>Sexual arousal</a:t>
            </a:r>
          </a:p>
          <a:p>
            <a:pPr lvl="1" eaLnBrk="1" hangingPunct="1"/>
            <a:r>
              <a:rPr lang="en-IE" dirty="0" smtClean="0">
                <a:latin typeface="Arial" pitchFamily="34" charset="0"/>
                <a:cs typeface="Arial" pitchFamily="34" charset="0"/>
              </a:rPr>
              <a:t>The penis becomes erect</a:t>
            </a:r>
          </a:p>
          <a:p>
            <a:pPr lvl="1" eaLnBrk="1" hangingPunct="1"/>
            <a:r>
              <a:rPr lang="en-IE" dirty="0" smtClean="0">
                <a:latin typeface="Arial" pitchFamily="34" charset="0"/>
                <a:cs typeface="Arial" pitchFamily="34" charset="0"/>
              </a:rPr>
              <a:t>The vagina becomes lubricated</a:t>
            </a:r>
          </a:p>
          <a:p>
            <a:pPr eaLnBrk="1" hangingPunct="1"/>
            <a:r>
              <a:rPr lang="en-IE" sz="2800" b="1" dirty="0" smtClean="0">
                <a:latin typeface="Arial" pitchFamily="34" charset="0"/>
                <a:cs typeface="Arial" pitchFamily="34" charset="0"/>
              </a:rPr>
              <a:t>Copulation</a:t>
            </a:r>
          </a:p>
          <a:p>
            <a:pPr lvl="1" eaLnBrk="1" hangingPunct="1"/>
            <a:r>
              <a:rPr lang="en-IE" dirty="0" smtClean="0">
                <a:latin typeface="Arial" pitchFamily="34" charset="0"/>
                <a:cs typeface="Arial" pitchFamily="34" charset="0"/>
              </a:rPr>
              <a:t>The penis is inserted into and moved inside the vagina</a:t>
            </a:r>
          </a:p>
          <a:p>
            <a:pPr eaLnBrk="1" hangingPunct="1"/>
            <a:r>
              <a:rPr lang="en-IE" sz="2800" b="1" dirty="0" smtClean="0">
                <a:latin typeface="Arial" pitchFamily="34" charset="0"/>
                <a:cs typeface="Arial" pitchFamily="34" charset="0"/>
              </a:rPr>
              <a:t>Orgasm</a:t>
            </a:r>
          </a:p>
          <a:p>
            <a:pPr lvl="1" eaLnBrk="1" hangingPunct="1"/>
            <a:r>
              <a:rPr lang="en-IE" dirty="0" smtClean="0">
                <a:latin typeface="Arial" pitchFamily="34" charset="0"/>
                <a:cs typeface="Arial" pitchFamily="34" charset="0"/>
              </a:rPr>
              <a:t>Sperm is released from the penis (Ejaculation)</a:t>
            </a:r>
          </a:p>
          <a:p>
            <a:pPr lvl="1" eaLnBrk="1" hangingPunct="1"/>
            <a:r>
              <a:rPr lang="en-IE" dirty="0" smtClean="0">
                <a:latin typeface="Arial" pitchFamily="34" charset="0"/>
                <a:cs typeface="Arial" pitchFamily="34" charset="0"/>
              </a:rPr>
              <a:t>Contraction of vagina and uterus</a:t>
            </a: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924">
                                            <p:txEl>
                                              <p:pRg st="0" end="0"/>
                                            </p:txEl>
                                          </p:spTgt>
                                        </p:tgtEl>
                                        <p:attrNameLst>
                                          <p:attrName>style.visibility</p:attrName>
                                        </p:attrNameLst>
                                      </p:cBhvr>
                                      <p:to>
                                        <p:strVal val="visible"/>
                                      </p:to>
                                    </p:set>
                                    <p:animEffect transition="in" filter="wipe(left)">
                                      <p:cBhvr>
                                        <p:cTn id="7" dur="500"/>
                                        <p:tgtEl>
                                          <p:spTgt spid="3892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924">
                                            <p:txEl>
                                              <p:pRg st="1" end="1"/>
                                            </p:txEl>
                                          </p:spTgt>
                                        </p:tgtEl>
                                        <p:attrNameLst>
                                          <p:attrName>style.visibility</p:attrName>
                                        </p:attrNameLst>
                                      </p:cBhvr>
                                      <p:to>
                                        <p:strVal val="visible"/>
                                      </p:to>
                                    </p:set>
                                    <p:animEffect transition="in" filter="wipe(left)">
                                      <p:cBhvr>
                                        <p:cTn id="10" dur="500"/>
                                        <p:tgtEl>
                                          <p:spTgt spid="3892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924">
                                            <p:txEl>
                                              <p:pRg st="2" end="2"/>
                                            </p:txEl>
                                          </p:spTgt>
                                        </p:tgtEl>
                                        <p:attrNameLst>
                                          <p:attrName>style.visibility</p:attrName>
                                        </p:attrNameLst>
                                      </p:cBhvr>
                                      <p:to>
                                        <p:strVal val="visible"/>
                                      </p:to>
                                    </p:set>
                                    <p:animEffect transition="in" filter="wipe(left)">
                                      <p:cBhvr>
                                        <p:cTn id="13" dur="500"/>
                                        <p:tgtEl>
                                          <p:spTgt spid="3892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8924">
                                            <p:txEl>
                                              <p:pRg st="3" end="3"/>
                                            </p:txEl>
                                          </p:spTgt>
                                        </p:tgtEl>
                                        <p:attrNameLst>
                                          <p:attrName>style.visibility</p:attrName>
                                        </p:attrNameLst>
                                      </p:cBhvr>
                                      <p:to>
                                        <p:strVal val="visible"/>
                                      </p:to>
                                    </p:set>
                                    <p:animEffect transition="in" filter="wipe(left)">
                                      <p:cBhvr>
                                        <p:cTn id="18" dur="500"/>
                                        <p:tgtEl>
                                          <p:spTgt spid="38924">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924">
                                            <p:txEl>
                                              <p:pRg st="4" end="4"/>
                                            </p:txEl>
                                          </p:spTgt>
                                        </p:tgtEl>
                                        <p:attrNameLst>
                                          <p:attrName>style.visibility</p:attrName>
                                        </p:attrNameLst>
                                      </p:cBhvr>
                                      <p:to>
                                        <p:strVal val="visible"/>
                                      </p:to>
                                    </p:set>
                                    <p:animEffect transition="in" filter="wipe(left)">
                                      <p:cBhvr>
                                        <p:cTn id="21" dur="500"/>
                                        <p:tgtEl>
                                          <p:spTgt spid="3892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924">
                                            <p:txEl>
                                              <p:pRg st="5" end="5"/>
                                            </p:txEl>
                                          </p:spTgt>
                                        </p:tgtEl>
                                        <p:attrNameLst>
                                          <p:attrName>style.visibility</p:attrName>
                                        </p:attrNameLst>
                                      </p:cBhvr>
                                      <p:to>
                                        <p:strVal val="visible"/>
                                      </p:to>
                                    </p:set>
                                    <p:animEffect transition="in" filter="wipe(left)">
                                      <p:cBhvr>
                                        <p:cTn id="26" dur="500"/>
                                        <p:tgtEl>
                                          <p:spTgt spid="38924">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8924">
                                            <p:txEl>
                                              <p:pRg st="6" end="6"/>
                                            </p:txEl>
                                          </p:spTgt>
                                        </p:tgtEl>
                                        <p:attrNameLst>
                                          <p:attrName>style.visibility</p:attrName>
                                        </p:attrNameLst>
                                      </p:cBhvr>
                                      <p:to>
                                        <p:strVal val="visible"/>
                                      </p:to>
                                    </p:set>
                                    <p:animEffect transition="in" filter="wipe(left)">
                                      <p:cBhvr>
                                        <p:cTn id="29" dur="500"/>
                                        <p:tgtEl>
                                          <p:spTgt spid="38924">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924">
                                            <p:txEl>
                                              <p:pRg st="7" end="7"/>
                                            </p:txEl>
                                          </p:spTgt>
                                        </p:tgtEl>
                                        <p:attrNameLst>
                                          <p:attrName>style.visibility</p:attrName>
                                        </p:attrNameLst>
                                      </p:cBhvr>
                                      <p:to>
                                        <p:strVal val="visible"/>
                                      </p:to>
                                    </p:set>
                                    <p:animEffect transition="in" filter="wipe(left)">
                                      <p:cBhvr>
                                        <p:cTn id="32" dur="500"/>
                                        <p:tgtEl>
                                          <p:spTgt spid="3892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IE" b="1" dirty="0" smtClean="0">
                <a:solidFill>
                  <a:srgbClr val="FF0000"/>
                </a:solidFill>
              </a:rPr>
              <a:t>Placenta Formation</a:t>
            </a:r>
            <a:endParaRPr lang="en-US" b="1" dirty="0" smtClean="0">
              <a:solidFill>
                <a:srgbClr val="FF0000"/>
              </a:solidFill>
            </a:endParaRPr>
          </a:p>
        </p:txBody>
      </p:sp>
      <p:sp>
        <p:nvSpPr>
          <p:cNvPr id="398339" name="Rectangle 3"/>
          <p:cNvSpPr>
            <a:spLocks noGrp="1" noChangeArrowheads="1"/>
          </p:cNvSpPr>
          <p:nvPr>
            <p:ph type="body" sz="half" idx="1"/>
          </p:nvPr>
        </p:nvSpPr>
        <p:spPr>
          <a:xfrm>
            <a:off x="685800" y="1981200"/>
            <a:ext cx="7415213" cy="4114800"/>
          </a:xfrm>
        </p:spPr>
        <p:txBody>
          <a:bodyPr/>
          <a:lstStyle/>
          <a:p>
            <a:pPr eaLnBrk="1" hangingPunct="1"/>
            <a:r>
              <a:rPr lang="en-IE" sz="2800" dirty="0" smtClean="0">
                <a:latin typeface="Arial" pitchFamily="34" charset="0"/>
                <a:cs typeface="Arial" pitchFamily="34" charset="0"/>
              </a:rPr>
              <a:t>The placenta also makes the hormone </a:t>
            </a:r>
            <a:r>
              <a:rPr lang="en-IE" sz="2800" b="1" dirty="0" smtClean="0">
                <a:latin typeface="Arial" pitchFamily="34" charset="0"/>
                <a:cs typeface="Arial" pitchFamily="34" charset="0"/>
              </a:rPr>
              <a:t>progesterone</a:t>
            </a:r>
          </a:p>
          <a:p>
            <a:pPr eaLnBrk="1" hangingPunct="1"/>
            <a:r>
              <a:rPr lang="en-IE" sz="2800" dirty="0" smtClean="0">
                <a:latin typeface="Arial" pitchFamily="34" charset="0"/>
                <a:cs typeface="Arial" pitchFamily="34" charset="0"/>
              </a:rPr>
              <a:t>The </a:t>
            </a:r>
            <a:r>
              <a:rPr lang="en-IE" sz="2800" b="1" dirty="0" smtClean="0">
                <a:latin typeface="Arial" pitchFamily="34" charset="0"/>
                <a:cs typeface="Arial" pitchFamily="34" charset="0"/>
              </a:rPr>
              <a:t>umbilical cord</a:t>
            </a:r>
            <a:r>
              <a:rPr lang="en-IE" sz="2800" dirty="0" smtClean="0">
                <a:latin typeface="Arial" pitchFamily="34" charset="0"/>
                <a:cs typeface="Arial" pitchFamily="34" charset="0"/>
              </a:rPr>
              <a:t> connects the placenta with the embryo. </a:t>
            </a:r>
            <a:endParaRPr lang="en-IE" sz="2800" dirty="0" smtClean="0">
              <a:latin typeface="Arial" pitchFamily="34" charset="0"/>
              <a:cs typeface="Arial" pitchFamily="34" charset="0"/>
            </a:endParaRPr>
          </a:p>
          <a:p>
            <a:pPr eaLnBrk="1" hangingPunct="1"/>
            <a:r>
              <a:rPr lang="en-IE" sz="2800" dirty="0" smtClean="0">
                <a:latin typeface="Arial" pitchFamily="34" charset="0"/>
                <a:cs typeface="Arial" pitchFamily="34" charset="0"/>
              </a:rPr>
              <a:t>It </a:t>
            </a:r>
            <a:r>
              <a:rPr lang="en-IE" sz="2800" dirty="0" smtClean="0">
                <a:latin typeface="Arial" pitchFamily="34" charset="0"/>
                <a:cs typeface="Arial" pitchFamily="34" charset="0"/>
              </a:rPr>
              <a:t>contains blood vessels which circulate blood between the embryo and the placenta</a:t>
            </a: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45D3DFA1-15C5-4277-BB30-9EE1F7C3ADD8}" type="slidenum">
              <a:rPr lang="en-GB" smtClean="0"/>
              <a:pPr>
                <a:defRPr/>
              </a:pPr>
              <a:t>10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8339">
                                            <p:txEl>
                                              <p:pRg st="0" end="0"/>
                                            </p:txEl>
                                          </p:spTgt>
                                        </p:tgtEl>
                                        <p:attrNameLst>
                                          <p:attrName>style.visibility</p:attrName>
                                        </p:attrNameLst>
                                      </p:cBhvr>
                                      <p:to>
                                        <p:strVal val="visible"/>
                                      </p:to>
                                    </p:set>
                                    <p:animEffect transition="in" filter="wipe(left)">
                                      <p:cBhvr>
                                        <p:cTn id="7" dur="500"/>
                                        <p:tgtEl>
                                          <p:spTgt spid="398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8339">
                                            <p:txEl>
                                              <p:pRg st="1" end="1"/>
                                            </p:txEl>
                                          </p:spTgt>
                                        </p:tgtEl>
                                        <p:attrNameLst>
                                          <p:attrName>style.visibility</p:attrName>
                                        </p:attrNameLst>
                                      </p:cBhvr>
                                      <p:to>
                                        <p:strVal val="visible"/>
                                      </p:to>
                                    </p:set>
                                    <p:animEffect transition="in" filter="wipe(left)">
                                      <p:cBhvr>
                                        <p:cTn id="12" dur="500"/>
                                        <p:tgtEl>
                                          <p:spTgt spid="398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8339">
                                            <p:txEl>
                                              <p:pRg st="2" end="2"/>
                                            </p:txEl>
                                          </p:spTgt>
                                        </p:tgtEl>
                                        <p:attrNameLst>
                                          <p:attrName>style.visibility</p:attrName>
                                        </p:attrNameLst>
                                      </p:cBhvr>
                                      <p:to>
                                        <p:strVal val="visible"/>
                                      </p:to>
                                    </p:set>
                                    <p:animEffect transition="in" filter="wipe(left)">
                                      <p:cBhvr>
                                        <p:cTn id="17" dur="500"/>
                                        <p:tgtEl>
                                          <p:spTgt spid="39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2" name="Freeform 4"/>
          <p:cNvSpPr>
            <a:spLocks/>
          </p:cNvSpPr>
          <p:nvPr/>
        </p:nvSpPr>
        <p:spPr bwMode="auto">
          <a:xfrm rot="5400000">
            <a:off x="2216944" y="3445669"/>
            <a:ext cx="3333750" cy="1147762"/>
          </a:xfrm>
          <a:custGeom>
            <a:avLst/>
            <a:gdLst>
              <a:gd name="T0" fmla="*/ 0 w 2313"/>
              <a:gd name="T1" fmla="*/ 1147762 h 876"/>
              <a:gd name="T2" fmla="*/ 64859 w 2313"/>
              <a:gd name="T3" fmla="*/ 256805 h 876"/>
              <a:gd name="T4" fmla="*/ 327177 w 2313"/>
              <a:gd name="T5" fmla="*/ 434997 h 876"/>
              <a:gd name="T6" fmla="*/ 458337 w 2313"/>
              <a:gd name="T7" fmla="*/ 850340 h 876"/>
              <a:gd name="T8" fmla="*/ 654355 w 2313"/>
              <a:gd name="T9" fmla="*/ 732419 h 876"/>
              <a:gd name="T10" fmla="*/ 719214 w 2313"/>
              <a:gd name="T11" fmla="*/ 256805 h 876"/>
              <a:gd name="T12" fmla="*/ 981532 w 2313"/>
              <a:gd name="T13" fmla="*/ 196535 h 876"/>
              <a:gd name="T14" fmla="*/ 1046391 w 2313"/>
              <a:gd name="T15" fmla="*/ 732419 h 876"/>
              <a:gd name="T16" fmla="*/ 1307268 w 2313"/>
              <a:gd name="T17" fmla="*/ 910610 h 876"/>
              <a:gd name="T18" fmla="*/ 1438427 w 2313"/>
              <a:gd name="T19" fmla="*/ 434997 h 876"/>
              <a:gd name="T20" fmla="*/ 1503286 w 2313"/>
              <a:gd name="T21" fmla="*/ 137574 h 876"/>
              <a:gd name="T22" fmla="*/ 1699304 w 2313"/>
              <a:gd name="T23" fmla="*/ 196535 h 876"/>
              <a:gd name="T24" fmla="*/ 1830464 w 2313"/>
              <a:gd name="T25" fmla="*/ 850340 h 876"/>
              <a:gd name="T26" fmla="*/ 2026482 w 2313"/>
              <a:gd name="T27" fmla="*/ 791379 h 876"/>
              <a:gd name="T28" fmla="*/ 2157641 w 2313"/>
              <a:gd name="T29" fmla="*/ 256805 h 876"/>
              <a:gd name="T30" fmla="*/ 2353659 w 2313"/>
              <a:gd name="T31" fmla="*/ 78614 h 876"/>
              <a:gd name="T32" fmla="*/ 2549677 w 2313"/>
              <a:gd name="T33" fmla="*/ 732419 h 876"/>
              <a:gd name="T34" fmla="*/ 2811995 w 2313"/>
              <a:gd name="T35" fmla="*/ 850340 h 876"/>
              <a:gd name="T36" fmla="*/ 2876854 w 2313"/>
              <a:gd name="T37" fmla="*/ 315766 h 876"/>
              <a:gd name="T38" fmla="*/ 3072873 w 2313"/>
              <a:gd name="T39" fmla="*/ 196535 h 876"/>
              <a:gd name="T40" fmla="*/ 3333750 w 2313"/>
              <a:gd name="T41" fmla="*/ 1088802 h 8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13"/>
              <a:gd name="T64" fmla="*/ 0 h 876"/>
              <a:gd name="T65" fmla="*/ 2313 w 2313"/>
              <a:gd name="T66" fmla="*/ 876 h 8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13" h="876">
                <a:moveTo>
                  <a:pt x="0" y="876"/>
                </a:moveTo>
                <a:cubicBezTo>
                  <a:pt x="3" y="581"/>
                  <a:pt x="7" y="287"/>
                  <a:pt x="45" y="196"/>
                </a:cubicBezTo>
                <a:cubicBezTo>
                  <a:pt x="83" y="105"/>
                  <a:pt x="181" y="256"/>
                  <a:pt x="227" y="332"/>
                </a:cubicBezTo>
                <a:cubicBezTo>
                  <a:pt x="273" y="408"/>
                  <a:pt x="280" y="611"/>
                  <a:pt x="318" y="649"/>
                </a:cubicBezTo>
                <a:cubicBezTo>
                  <a:pt x="356" y="687"/>
                  <a:pt x="424" y="634"/>
                  <a:pt x="454" y="559"/>
                </a:cubicBezTo>
                <a:cubicBezTo>
                  <a:pt x="484" y="484"/>
                  <a:pt x="461" y="264"/>
                  <a:pt x="499" y="196"/>
                </a:cubicBezTo>
                <a:cubicBezTo>
                  <a:pt x="537" y="128"/>
                  <a:pt x="643" y="90"/>
                  <a:pt x="681" y="150"/>
                </a:cubicBezTo>
                <a:cubicBezTo>
                  <a:pt x="719" y="210"/>
                  <a:pt x="688" y="468"/>
                  <a:pt x="726" y="559"/>
                </a:cubicBezTo>
                <a:cubicBezTo>
                  <a:pt x="764" y="650"/>
                  <a:pt x="862" y="733"/>
                  <a:pt x="907" y="695"/>
                </a:cubicBezTo>
                <a:cubicBezTo>
                  <a:pt x="952" y="657"/>
                  <a:pt x="975" y="430"/>
                  <a:pt x="998" y="332"/>
                </a:cubicBezTo>
                <a:cubicBezTo>
                  <a:pt x="1021" y="234"/>
                  <a:pt x="1013" y="135"/>
                  <a:pt x="1043" y="105"/>
                </a:cubicBezTo>
                <a:cubicBezTo>
                  <a:pt x="1073" y="75"/>
                  <a:pt x="1141" y="59"/>
                  <a:pt x="1179" y="150"/>
                </a:cubicBezTo>
                <a:cubicBezTo>
                  <a:pt x="1217" y="241"/>
                  <a:pt x="1232" y="574"/>
                  <a:pt x="1270" y="649"/>
                </a:cubicBezTo>
                <a:cubicBezTo>
                  <a:pt x="1308" y="724"/>
                  <a:pt x="1368" y="679"/>
                  <a:pt x="1406" y="604"/>
                </a:cubicBezTo>
                <a:cubicBezTo>
                  <a:pt x="1444" y="529"/>
                  <a:pt x="1459" y="287"/>
                  <a:pt x="1497" y="196"/>
                </a:cubicBezTo>
                <a:cubicBezTo>
                  <a:pt x="1535" y="105"/>
                  <a:pt x="1588" y="0"/>
                  <a:pt x="1633" y="60"/>
                </a:cubicBezTo>
                <a:cubicBezTo>
                  <a:pt x="1678" y="120"/>
                  <a:pt x="1716" y="461"/>
                  <a:pt x="1769" y="559"/>
                </a:cubicBezTo>
                <a:cubicBezTo>
                  <a:pt x="1822" y="657"/>
                  <a:pt x="1913" y="702"/>
                  <a:pt x="1951" y="649"/>
                </a:cubicBezTo>
                <a:cubicBezTo>
                  <a:pt x="1989" y="596"/>
                  <a:pt x="1966" y="324"/>
                  <a:pt x="1996" y="241"/>
                </a:cubicBezTo>
                <a:cubicBezTo>
                  <a:pt x="2026" y="158"/>
                  <a:pt x="2079" y="52"/>
                  <a:pt x="2132" y="150"/>
                </a:cubicBezTo>
                <a:cubicBezTo>
                  <a:pt x="2185" y="248"/>
                  <a:pt x="2283" y="718"/>
                  <a:pt x="2313" y="831"/>
                </a:cubicBezTo>
              </a:path>
            </a:pathLst>
          </a:custGeom>
          <a:noFill/>
          <a:ln w="57150">
            <a:solidFill>
              <a:srgbClr val="FF0000"/>
            </a:solidFill>
            <a:round/>
            <a:headEnd/>
            <a:tailEnd/>
          </a:ln>
        </p:spPr>
        <p:txBody>
          <a:bodyPr/>
          <a:lstStyle/>
          <a:p>
            <a:endParaRPr lang="en-US"/>
          </a:p>
        </p:txBody>
      </p:sp>
      <p:sp>
        <p:nvSpPr>
          <p:cNvPr id="62467" name="Freeform 5"/>
          <p:cNvSpPr>
            <a:spLocks/>
          </p:cNvSpPr>
          <p:nvPr/>
        </p:nvSpPr>
        <p:spPr bwMode="auto">
          <a:xfrm rot="5400000">
            <a:off x="2499519" y="2763044"/>
            <a:ext cx="4710112" cy="2533650"/>
          </a:xfrm>
          <a:custGeom>
            <a:avLst/>
            <a:gdLst>
              <a:gd name="T0" fmla="*/ 1854931 w 3268"/>
              <a:gd name="T1" fmla="*/ 0 h 1934"/>
              <a:gd name="T2" fmla="*/ 1854931 w 3268"/>
              <a:gd name="T3" fmla="*/ 653718 h 1934"/>
              <a:gd name="T4" fmla="*/ 1788632 w 3268"/>
              <a:gd name="T5" fmla="*/ 892149 h 1934"/>
              <a:gd name="T6" fmla="*/ 1592618 w 3268"/>
              <a:gd name="T7" fmla="*/ 951101 h 1934"/>
              <a:gd name="T8" fmla="*/ 481388 w 3268"/>
              <a:gd name="T9" fmla="*/ 1010054 h 1934"/>
              <a:gd name="T10" fmla="*/ 14413 w 3268"/>
              <a:gd name="T11" fmla="*/ 1361149 h 1934"/>
              <a:gd name="T12" fmla="*/ 393470 w 3268"/>
              <a:gd name="T13" fmla="*/ 1716175 h 1934"/>
              <a:gd name="T14" fmla="*/ 773969 w 3268"/>
              <a:gd name="T15" fmla="*/ 1802638 h 1934"/>
              <a:gd name="T16" fmla="*/ 962777 w 3268"/>
              <a:gd name="T17" fmla="*/ 1975566 h 1934"/>
              <a:gd name="T18" fmla="*/ 1105464 w 3268"/>
              <a:gd name="T19" fmla="*/ 2255918 h 1934"/>
              <a:gd name="T20" fmla="*/ 1141496 w 3268"/>
              <a:gd name="T21" fmla="*/ 2460287 h 1934"/>
              <a:gd name="T22" fmla="*/ 1295713 w 3268"/>
              <a:gd name="T23" fmla="*/ 2385614 h 1934"/>
              <a:gd name="T24" fmla="*/ 1331745 w 3268"/>
              <a:gd name="T25" fmla="*/ 2139323 h 1934"/>
              <a:gd name="T26" fmla="*/ 1354806 w 3268"/>
              <a:gd name="T27" fmla="*/ 1899583 h 1934"/>
              <a:gd name="T28" fmla="*/ 1532084 w 3268"/>
              <a:gd name="T29" fmla="*/ 1759407 h 1934"/>
              <a:gd name="T30" fmla="*/ 1674771 w 3268"/>
              <a:gd name="T31" fmla="*/ 1814429 h 1934"/>
              <a:gd name="T32" fmla="*/ 1723774 w 3268"/>
              <a:gd name="T33" fmla="*/ 2080370 h 1934"/>
              <a:gd name="T34" fmla="*/ 1769895 w 3268"/>
              <a:gd name="T35" fmla="*/ 2385614 h 1934"/>
              <a:gd name="T36" fmla="*/ 1924113 w 3268"/>
              <a:gd name="T37" fmla="*/ 2525790 h 1934"/>
              <a:gd name="T38" fmla="*/ 2006266 w 3268"/>
              <a:gd name="T39" fmla="*/ 2417055 h 1934"/>
              <a:gd name="T40" fmla="*/ 2115803 w 3268"/>
              <a:gd name="T41" fmla="*/ 1841940 h 1934"/>
              <a:gd name="T42" fmla="*/ 2180661 w 3268"/>
              <a:gd name="T43" fmla="*/ 1724035 h 1934"/>
              <a:gd name="T44" fmla="*/ 2373793 w 3268"/>
              <a:gd name="T45" fmla="*/ 1759407 h 1934"/>
              <a:gd name="T46" fmla="*/ 2507832 w 3268"/>
              <a:gd name="T47" fmla="*/ 2377753 h 1934"/>
              <a:gd name="T48" fmla="*/ 2574131 w 3268"/>
              <a:gd name="T49" fmla="*/ 2495658 h 1934"/>
              <a:gd name="T50" fmla="*/ 2703846 w 3268"/>
              <a:gd name="T51" fmla="*/ 2377753 h 1934"/>
              <a:gd name="T52" fmla="*/ 2836444 w 3268"/>
              <a:gd name="T53" fmla="*/ 1824909 h 1934"/>
              <a:gd name="T54" fmla="*/ 3031018 w 3268"/>
              <a:gd name="T55" fmla="*/ 1663772 h 1934"/>
              <a:gd name="T56" fmla="*/ 3110289 w 3268"/>
              <a:gd name="T57" fmla="*/ 1911373 h 1934"/>
              <a:gd name="T58" fmla="*/ 3228474 w 3268"/>
              <a:gd name="T59" fmla="*/ 2288669 h 1934"/>
              <a:gd name="T60" fmla="*/ 3358189 w 3268"/>
              <a:gd name="T61" fmla="*/ 2495658 h 1934"/>
              <a:gd name="T62" fmla="*/ 3489346 w 3268"/>
              <a:gd name="T63" fmla="*/ 2436706 h 1934"/>
              <a:gd name="T64" fmla="*/ 3536908 w 3268"/>
              <a:gd name="T65" fmla="*/ 1911373 h 1934"/>
              <a:gd name="T66" fmla="*/ 3750218 w 3268"/>
              <a:gd name="T67" fmla="*/ 1748926 h 1934"/>
              <a:gd name="T68" fmla="*/ 4367087 w 3268"/>
              <a:gd name="T69" fmla="*/ 1631021 h 1934"/>
              <a:gd name="T70" fmla="*/ 4603457 w 3268"/>
              <a:gd name="T71" fmla="*/ 1468574 h 1934"/>
              <a:gd name="T72" fmla="*/ 4600575 w 3268"/>
              <a:gd name="T73" fmla="*/ 1188222 h 1934"/>
              <a:gd name="T74" fmla="*/ 3946232 w 3268"/>
              <a:gd name="T75" fmla="*/ 951101 h 1934"/>
              <a:gd name="T76" fmla="*/ 2899861 w 3268"/>
              <a:gd name="T77" fmla="*/ 892149 h 1934"/>
              <a:gd name="T78" fmla="*/ 2574131 w 3268"/>
              <a:gd name="T79" fmla="*/ 892149 h 1934"/>
              <a:gd name="T80" fmla="*/ 2311818 w 3268"/>
              <a:gd name="T81" fmla="*/ 831886 h 1934"/>
              <a:gd name="T82" fmla="*/ 2246960 w 3268"/>
              <a:gd name="T83" fmla="*/ 60263 h 19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68"/>
              <a:gd name="T127" fmla="*/ 0 h 1934"/>
              <a:gd name="T128" fmla="*/ 3268 w 3268"/>
              <a:gd name="T129" fmla="*/ 1934 h 193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68" h="1934">
                <a:moveTo>
                  <a:pt x="1287" y="0"/>
                </a:moveTo>
                <a:cubicBezTo>
                  <a:pt x="1291" y="193"/>
                  <a:pt x="1295" y="386"/>
                  <a:pt x="1287" y="499"/>
                </a:cubicBezTo>
                <a:cubicBezTo>
                  <a:pt x="1279" y="612"/>
                  <a:pt x="1271" y="643"/>
                  <a:pt x="1241" y="681"/>
                </a:cubicBezTo>
                <a:cubicBezTo>
                  <a:pt x="1211" y="719"/>
                  <a:pt x="1256" y="711"/>
                  <a:pt x="1105" y="726"/>
                </a:cubicBezTo>
                <a:cubicBezTo>
                  <a:pt x="954" y="741"/>
                  <a:pt x="516" y="719"/>
                  <a:pt x="334" y="771"/>
                </a:cubicBezTo>
                <a:cubicBezTo>
                  <a:pt x="152" y="823"/>
                  <a:pt x="20" y="949"/>
                  <a:pt x="10" y="1039"/>
                </a:cubicBezTo>
                <a:cubicBezTo>
                  <a:pt x="0" y="1129"/>
                  <a:pt x="185" y="1254"/>
                  <a:pt x="273" y="1310"/>
                </a:cubicBezTo>
                <a:cubicBezTo>
                  <a:pt x="361" y="1366"/>
                  <a:pt x="471" y="1343"/>
                  <a:pt x="537" y="1376"/>
                </a:cubicBezTo>
                <a:cubicBezTo>
                  <a:pt x="603" y="1409"/>
                  <a:pt x="630" y="1450"/>
                  <a:pt x="668" y="1508"/>
                </a:cubicBezTo>
                <a:cubicBezTo>
                  <a:pt x="706" y="1566"/>
                  <a:pt x="746" y="1660"/>
                  <a:pt x="767" y="1722"/>
                </a:cubicBezTo>
                <a:cubicBezTo>
                  <a:pt x="788" y="1784"/>
                  <a:pt x="770" y="1862"/>
                  <a:pt x="792" y="1878"/>
                </a:cubicBezTo>
                <a:cubicBezTo>
                  <a:pt x="814" y="1894"/>
                  <a:pt x="877" y="1862"/>
                  <a:pt x="899" y="1821"/>
                </a:cubicBezTo>
                <a:cubicBezTo>
                  <a:pt x="921" y="1780"/>
                  <a:pt x="917" y="1695"/>
                  <a:pt x="924" y="1633"/>
                </a:cubicBezTo>
                <a:cubicBezTo>
                  <a:pt x="931" y="1571"/>
                  <a:pt x="917" y="1498"/>
                  <a:pt x="940" y="1450"/>
                </a:cubicBezTo>
                <a:cubicBezTo>
                  <a:pt x="963" y="1402"/>
                  <a:pt x="1026" y="1354"/>
                  <a:pt x="1063" y="1343"/>
                </a:cubicBezTo>
                <a:cubicBezTo>
                  <a:pt x="1100" y="1332"/>
                  <a:pt x="1140" y="1344"/>
                  <a:pt x="1162" y="1385"/>
                </a:cubicBezTo>
                <a:cubicBezTo>
                  <a:pt x="1184" y="1426"/>
                  <a:pt x="1185" y="1515"/>
                  <a:pt x="1196" y="1588"/>
                </a:cubicBezTo>
                <a:cubicBezTo>
                  <a:pt x="1207" y="1661"/>
                  <a:pt x="1205" y="1764"/>
                  <a:pt x="1228" y="1821"/>
                </a:cubicBezTo>
                <a:cubicBezTo>
                  <a:pt x="1251" y="1878"/>
                  <a:pt x="1308" y="1924"/>
                  <a:pt x="1335" y="1928"/>
                </a:cubicBezTo>
                <a:cubicBezTo>
                  <a:pt x="1362" y="1932"/>
                  <a:pt x="1370" y="1932"/>
                  <a:pt x="1392" y="1845"/>
                </a:cubicBezTo>
                <a:cubicBezTo>
                  <a:pt x="1414" y="1758"/>
                  <a:pt x="1448" y="1494"/>
                  <a:pt x="1468" y="1406"/>
                </a:cubicBezTo>
                <a:cubicBezTo>
                  <a:pt x="1488" y="1318"/>
                  <a:pt x="1483" y="1326"/>
                  <a:pt x="1513" y="1316"/>
                </a:cubicBezTo>
                <a:cubicBezTo>
                  <a:pt x="1543" y="1306"/>
                  <a:pt x="1609" y="1260"/>
                  <a:pt x="1647" y="1343"/>
                </a:cubicBezTo>
                <a:cubicBezTo>
                  <a:pt x="1685" y="1426"/>
                  <a:pt x="1717" y="1722"/>
                  <a:pt x="1740" y="1815"/>
                </a:cubicBezTo>
                <a:cubicBezTo>
                  <a:pt x="1763" y="1908"/>
                  <a:pt x="1763" y="1905"/>
                  <a:pt x="1786" y="1905"/>
                </a:cubicBezTo>
                <a:cubicBezTo>
                  <a:pt x="1809" y="1905"/>
                  <a:pt x="1846" y="1900"/>
                  <a:pt x="1876" y="1815"/>
                </a:cubicBezTo>
                <a:cubicBezTo>
                  <a:pt x="1906" y="1730"/>
                  <a:pt x="1930" y="1484"/>
                  <a:pt x="1968" y="1393"/>
                </a:cubicBezTo>
                <a:cubicBezTo>
                  <a:pt x="2006" y="1302"/>
                  <a:pt x="2071" y="1259"/>
                  <a:pt x="2103" y="1270"/>
                </a:cubicBezTo>
                <a:cubicBezTo>
                  <a:pt x="2135" y="1281"/>
                  <a:pt x="2135" y="1380"/>
                  <a:pt x="2158" y="1459"/>
                </a:cubicBezTo>
                <a:cubicBezTo>
                  <a:pt x="2181" y="1538"/>
                  <a:pt x="2211" y="1673"/>
                  <a:pt x="2240" y="1747"/>
                </a:cubicBezTo>
                <a:cubicBezTo>
                  <a:pt x="2269" y="1821"/>
                  <a:pt x="2300" y="1886"/>
                  <a:pt x="2330" y="1905"/>
                </a:cubicBezTo>
                <a:cubicBezTo>
                  <a:pt x="2360" y="1924"/>
                  <a:pt x="2400" y="1934"/>
                  <a:pt x="2421" y="1860"/>
                </a:cubicBezTo>
                <a:cubicBezTo>
                  <a:pt x="2442" y="1786"/>
                  <a:pt x="2424" y="1546"/>
                  <a:pt x="2454" y="1459"/>
                </a:cubicBezTo>
                <a:cubicBezTo>
                  <a:pt x="2484" y="1372"/>
                  <a:pt x="2506" y="1371"/>
                  <a:pt x="2602" y="1335"/>
                </a:cubicBezTo>
                <a:cubicBezTo>
                  <a:pt x="2698" y="1299"/>
                  <a:pt x="2931" y="1281"/>
                  <a:pt x="3030" y="1245"/>
                </a:cubicBezTo>
                <a:cubicBezTo>
                  <a:pt x="3129" y="1209"/>
                  <a:pt x="3167" y="1177"/>
                  <a:pt x="3194" y="1121"/>
                </a:cubicBezTo>
                <a:cubicBezTo>
                  <a:pt x="3221" y="1065"/>
                  <a:pt x="3268" y="973"/>
                  <a:pt x="3192" y="907"/>
                </a:cubicBezTo>
                <a:cubicBezTo>
                  <a:pt x="3116" y="841"/>
                  <a:pt x="2935" y="764"/>
                  <a:pt x="2738" y="726"/>
                </a:cubicBezTo>
                <a:cubicBezTo>
                  <a:pt x="2541" y="688"/>
                  <a:pt x="2171" y="688"/>
                  <a:pt x="2012" y="681"/>
                </a:cubicBezTo>
                <a:cubicBezTo>
                  <a:pt x="1853" y="674"/>
                  <a:pt x="1854" y="689"/>
                  <a:pt x="1786" y="681"/>
                </a:cubicBezTo>
                <a:cubicBezTo>
                  <a:pt x="1718" y="673"/>
                  <a:pt x="1642" y="741"/>
                  <a:pt x="1604" y="635"/>
                </a:cubicBezTo>
                <a:cubicBezTo>
                  <a:pt x="1566" y="529"/>
                  <a:pt x="1566" y="144"/>
                  <a:pt x="1559" y="46"/>
                </a:cubicBezTo>
              </a:path>
            </a:pathLst>
          </a:custGeom>
          <a:noFill/>
          <a:ln w="38100">
            <a:solidFill>
              <a:schemeClr val="tx1"/>
            </a:solidFill>
            <a:round/>
            <a:headEnd/>
            <a:tailEnd/>
          </a:ln>
        </p:spPr>
        <p:txBody>
          <a:bodyPr/>
          <a:lstStyle/>
          <a:p>
            <a:endParaRPr lang="en-US"/>
          </a:p>
        </p:txBody>
      </p:sp>
      <p:sp>
        <p:nvSpPr>
          <p:cNvPr id="222214" name="Freeform 6"/>
          <p:cNvSpPr>
            <a:spLocks/>
          </p:cNvSpPr>
          <p:nvPr/>
        </p:nvSpPr>
        <p:spPr bwMode="auto">
          <a:xfrm>
            <a:off x="3586163" y="1735138"/>
            <a:ext cx="2593975" cy="4560887"/>
          </a:xfrm>
          <a:custGeom>
            <a:avLst/>
            <a:gdLst>
              <a:gd name="T0" fmla="*/ 2593975 w 1980"/>
              <a:gd name="T1" fmla="*/ 1859527 h 3164"/>
              <a:gd name="T2" fmla="*/ 1762069 w 1980"/>
              <a:gd name="T3" fmla="*/ 1859527 h 3164"/>
              <a:gd name="T4" fmla="*/ 1524943 w 1980"/>
              <a:gd name="T5" fmla="*/ 1663484 h 3164"/>
              <a:gd name="T6" fmla="*/ 1524943 w 1980"/>
              <a:gd name="T7" fmla="*/ 1532308 h 3164"/>
              <a:gd name="T8" fmla="*/ 1502672 w 1980"/>
              <a:gd name="T9" fmla="*/ 661646 h 3164"/>
              <a:gd name="T10" fmla="*/ 1383454 w 1980"/>
              <a:gd name="T11" fmla="*/ 246495 h 3164"/>
              <a:gd name="T12" fmla="*/ 1168599 w 1980"/>
              <a:gd name="T13" fmla="*/ 27388 h 3164"/>
              <a:gd name="T14" fmla="*/ 855488 w 1980"/>
              <a:gd name="T15" fmla="*/ 412267 h 3164"/>
              <a:gd name="T16" fmla="*/ 812255 w 1980"/>
              <a:gd name="T17" fmla="*/ 696242 h 3164"/>
              <a:gd name="T18" fmla="*/ 514865 w 1980"/>
              <a:gd name="T19" fmla="*/ 1009046 h 3164"/>
              <a:gd name="T20" fmla="*/ 217475 w 1980"/>
              <a:gd name="T21" fmla="*/ 1140222 h 3164"/>
              <a:gd name="T22" fmla="*/ 276429 w 1980"/>
              <a:gd name="T23" fmla="*/ 1205089 h 3164"/>
              <a:gd name="T24" fmla="*/ 632773 w 1980"/>
              <a:gd name="T25" fmla="*/ 1205089 h 3164"/>
              <a:gd name="T26" fmla="*/ 810945 w 1980"/>
              <a:gd name="T27" fmla="*/ 1401132 h 3164"/>
              <a:gd name="T28" fmla="*/ 810945 w 1980"/>
              <a:gd name="T29" fmla="*/ 1663484 h 3164"/>
              <a:gd name="T30" fmla="*/ 454601 w 1980"/>
              <a:gd name="T31" fmla="*/ 1728351 h 3164"/>
              <a:gd name="T32" fmla="*/ 217475 w 1980"/>
              <a:gd name="T33" fmla="*/ 1728351 h 3164"/>
              <a:gd name="T34" fmla="*/ 98257 w 1980"/>
              <a:gd name="T35" fmla="*/ 1859527 h 3164"/>
              <a:gd name="T36" fmla="*/ 395647 w 1980"/>
              <a:gd name="T37" fmla="*/ 1924395 h 3164"/>
              <a:gd name="T38" fmla="*/ 871209 w 1980"/>
              <a:gd name="T39" fmla="*/ 2055571 h 3164"/>
              <a:gd name="T40" fmla="*/ 871209 w 1980"/>
              <a:gd name="T41" fmla="*/ 2316481 h 3164"/>
              <a:gd name="T42" fmla="*/ 98257 w 1980"/>
              <a:gd name="T43" fmla="*/ 2513965 h 3164"/>
              <a:gd name="T44" fmla="*/ 276429 w 1980"/>
              <a:gd name="T45" fmla="*/ 2643700 h 3164"/>
              <a:gd name="T46" fmla="*/ 810945 w 1980"/>
              <a:gd name="T47" fmla="*/ 2774876 h 3164"/>
              <a:gd name="T48" fmla="*/ 930163 w 1980"/>
              <a:gd name="T49" fmla="*/ 2970920 h 3164"/>
              <a:gd name="T50" fmla="*/ 693037 w 1980"/>
              <a:gd name="T51" fmla="*/ 3102096 h 3164"/>
              <a:gd name="T52" fmla="*/ 217475 w 1980"/>
              <a:gd name="T53" fmla="*/ 3231830 h 3164"/>
              <a:gd name="T54" fmla="*/ 98257 w 1980"/>
              <a:gd name="T55" fmla="*/ 3363006 h 3164"/>
              <a:gd name="T56" fmla="*/ 693037 w 1980"/>
              <a:gd name="T57" fmla="*/ 3429315 h 3164"/>
              <a:gd name="T58" fmla="*/ 871209 w 1980"/>
              <a:gd name="T59" fmla="*/ 3755092 h 3164"/>
              <a:gd name="T60" fmla="*/ 1049381 w 1980"/>
              <a:gd name="T61" fmla="*/ 4409530 h 3164"/>
              <a:gd name="T62" fmla="*/ 1286507 w 1980"/>
              <a:gd name="T63" fmla="*/ 4474397 h 3164"/>
              <a:gd name="T64" fmla="*/ 1524943 w 1980"/>
              <a:gd name="T65" fmla="*/ 3886268 h 3164"/>
              <a:gd name="T66" fmla="*/ 1583897 w 1980"/>
              <a:gd name="T67" fmla="*/ 2382790 h 3164"/>
              <a:gd name="T68" fmla="*/ 1762069 w 1980"/>
              <a:gd name="T69" fmla="*/ 2186746 h 3164"/>
              <a:gd name="T70" fmla="*/ 2593975 w 1980"/>
              <a:gd name="T71" fmla="*/ 2120438 h 31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80"/>
              <a:gd name="T109" fmla="*/ 0 h 3164"/>
              <a:gd name="T110" fmla="*/ 1980 w 1980"/>
              <a:gd name="T111" fmla="*/ 3164 h 31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80" h="3164">
                <a:moveTo>
                  <a:pt x="1980" y="1290"/>
                </a:moveTo>
                <a:cubicBezTo>
                  <a:pt x="1731" y="1301"/>
                  <a:pt x="1481" y="1313"/>
                  <a:pt x="1345" y="1290"/>
                </a:cubicBezTo>
                <a:cubicBezTo>
                  <a:pt x="1209" y="1267"/>
                  <a:pt x="1194" y="1192"/>
                  <a:pt x="1164" y="1154"/>
                </a:cubicBezTo>
                <a:cubicBezTo>
                  <a:pt x="1134" y="1116"/>
                  <a:pt x="1167" y="1179"/>
                  <a:pt x="1164" y="1063"/>
                </a:cubicBezTo>
                <a:cubicBezTo>
                  <a:pt x="1161" y="947"/>
                  <a:pt x="1165" y="608"/>
                  <a:pt x="1147" y="459"/>
                </a:cubicBezTo>
                <a:cubicBezTo>
                  <a:pt x="1129" y="310"/>
                  <a:pt x="1098" y="244"/>
                  <a:pt x="1056" y="171"/>
                </a:cubicBezTo>
                <a:cubicBezTo>
                  <a:pt x="1014" y="98"/>
                  <a:pt x="959" y="0"/>
                  <a:pt x="892" y="19"/>
                </a:cubicBezTo>
                <a:cubicBezTo>
                  <a:pt x="825" y="38"/>
                  <a:pt x="698" y="209"/>
                  <a:pt x="653" y="286"/>
                </a:cubicBezTo>
                <a:cubicBezTo>
                  <a:pt x="608" y="363"/>
                  <a:pt x="663" y="414"/>
                  <a:pt x="620" y="483"/>
                </a:cubicBezTo>
                <a:cubicBezTo>
                  <a:pt x="577" y="552"/>
                  <a:pt x="469" y="649"/>
                  <a:pt x="393" y="700"/>
                </a:cubicBezTo>
                <a:cubicBezTo>
                  <a:pt x="317" y="751"/>
                  <a:pt x="196" y="768"/>
                  <a:pt x="166" y="791"/>
                </a:cubicBezTo>
                <a:cubicBezTo>
                  <a:pt x="136" y="814"/>
                  <a:pt x="158" y="829"/>
                  <a:pt x="211" y="836"/>
                </a:cubicBezTo>
                <a:cubicBezTo>
                  <a:pt x="264" y="843"/>
                  <a:pt x="415" y="813"/>
                  <a:pt x="483" y="836"/>
                </a:cubicBezTo>
                <a:cubicBezTo>
                  <a:pt x="551" y="859"/>
                  <a:pt x="596" y="919"/>
                  <a:pt x="619" y="972"/>
                </a:cubicBezTo>
                <a:cubicBezTo>
                  <a:pt x="642" y="1025"/>
                  <a:pt x="664" y="1116"/>
                  <a:pt x="619" y="1154"/>
                </a:cubicBezTo>
                <a:cubicBezTo>
                  <a:pt x="574" y="1192"/>
                  <a:pt x="422" y="1192"/>
                  <a:pt x="347" y="1199"/>
                </a:cubicBezTo>
                <a:cubicBezTo>
                  <a:pt x="272" y="1206"/>
                  <a:pt x="211" y="1184"/>
                  <a:pt x="166" y="1199"/>
                </a:cubicBezTo>
                <a:cubicBezTo>
                  <a:pt x="121" y="1214"/>
                  <a:pt x="52" y="1267"/>
                  <a:pt x="75" y="1290"/>
                </a:cubicBezTo>
                <a:cubicBezTo>
                  <a:pt x="98" y="1313"/>
                  <a:pt x="204" y="1312"/>
                  <a:pt x="302" y="1335"/>
                </a:cubicBezTo>
                <a:cubicBezTo>
                  <a:pt x="400" y="1358"/>
                  <a:pt x="605" y="1381"/>
                  <a:pt x="665" y="1426"/>
                </a:cubicBezTo>
                <a:cubicBezTo>
                  <a:pt x="725" y="1471"/>
                  <a:pt x="763" y="1554"/>
                  <a:pt x="665" y="1607"/>
                </a:cubicBezTo>
                <a:cubicBezTo>
                  <a:pt x="567" y="1660"/>
                  <a:pt x="150" y="1706"/>
                  <a:pt x="75" y="1744"/>
                </a:cubicBezTo>
                <a:cubicBezTo>
                  <a:pt x="0" y="1782"/>
                  <a:pt x="120" y="1804"/>
                  <a:pt x="211" y="1834"/>
                </a:cubicBezTo>
                <a:cubicBezTo>
                  <a:pt x="302" y="1864"/>
                  <a:pt x="536" y="1887"/>
                  <a:pt x="619" y="1925"/>
                </a:cubicBezTo>
                <a:cubicBezTo>
                  <a:pt x="702" y="1963"/>
                  <a:pt x="725" y="2023"/>
                  <a:pt x="710" y="2061"/>
                </a:cubicBezTo>
                <a:cubicBezTo>
                  <a:pt x="695" y="2099"/>
                  <a:pt x="620" y="2122"/>
                  <a:pt x="529" y="2152"/>
                </a:cubicBezTo>
                <a:cubicBezTo>
                  <a:pt x="438" y="2182"/>
                  <a:pt x="242" y="2212"/>
                  <a:pt x="166" y="2242"/>
                </a:cubicBezTo>
                <a:cubicBezTo>
                  <a:pt x="90" y="2272"/>
                  <a:pt x="14" y="2310"/>
                  <a:pt x="75" y="2333"/>
                </a:cubicBezTo>
                <a:cubicBezTo>
                  <a:pt x="136" y="2356"/>
                  <a:pt x="431" y="2334"/>
                  <a:pt x="529" y="2379"/>
                </a:cubicBezTo>
                <a:cubicBezTo>
                  <a:pt x="627" y="2424"/>
                  <a:pt x="620" y="2492"/>
                  <a:pt x="665" y="2605"/>
                </a:cubicBezTo>
                <a:cubicBezTo>
                  <a:pt x="710" y="2718"/>
                  <a:pt x="748" y="2976"/>
                  <a:pt x="801" y="3059"/>
                </a:cubicBezTo>
                <a:cubicBezTo>
                  <a:pt x="854" y="3142"/>
                  <a:pt x="922" y="3164"/>
                  <a:pt x="982" y="3104"/>
                </a:cubicBezTo>
                <a:cubicBezTo>
                  <a:pt x="1042" y="3044"/>
                  <a:pt x="1126" y="2938"/>
                  <a:pt x="1164" y="2696"/>
                </a:cubicBezTo>
                <a:cubicBezTo>
                  <a:pt x="1202" y="2454"/>
                  <a:pt x="1179" y="1849"/>
                  <a:pt x="1209" y="1653"/>
                </a:cubicBezTo>
                <a:cubicBezTo>
                  <a:pt x="1239" y="1457"/>
                  <a:pt x="1217" y="1547"/>
                  <a:pt x="1345" y="1517"/>
                </a:cubicBezTo>
                <a:cubicBezTo>
                  <a:pt x="1473" y="1487"/>
                  <a:pt x="1874" y="1479"/>
                  <a:pt x="1980" y="1471"/>
                </a:cubicBezTo>
              </a:path>
            </a:pathLst>
          </a:custGeom>
          <a:noFill/>
          <a:ln w="57150">
            <a:solidFill>
              <a:schemeClr val="hlink"/>
            </a:solidFill>
            <a:round/>
            <a:headEnd/>
            <a:tailEnd/>
          </a:ln>
        </p:spPr>
        <p:txBody>
          <a:bodyPr/>
          <a:lstStyle/>
          <a:p>
            <a:endParaRPr lang="en-US"/>
          </a:p>
        </p:txBody>
      </p:sp>
      <p:sp>
        <p:nvSpPr>
          <p:cNvPr id="222215" name="Freeform 7"/>
          <p:cNvSpPr>
            <a:spLocks/>
          </p:cNvSpPr>
          <p:nvPr/>
        </p:nvSpPr>
        <p:spPr bwMode="auto">
          <a:xfrm rot="5400000">
            <a:off x="3564732" y="3680619"/>
            <a:ext cx="2636837" cy="2593975"/>
          </a:xfrm>
          <a:custGeom>
            <a:avLst/>
            <a:gdLst>
              <a:gd name="T0" fmla="*/ 0 w 1829"/>
              <a:gd name="T1" fmla="*/ 2198328 h 1980"/>
              <a:gd name="T2" fmla="*/ 131193 w 1829"/>
              <a:gd name="T3" fmla="*/ 1722766 h 1980"/>
              <a:gd name="T4" fmla="*/ 392138 w 1829"/>
              <a:gd name="T5" fmla="*/ 1722766 h 1980"/>
              <a:gd name="T6" fmla="*/ 589648 w 1829"/>
              <a:gd name="T7" fmla="*/ 2495718 h 1980"/>
              <a:gd name="T8" fmla="*/ 719399 w 1829"/>
              <a:gd name="T9" fmla="*/ 2317546 h 1980"/>
              <a:gd name="T10" fmla="*/ 850593 w 1829"/>
              <a:gd name="T11" fmla="*/ 1783030 h 1980"/>
              <a:gd name="T12" fmla="*/ 1046661 w 1829"/>
              <a:gd name="T13" fmla="*/ 1663812 h 1980"/>
              <a:gd name="T14" fmla="*/ 1177855 w 1829"/>
              <a:gd name="T15" fmla="*/ 1900938 h 1980"/>
              <a:gd name="T16" fmla="*/ 1307606 w 1829"/>
              <a:gd name="T17" fmla="*/ 2376500 h 1980"/>
              <a:gd name="T18" fmla="*/ 1438799 w 1829"/>
              <a:gd name="T19" fmla="*/ 2495718 h 1980"/>
              <a:gd name="T20" fmla="*/ 1505117 w 1829"/>
              <a:gd name="T21" fmla="*/ 1900938 h 1980"/>
              <a:gd name="T22" fmla="*/ 1830937 w 1829"/>
              <a:gd name="T23" fmla="*/ 1722766 h 1980"/>
              <a:gd name="T24" fmla="*/ 2485460 w 1829"/>
              <a:gd name="T25" fmla="*/ 1544594 h 1980"/>
              <a:gd name="T26" fmla="*/ 2550336 w 1829"/>
              <a:gd name="T27" fmla="*/ 1307468 h 1980"/>
              <a:gd name="T28" fmla="*/ 1962130 w 1829"/>
              <a:gd name="T29" fmla="*/ 1069032 h 1980"/>
              <a:gd name="T30" fmla="*/ 458455 w 1829"/>
              <a:gd name="T31" fmla="*/ 1010078 h 1980"/>
              <a:gd name="T32" fmla="*/ 262386 w 1829"/>
              <a:gd name="T33" fmla="*/ 831906 h 1980"/>
              <a:gd name="T34" fmla="*/ 196069 w 1829"/>
              <a:gd name="T35" fmla="*/ 0 h 19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9"/>
              <a:gd name="T55" fmla="*/ 0 h 1980"/>
              <a:gd name="T56" fmla="*/ 1829 w 1829"/>
              <a:gd name="T57" fmla="*/ 1980 h 19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9" h="1980">
                <a:moveTo>
                  <a:pt x="0" y="1678"/>
                </a:moveTo>
                <a:cubicBezTo>
                  <a:pt x="15" y="1618"/>
                  <a:pt x="46" y="1375"/>
                  <a:pt x="91" y="1315"/>
                </a:cubicBezTo>
                <a:cubicBezTo>
                  <a:pt x="136" y="1255"/>
                  <a:pt x="219" y="1217"/>
                  <a:pt x="272" y="1315"/>
                </a:cubicBezTo>
                <a:cubicBezTo>
                  <a:pt x="325" y="1413"/>
                  <a:pt x="371" y="1830"/>
                  <a:pt x="409" y="1905"/>
                </a:cubicBezTo>
                <a:cubicBezTo>
                  <a:pt x="447" y="1980"/>
                  <a:pt x="469" y="1860"/>
                  <a:pt x="499" y="1769"/>
                </a:cubicBezTo>
                <a:cubicBezTo>
                  <a:pt x="529" y="1678"/>
                  <a:pt x="552" y="1444"/>
                  <a:pt x="590" y="1361"/>
                </a:cubicBezTo>
                <a:cubicBezTo>
                  <a:pt x="628" y="1278"/>
                  <a:pt x="688" y="1255"/>
                  <a:pt x="726" y="1270"/>
                </a:cubicBezTo>
                <a:cubicBezTo>
                  <a:pt x="764" y="1285"/>
                  <a:pt x="787" y="1360"/>
                  <a:pt x="817" y="1451"/>
                </a:cubicBezTo>
                <a:cubicBezTo>
                  <a:pt x="847" y="1542"/>
                  <a:pt x="877" y="1738"/>
                  <a:pt x="907" y="1814"/>
                </a:cubicBezTo>
                <a:cubicBezTo>
                  <a:pt x="937" y="1890"/>
                  <a:pt x="975" y="1966"/>
                  <a:pt x="998" y="1905"/>
                </a:cubicBezTo>
                <a:cubicBezTo>
                  <a:pt x="1021" y="1844"/>
                  <a:pt x="999" y="1549"/>
                  <a:pt x="1044" y="1451"/>
                </a:cubicBezTo>
                <a:cubicBezTo>
                  <a:pt x="1089" y="1353"/>
                  <a:pt x="1157" y="1360"/>
                  <a:pt x="1270" y="1315"/>
                </a:cubicBezTo>
                <a:cubicBezTo>
                  <a:pt x="1383" y="1270"/>
                  <a:pt x="1641" y="1232"/>
                  <a:pt x="1724" y="1179"/>
                </a:cubicBezTo>
                <a:cubicBezTo>
                  <a:pt x="1807" y="1126"/>
                  <a:pt x="1829" y="1058"/>
                  <a:pt x="1769" y="998"/>
                </a:cubicBezTo>
                <a:cubicBezTo>
                  <a:pt x="1709" y="938"/>
                  <a:pt x="1603" y="854"/>
                  <a:pt x="1361" y="816"/>
                </a:cubicBezTo>
                <a:cubicBezTo>
                  <a:pt x="1119" y="778"/>
                  <a:pt x="514" y="801"/>
                  <a:pt x="318" y="771"/>
                </a:cubicBezTo>
                <a:cubicBezTo>
                  <a:pt x="122" y="741"/>
                  <a:pt x="212" y="763"/>
                  <a:pt x="182" y="635"/>
                </a:cubicBezTo>
                <a:cubicBezTo>
                  <a:pt x="152" y="507"/>
                  <a:pt x="144" y="106"/>
                  <a:pt x="136" y="0"/>
                </a:cubicBezTo>
              </a:path>
            </a:pathLst>
          </a:custGeom>
          <a:noFill/>
          <a:ln w="57150">
            <a:solidFill>
              <a:srgbClr val="FF0000"/>
            </a:solidFill>
            <a:round/>
            <a:headEnd/>
            <a:tailEnd/>
          </a:ln>
        </p:spPr>
        <p:txBody>
          <a:bodyPr/>
          <a:lstStyle/>
          <a:p>
            <a:endParaRPr lang="en-US"/>
          </a:p>
        </p:txBody>
      </p:sp>
      <p:sp>
        <p:nvSpPr>
          <p:cNvPr id="62470" name="Freeform 9"/>
          <p:cNvSpPr>
            <a:spLocks/>
          </p:cNvSpPr>
          <p:nvPr/>
        </p:nvSpPr>
        <p:spPr bwMode="auto">
          <a:xfrm>
            <a:off x="5915025" y="1412875"/>
            <a:ext cx="2217738" cy="3138488"/>
          </a:xfrm>
          <a:custGeom>
            <a:avLst/>
            <a:gdLst>
              <a:gd name="T0" fmla="*/ 187322 w 1693"/>
              <a:gd name="T1" fmla="*/ 2092325 h 2178"/>
              <a:gd name="T2" fmla="*/ 68117 w 1693"/>
              <a:gd name="T3" fmla="*/ 1831505 h 2178"/>
              <a:gd name="T4" fmla="*/ 9170 w 1693"/>
              <a:gd name="T5" fmla="*/ 1308424 h 2178"/>
              <a:gd name="T6" fmla="*/ 127065 w 1693"/>
              <a:gd name="T7" fmla="*/ 523081 h 2178"/>
              <a:gd name="T8" fmla="*/ 662832 w 1693"/>
              <a:gd name="T9" fmla="*/ 66286 h 2178"/>
              <a:gd name="T10" fmla="*/ 1494648 w 1693"/>
              <a:gd name="T11" fmla="*/ 327106 h 2178"/>
              <a:gd name="T12" fmla="*/ 2207258 w 1693"/>
              <a:gd name="T13" fmla="*/ 2027480 h 2178"/>
              <a:gd name="T14" fmla="*/ 1553596 w 1693"/>
              <a:gd name="T15" fmla="*/ 3007357 h 2178"/>
              <a:gd name="T16" fmla="*/ 424422 w 1693"/>
              <a:gd name="T17" fmla="*/ 2811381 h 2178"/>
              <a:gd name="T18" fmla="*/ 127065 w 1693"/>
              <a:gd name="T19" fmla="*/ 2484276 h 2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3"/>
              <a:gd name="T31" fmla="*/ 0 h 2178"/>
              <a:gd name="T32" fmla="*/ 1693 w 1693"/>
              <a:gd name="T33" fmla="*/ 2178 h 2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3" h="2178">
                <a:moveTo>
                  <a:pt x="143" y="1452"/>
                </a:moveTo>
                <a:cubicBezTo>
                  <a:pt x="109" y="1407"/>
                  <a:pt x="75" y="1362"/>
                  <a:pt x="52" y="1271"/>
                </a:cubicBezTo>
                <a:cubicBezTo>
                  <a:pt x="29" y="1180"/>
                  <a:pt x="0" y="1059"/>
                  <a:pt x="7" y="908"/>
                </a:cubicBezTo>
                <a:cubicBezTo>
                  <a:pt x="14" y="757"/>
                  <a:pt x="14" y="507"/>
                  <a:pt x="97" y="363"/>
                </a:cubicBezTo>
                <a:cubicBezTo>
                  <a:pt x="180" y="219"/>
                  <a:pt x="332" y="69"/>
                  <a:pt x="506" y="46"/>
                </a:cubicBezTo>
                <a:cubicBezTo>
                  <a:pt x="680" y="23"/>
                  <a:pt x="945" y="0"/>
                  <a:pt x="1141" y="227"/>
                </a:cubicBezTo>
                <a:cubicBezTo>
                  <a:pt x="1337" y="454"/>
                  <a:pt x="1677" y="1097"/>
                  <a:pt x="1685" y="1407"/>
                </a:cubicBezTo>
                <a:cubicBezTo>
                  <a:pt x="1693" y="1717"/>
                  <a:pt x="1413" y="1996"/>
                  <a:pt x="1186" y="2087"/>
                </a:cubicBezTo>
                <a:cubicBezTo>
                  <a:pt x="959" y="2178"/>
                  <a:pt x="505" y="2012"/>
                  <a:pt x="324" y="1951"/>
                </a:cubicBezTo>
                <a:cubicBezTo>
                  <a:pt x="143" y="1890"/>
                  <a:pt x="120" y="1807"/>
                  <a:pt x="97" y="1724"/>
                </a:cubicBezTo>
              </a:path>
            </a:pathLst>
          </a:custGeom>
          <a:noFill/>
          <a:ln w="38100">
            <a:solidFill>
              <a:schemeClr val="tx1"/>
            </a:solidFill>
            <a:round/>
            <a:headEnd/>
            <a:tailEnd/>
          </a:ln>
        </p:spPr>
        <p:txBody>
          <a:bodyPr/>
          <a:lstStyle/>
          <a:p>
            <a:endParaRPr lang="en-US"/>
          </a:p>
        </p:txBody>
      </p:sp>
      <p:sp>
        <p:nvSpPr>
          <p:cNvPr id="62471" name="Freeform 10"/>
          <p:cNvSpPr>
            <a:spLocks/>
          </p:cNvSpPr>
          <p:nvPr/>
        </p:nvSpPr>
        <p:spPr bwMode="auto">
          <a:xfrm>
            <a:off x="6102350" y="3244850"/>
            <a:ext cx="177800" cy="325438"/>
          </a:xfrm>
          <a:custGeom>
            <a:avLst/>
            <a:gdLst>
              <a:gd name="T0" fmla="*/ 0 w 136"/>
              <a:gd name="T1" fmla="*/ 325438 h 226"/>
              <a:gd name="T2" fmla="*/ 58831 w 136"/>
              <a:gd name="T3" fmla="*/ 129599 h 226"/>
              <a:gd name="T4" fmla="*/ 177800 w 136"/>
              <a:gd name="T5" fmla="*/ 0 h 226"/>
              <a:gd name="T6" fmla="*/ 0 60000 65536"/>
              <a:gd name="T7" fmla="*/ 0 60000 65536"/>
              <a:gd name="T8" fmla="*/ 0 60000 65536"/>
              <a:gd name="T9" fmla="*/ 0 w 136"/>
              <a:gd name="T10" fmla="*/ 0 h 226"/>
              <a:gd name="T11" fmla="*/ 136 w 136"/>
              <a:gd name="T12" fmla="*/ 226 h 226"/>
            </a:gdLst>
            <a:ahLst/>
            <a:cxnLst>
              <a:cxn ang="T6">
                <a:pos x="T0" y="T1"/>
              </a:cxn>
              <a:cxn ang="T7">
                <a:pos x="T2" y="T3"/>
              </a:cxn>
              <a:cxn ang="T8">
                <a:pos x="T4" y="T5"/>
              </a:cxn>
            </a:cxnLst>
            <a:rect l="T9" t="T10" r="T11" b="T12"/>
            <a:pathLst>
              <a:path w="136" h="226">
                <a:moveTo>
                  <a:pt x="0" y="226"/>
                </a:moveTo>
                <a:cubicBezTo>
                  <a:pt x="11" y="176"/>
                  <a:pt x="22" y="127"/>
                  <a:pt x="45" y="90"/>
                </a:cubicBezTo>
                <a:cubicBezTo>
                  <a:pt x="68" y="53"/>
                  <a:pt x="113" y="15"/>
                  <a:pt x="136" y="0"/>
                </a:cubicBezTo>
              </a:path>
            </a:pathLst>
          </a:custGeom>
          <a:solidFill>
            <a:srgbClr val="FFFF99"/>
          </a:solidFill>
          <a:ln w="38100">
            <a:solidFill>
              <a:schemeClr val="tx1"/>
            </a:solidFill>
            <a:round/>
            <a:headEnd/>
            <a:tailEnd/>
          </a:ln>
        </p:spPr>
        <p:txBody>
          <a:bodyPr/>
          <a:lstStyle/>
          <a:p>
            <a:endParaRPr lang="en-US"/>
          </a:p>
        </p:txBody>
      </p:sp>
      <p:sp>
        <p:nvSpPr>
          <p:cNvPr id="62472" name="Freeform 13"/>
          <p:cNvSpPr>
            <a:spLocks/>
          </p:cNvSpPr>
          <p:nvPr/>
        </p:nvSpPr>
        <p:spPr bwMode="auto">
          <a:xfrm>
            <a:off x="5983288" y="1479550"/>
            <a:ext cx="2079625" cy="3006725"/>
          </a:xfrm>
          <a:custGeom>
            <a:avLst/>
            <a:gdLst>
              <a:gd name="T0" fmla="*/ 175656 w 1693"/>
              <a:gd name="T1" fmla="*/ 2004483 h 2178"/>
              <a:gd name="T2" fmla="*/ 63875 w 1693"/>
              <a:gd name="T3" fmla="*/ 1754613 h 2178"/>
              <a:gd name="T4" fmla="*/ 8599 w 1693"/>
              <a:gd name="T5" fmla="*/ 1253492 h 2178"/>
              <a:gd name="T6" fmla="*/ 119152 w 1693"/>
              <a:gd name="T7" fmla="*/ 501121 h 2178"/>
              <a:gd name="T8" fmla="*/ 621554 w 1693"/>
              <a:gd name="T9" fmla="*/ 63503 h 2178"/>
              <a:gd name="T10" fmla="*/ 1401567 w 1693"/>
              <a:gd name="T11" fmla="*/ 313373 h 2178"/>
              <a:gd name="T12" fmla="*/ 2069798 w 1693"/>
              <a:gd name="T13" fmla="*/ 1942361 h 2178"/>
              <a:gd name="T14" fmla="*/ 1456843 w 1693"/>
              <a:gd name="T15" fmla="*/ 2881100 h 2178"/>
              <a:gd name="T16" fmla="*/ 397991 w 1693"/>
              <a:gd name="T17" fmla="*/ 2693351 h 2178"/>
              <a:gd name="T18" fmla="*/ 119152 w 1693"/>
              <a:gd name="T19" fmla="*/ 2379978 h 2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3"/>
              <a:gd name="T31" fmla="*/ 0 h 2178"/>
              <a:gd name="T32" fmla="*/ 1693 w 1693"/>
              <a:gd name="T33" fmla="*/ 2178 h 2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3" h="2178">
                <a:moveTo>
                  <a:pt x="143" y="1452"/>
                </a:moveTo>
                <a:cubicBezTo>
                  <a:pt x="109" y="1407"/>
                  <a:pt x="75" y="1362"/>
                  <a:pt x="52" y="1271"/>
                </a:cubicBezTo>
                <a:cubicBezTo>
                  <a:pt x="29" y="1180"/>
                  <a:pt x="0" y="1059"/>
                  <a:pt x="7" y="908"/>
                </a:cubicBezTo>
                <a:cubicBezTo>
                  <a:pt x="14" y="757"/>
                  <a:pt x="14" y="507"/>
                  <a:pt x="97" y="363"/>
                </a:cubicBezTo>
                <a:cubicBezTo>
                  <a:pt x="180" y="219"/>
                  <a:pt x="332" y="69"/>
                  <a:pt x="506" y="46"/>
                </a:cubicBezTo>
                <a:cubicBezTo>
                  <a:pt x="680" y="23"/>
                  <a:pt x="945" y="0"/>
                  <a:pt x="1141" y="227"/>
                </a:cubicBezTo>
                <a:cubicBezTo>
                  <a:pt x="1337" y="454"/>
                  <a:pt x="1677" y="1097"/>
                  <a:pt x="1685" y="1407"/>
                </a:cubicBezTo>
                <a:cubicBezTo>
                  <a:pt x="1693" y="1717"/>
                  <a:pt x="1413" y="1996"/>
                  <a:pt x="1186" y="2087"/>
                </a:cubicBezTo>
                <a:cubicBezTo>
                  <a:pt x="959" y="2178"/>
                  <a:pt x="505" y="2012"/>
                  <a:pt x="324" y="1951"/>
                </a:cubicBezTo>
                <a:cubicBezTo>
                  <a:pt x="143" y="1890"/>
                  <a:pt x="120" y="1807"/>
                  <a:pt x="97" y="1724"/>
                </a:cubicBezTo>
              </a:path>
            </a:pathLst>
          </a:custGeom>
          <a:solidFill>
            <a:srgbClr val="CCFFCC"/>
          </a:solidFill>
          <a:ln w="38100">
            <a:solidFill>
              <a:schemeClr val="tx1"/>
            </a:solidFill>
            <a:round/>
            <a:headEnd/>
            <a:tailEnd/>
          </a:ln>
        </p:spPr>
        <p:txBody>
          <a:bodyPr/>
          <a:lstStyle/>
          <a:p>
            <a:endParaRPr lang="en-US"/>
          </a:p>
        </p:txBody>
      </p:sp>
      <p:sp>
        <p:nvSpPr>
          <p:cNvPr id="62473" name="Freeform 12"/>
          <p:cNvSpPr>
            <a:spLocks/>
          </p:cNvSpPr>
          <p:nvPr/>
        </p:nvSpPr>
        <p:spPr bwMode="auto">
          <a:xfrm>
            <a:off x="6042025" y="1862138"/>
            <a:ext cx="1431925" cy="2284412"/>
          </a:xfrm>
          <a:custGeom>
            <a:avLst/>
            <a:gdLst>
              <a:gd name="T0" fmla="*/ 594779 w 1093"/>
              <a:gd name="T1" fmla="*/ 858997 h 1585"/>
              <a:gd name="T2" fmla="*/ 357654 w 1093"/>
              <a:gd name="T3" fmla="*/ 792698 h 1585"/>
              <a:gd name="T4" fmla="*/ 319661 w 1093"/>
              <a:gd name="T5" fmla="*/ 367524 h 1585"/>
              <a:gd name="T6" fmla="*/ 600020 w 1093"/>
              <a:gd name="T7" fmla="*/ 47562 h 1585"/>
              <a:gd name="T8" fmla="*/ 1095232 w 1093"/>
              <a:gd name="T9" fmla="*/ 178717 h 1585"/>
              <a:gd name="T10" fmla="*/ 1426685 w 1093"/>
              <a:gd name="T11" fmla="*/ 1119866 h 1585"/>
              <a:gd name="T12" fmla="*/ 1127985 w 1093"/>
              <a:gd name="T13" fmla="*/ 2063898 h 1585"/>
              <a:gd name="T14" fmla="*/ 707447 w 1093"/>
              <a:gd name="T15" fmla="*/ 2277206 h 1585"/>
              <a:gd name="T16" fmla="*/ 406127 w 1093"/>
              <a:gd name="T17" fmla="*/ 2111460 h 1585"/>
              <a:gd name="T18" fmla="*/ 0 w 1093"/>
              <a:gd name="T19" fmla="*/ 2035072 h 15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3"/>
              <a:gd name="T31" fmla="*/ 0 h 1585"/>
              <a:gd name="T32" fmla="*/ 1093 w 1093"/>
              <a:gd name="T33" fmla="*/ 1585 h 15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3" h="1585">
                <a:moveTo>
                  <a:pt x="454" y="596"/>
                </a:moveTo>
                <a:cubicBezTo>
                  <a:pt x="390" y="599"/>
                  <a:pt x="308" y="607"/>
                  <a:pt x="273" y="550"/>
                </a:cubicBezTo>
                <a:cubicBezTo>
                  <a:pt x="238" y="493"/>
                  <a:pt x="213" y="341"/>
                  <a:pt x="244" y="255"/>
                </a:cubicBezTo>
                <a:cubicBezTo>
                  <a:pt x="275" y="169"/>
                  <a:pt x="359" y="55"/>
                  <a:pt x="458" y="33"/>
                </a:cubicBezTo>
                <a:cubicBezTo>
                  <a:pt x="557" y="11"/>
                  <a:pt x="731" y="0"/>
                  <a:pt x="836" y="124"/>
                </a:cubicBezTo>
                <a:cubicBezTo>
                  <a:pt x="941" y="248"/>
                  <a:pt x="1085" y="559"/>
                  <a:pt x="1089" y="777"/>
                </a:cubicBezTo>
                <a:cubicBezTo>
                  <a:pt x="1093" y="995"/>
                  <a:pt x="952" y="1298"/>
                  <a:pt x="861" y="1432"/>
                </a:cubicBezTo>
                <a:cubicBezTo>
                  <a:pt x="770" y="1566"/>
                  <a:pt x="632" y="1575"/>
                  <a:pt x="540" y="1580"/>
                </a:cubicBezTo>
                <a:cubicBezTo>
                  <a:pt x="448" y="1585"/>
                  <a:pt x="400" y="1493"/>
                  <a:pt x="310" y="1465"/>
                </a:cubicBezTo>
                <a:cubicBezTo>
                  <a:pt x="220" y="1437"/>
                  <a:pt x="65" y="1423"/>
                  <a:pt x="0" y="1412"/>
                </a:cubicBezTo>
              </a:path>
            </a:pathLst>
          </a:custGeom>
          <a:solidFill>
            <a:srgbClr val="FFFF99"/>
          </a:solidFill>
          <a:ln w="38100">
            <a:solidFill>
              <a:schemeClr val="tx1"/>
            </a:solidFill>
            <a:round/>
            <a:headEnd/>
            <a:tailEnd/>
          </a:ln>
        </p:spPr>
        <p:txBody>
          <a:bodyPr/>
          <a:lstStyle/>
          <a:p>
            <a:endParaRPr lang="en-US"/>
          </a:p>
        </p:txBody>
      </p:sp>
      <p:sp>
        <p:nvSpPr>
          <p:cNvPr id="62474" name="Freeform 11"/>
          <p:cNvSpPr>
            <a:spLocks/>
          </p:cNvSpPr>
          <p:nvPr/>
        </p:nvSpPr>
        <p:spPr bwMode="auto">
          <a:xfrm>
            <a:off x="6161088" y="2720975"/>
            <a:ext cx="474662" cy="654050"/>
          </a:xfrm>
          <a:custGeom>
            <a:avLst/>
            <a:gdLst>
              <a:gd name="T0" fmla="*/ 0 w 227"/>
              <a:gd name="T1" fmla="*/ 654050 h 499"/>
              <a:gd name="T2" fmla="*/ 96187 w 227"/>
              <a:gd name="T3" fmla="*/ 237241 h 499"/>
              <a:gd name="T4" fmla="*/ 474662 w 227"/>
              <a:gd name="T5" fmla="*/ 0 h 499"/>
              <a:gd name="T6" fmla="*/ 0 60000 65536"/>
              <a:gd name="T7" fmla="*/ 0 60000 65536"/>
              <a:gd name="T8" fmla="*/ 0 60000 65536"/>
              <a:gd name="T9" fmla="*/ 0 w 227"/>
              <a:gd name="T10" fmla="*/ 0 h 499"/>
              <a:gd name="T11" fmla="*/ 227 w 227"/>
              <a:gd name="T12" fmla="*/ 499 h 499"/>
            </a:gdLst>
            <a:ahLst/>
            <a:cxnLst>
              <a:cxn ang="T6">
                <a:pos x="T0" y="T1"/>
              </a:cxn>
              <a:cxn ang="T7">
                <a:pos x="T2" y="T3"/>
              </a:cxn>
              <a:cxn ang="T8">
                <a:pos x="T4" y="T5"/>
              </a:cxn>
            </a:cxnLst>
            <a:rect l="T9" t="T10" r="T11" b="T12"/>
            <a:pathLst>
              <a:path w="227" h="499">
                <a:moveTo>
                  <a:pt x="0" y="499"/>
                </a:moveTo>
                <a:cubicBezTo>
                  <a:pt x="4" y="381"/>
                  <a:pt x="8" y="264"/>
                  <a:pt x="46" y="181"/>
                </a:cubicBezTo>
                <a:cubicBezTo>
                  <a:pt x="84" y="98"/>
                  <a:pt x="155" y="49"/>
                  <a:pt x="227" y="0"/>
                </a:cubicBezTo>
              </a:path>
            </a:pathLst>
          </a:custGeom>
          <a:solidFill>
            <a:srgbClr val="FFFF99"/>
          </a:solidFill>
          <a:ln w="38100">
            <a:solidFill>
              <a:schemeClr val="tx1"/>
            </a:solidFill>
            <a:round/>
            <a:headEnd/>
            <a:tailEnd/>
          </a:ln>
        </p:spPr>
        <p:txBody>
          <a:bodyPr/>
          <a:lstStyle/>
          <a:p>
            <a:endParaRPr lang="en-US"/>
          </a:p>
        </p:txBody>
      </p:sp>
      <p:sp>
        <p:nvSpPr>
          <p:cNvPr id="62475" name="Rectangle 14"/>
          <p:cNvSpPr>
            <a:spLocks noChangeArrowheads="1"/>
          </p:cNvSpPr>
          <p:nvPr/>
        </p:nvSpPr>
        <p:spPr bwMode="auto">
          <a:xfrm rot="2007033">
            <a:off x="6313488" y="2817813"/>
            <a:ext cx="309562" cy="765175"/>
          </a:xfrm>
          <a:prstGeom prst="rect">
            <a:avLst/>
          </a:prstGeom>
          <a:solidFill>
            <a:srgbClr val="FFFF99"/>
          </a:solidFill>
          <a:ln w="9525">
            <a:noFill/>
            <a:miter lim="800000"/>
            <a:headEnd/>
            <a:tailEnd/>
          </a:ln>
        </p:spPr>
        <p:txBody>
          <a:bodyPr wrap="none" anchor="ctr"/>
          <a:lstStyle/>
          <a:p>
            <a:endParaRPr lang="en-IE"/>
          </a:p>
        </p:txBody>
      </p:sp>
      <p:sp>
        <p:nvSpPr>
          <p:cNvPr id="62476" name="Freeform 15"/>
          <p:cNvSpPr>
            <a:spLocks/>
          </p:cNvSpPr>
          <p:nvPr/>
        </p:nvSpPr>
        <p:spPr bwMode="auto">
          <a:xfrm>
            <a:off x="6161088" y="3309938"/>
            <a:ext cx="119062" cy="195262"/>
          </a:xfrm>
          <a:custGeom>
            <a:avLst/>
            <a:gdLst>
              <a:gd name="T0" fmla="*/ 0 w 91"/>
              <a:gd name="T1" fmla="*/ 195262 h 136"/>
              <a:gd name="T2" fmla="*/ 119062 w 91"/>
              <a:gd name="T3" fmla="*/ 0 h 136"/>
              <a:gd name="T4" fmla="*/ 0 60000 65536"/>
              <a:gd name="T5" fmla="*/ 0 60000 65536"/>
              <a:gd name="T6" fmla="*/ 0 w 91"/>
              <a:gd name="T7" fmla="*/ 0 h 136"/>
              <a:gd name="T8" fmla="*/ 91 w 91"/>
              <a:gd name="T9" fmla="*/ 136 h 136"/>
            </a:gdLst>
            <a:ahLst/>
            <a:cxnLst>
              <a:cxn ang="T4">
                <a:pos x="T0" y="T1"/>
              </a:cxn>
              <a:cxn ang="T5">
                <a:pos x="T2" y="T3"/>
              </a:cxn>
            </a:cxnLst>
            <a:rect l="T6" t="T7" r="T8" b="T9"/>
            <a:pathLst>
              <a:path w="91" h="136">
                <a:moveTo>
                  <a:pt x="0" y="136"/>
                </a:moveTo>
                <a:cubicBezTo>
                  <a:pt x="34" y="79"/>
                  <a:pt x="68" y="23"/>
                  <a:pt x="91" y="0"/>
                </a:cubicBezTo>
              </a:path>
            </a:pathLst>
          </a:custGeom>
          <a:noFill/>
          <a:ln w="38100">
            <a:solidFill>
              <a:schemeClr val="tx1"/>
            </a:solidFill>
            <a:round/>
            <a:headEnd/>
            <a:tailEnd/>
          </a:ln>
        </p:spPr>
        <p:txBody>
          <a:bodyPr/>
          <a:lstStyle/>
          <a:p>
            <a:endParaRPr lang="en-US"/>
          </a:p>
        </p:txBody>
      </p:sp>
      <p:sp>
        <p:nvSpPr>
          <p:cNvPr id="62477" name="AutoShape 17"/>
          <p:cNvSpPr>
            <a:spLocks/>
          </p:cNvSpPr>
          <p:nvPr/>
        </p:nvSpPr>
        <p:spPr bwMode="auto">
          <a:xfrm rot="5400000">
            <a:off x="4174332" y="764381"/>
            <a:ext cx="360362" cy="1368425"/>
          </a:xfrm>
          <a:prstGeom prst="leftBrace">
            <a:avLst>
              <a:gd name="adj1" fmla="val 31645"/>
              <a:gd name="adj2" fmla="val 50000"/>
            </a:avLst>
          </a:prstGeom>
          <a:noFill/>
          <a:ln w="28575">
            <a:solidFill>
              <a:schemeClr val="tx1"/>
            </a:solidFill>
            <a:round/>
            <a:headEnd/>
            <a:tailEnd/>
          </a:ln>
        </p:spPr>
        <p:txBody>
          <a:bodyPr wrap="none" anchor="ctr"/>
          <a:lstStyle/>
          <a:p>
            <a:endParaRPr lang="en-IE"/>
          </a:p>
        </p:txBody>
      </p:sp>
      <p:sp>
        <p:nvSpPr>
          <p:cNvPr id="62478" name="Text Box 18"/>
          <p:cNvSpPr txBox="1">
            <a:spLocks noChangeArrowheads="1"/>
          </p:cNvSpPr>
          <p:nvPr/>
        </p:nvSpPr>
        <p:spPr bwMode="auto">
          <a:xfrm>
            <a:off x="3743325" y="836613"/>
            <a:ext cx="1223963" cy="396875"/>
          </a:xfrm>
          <a:prstGeom prst="rect">
            <a:avLst/>
          </a:prstGeom>
          <a:noFill/>
          <a:ln w="9525">
            <a:noFill/>
            <a:miter lim="800000"/>
            <a:headEnd/>
            <a:tailEnd/>
          </a:ln>
        </p:spPr>
        <p:txBody>
          <a:bodyPr>
            <a:spAutoFit/>
          </a:bodyPr>
          <a:lstStyle/>
          <a:p>
            <a:pPr>
              <a:spcBef>
                <a:spcPct val="50000"/>
              </a:spcBef>
            </a:pPr>
            <a:r>
              <a:rPr lang="en-IE" sz="2000" b="0"/>
              <a:t>Placenta</a:t>
            </a:r>
            <a:endParaRPr lang="en-US" sz="2000" b="0"/>
          </a:p>
        </p:txBody>
      </p:sp>
      <p:sp>
        <p:nvSpPr>
          <p:cNvPr id="62479" name="Line 19"/>
          <p:cNvSpPr>
            <a:spLocks noChangeShapeType="1"/>
          </p:cNvSpPr>
          <p:nvPr/>
        </p:nvSpPr>
        <p:spPr bwMode="auto">
          <a:xfrm>
            <a:off x="2662238" y="1628775"/>
            <a:ext cx="647700" cy="576263"/>
          </a:xfrm>
          <a:prstGeom prst="line">
            <a:avLst/>
          </a:prstGeom>
          <a:noFill/>
          <a:ln w="38100">
            <a:solidFill>
              <a:schemeClr val="tx1"/>
            </a:solidFill>
            <a:round/>
            <a:headEnd/>
            <a:tailEnd type="triangle" w="med" len="med"/>
          </a:ln>
        </p:spPr>
        <p:txBody>
          <a:bodyPr/>
          <a:lstStyle/>
          <a:p>
            <a:endParaRPr lang="en-US"/>
          </a:p>
        </p:txBody>
      </p:sp>
      <p:sp>
        <p:nvSpPr>
          <p:cNvPr id="62480" name="Text Box 20"/>
          <p:cNvSpPr txBox="1">
            <a:spLocks noChangeArrowheads="1"/>
          </p:cNvSpPr>
          <p:nvPr/>
        </p:nvSpPr>
        <p:spPr bwMode="auto">
          <a:xfrm>
            <a:off x="1438275" y="1125538"/>
            <a:ext cx="1944688" cy="396875"/>
          </a:xfrm>
          <a:prstGeom prst="rect">
            <a:avLst/>
          </a:prstGeom>
          <a:noFill/>
          <a:ln w="9525">
            <a:noFill/>
            <a:miter lim="800000"/>
            <a:headEnd/>
            <a:tailEnd/>
          </a:ln>
        </p:spPr>
        <p:txBody>
          <a:bodyPr>
            <a:spAutoFit/>
          </a:bodyPr>
          <a:lstStyle/>
          <a:p>
            <a:pPr>
              <a:spcBef>
                <a:spcPct val="50000"/>
              </a:spcBef>
            </a:pPr>
            <a:r>
              <a:rPr lang="en-IE" sz="2000" b="0"/>
              <a:t>Mother’s blood</a:t>
            </a:r>
            <a:endParaRPr lang="en-US" sz="2000" b="0"/>
          </a:p>
        </p:txBody>
      </p:sp>
      <p:sp>
        <p:nvSpPr>
          <p:cNvPr id="62481" name="Line 21"/>
          <p:cNvSpPr>
            <a:spLocks noChangeShapeType="1"/>
          </p:cNvSpPr>
          <p:nvPr/>
        </p:nvSpPr>
        <p:spPr bwMode="auto">
          <a:xfrm>
            <a:off x="5183188" y="5516563"/>
            <a:ext cx="935037" cy="503237"/>
          </a:xfrm>
          <a:prstGeom prst="line">
            <a:avLst/>
          </a:prstGeom>
          <a:noFill/>
          <a:ln w="38100">
            <a:solidFill>
              <a:schemeClr val="tx1"/>
            </a:solidFill>
            <a:round/>
            <a:headEnd type="triangle" w="med" len="med"/>
            <a:tailEnd/>
          </a:ln>
        </p:spPr>
        <p:txBody>
          <a:bodyPr/>
          <a:lstStyle/>
          <a:p>
            <a:endParaRPr lang="en-US"/>
          </a:p>
        </p:txBody>
      </p:sp>
      <p:sp>
        <p:nvSpPr>
          <p:cNvPr id="62482" name="Text Box 22"/>
          <p:cNvSpPr txBox="1">
            <a:spLocks noChangeArrowheads="1"/>
          </p:cNvSpPr>
          <p:nvPr/>
        </p:nvSpPr>
        <p:spPr bwMode="auto">
          <a:xfrm>
            <a:off x="6118225" y="5949950"/>
            <a:ext cx="1943100" cy="396875"/>
          </a:xfrm>
          <a:prstGeom prst="rect">
            <a:avLst/>
          </a:prstGeom>
          <a:noFill/>
          <a:ln w="9525">
            <a:noFill/>
            <a:miter lim="800000"/>
            <a:headEnd/>
            <a:tailEnd/>
          </a:ln>
        </p:spPr>
        <p:txBody>
          <a:bodyPr>
            <a:spAutoFit/>
          </a:bodyPr>
          <a:lstStyle/>
          <a:p>
            <a:pPr>
              <a:spcBef>
                <a:spcPct val="50000"/>
              </a:spcBef>
            </a:pPr>
            <a:r>
              <a:rPr lang="en-IE" sz="2000" b="0"/>
              <a:t>Embryo’s blood </a:t>
            </a:r>
            <a:endParaRPr lang="en-US" sz="2000" b="0"/>
          </a:p>
        </p:txBody>
      </p:sp>
      <p:sp>
        <p:nvSpPr>
          <p:cNvPr id="62483" name="Line 23"/>
          <p:cNvSpPr>
            <a:spLocks noChangeShapeType="1"/>
          </p:cNvSpPr>
          <p:nvPr/>
        </p:nvSpPr>
        <p:spPr bwMode="auto">
          <a:xfrm flipH="1" flipV="1">
            <a:off x="6407150" y="981075"/>
            <a:ext cx="144463" cy="503238"/>
          </a:xfrm>
          <a:prstGeom prst="line">
            <a:avLst/>
          </a:prstGeom>
          <a:noFill/>
          <a:ln w="38100">
            <a:solidFill>
              <a:schemeClr val="tx1"/>
            </a:solidFill>
            <a:round/>
            <a:headEnd type="triangle" w="med" len="med"/>
            <a:tailEnd/>
          </a:ln>
        </p:spPr>
        <p:txBody>
          <a:bodyPr/>
          <a:lstStyle/>
          <a:p>
            <a:endParaRPr lang="en-US"/>
          </a:p>
        </p:txBody>
      </p:sp>
      <p:sp>
        <p:nvSpPr>
          <p:cNvPr id="62484" name="Text Box 24"/>
          <p:cNvSpPr txBox="1">
            <a:spLocks noChangeArrowheads="1"/>
          </p:cNvSpPr>
          <p:nvPr/>
        </p:nvSpPr>
        <p:spPr bwMode="auto">
          <a:xfrm>
            <a:off x="5759450" y="620713"/>
            <a:ext cx="1223963" cy="396875"/>
          </a:xfrm>
          <a:prstGeom prst="rect">
            <a:avLst/>
          </a:prstGeom>
          <a:noFill/>
          <a:ln w="9525">
            <a:noFill/>
            <a:miter lim="800000"/>
            <a:headEnd/>
            <a:tailEnd/>
          </a:ln>
        </p:spPr>
        <p:txBody>
          <a:bodyPr>
            <a:spAutoFit/>
          </a:bodyPr>
          <a:lstStyle/>
          <a:p>
            <a:pPr>
              <a:spcBef>
                <a:spcPct val="50000"/>
              </a:spcBef>
            </a:pPr>
            <a:r>
              <a:rPr lang="en-IE" sz="2000" b="0"/>
              <a:t>Chorion</a:t>
            </a:r>
            <a:endParaRPr lang="en-US" sz="2000" b="0"/>
          </a:p>
        </p:txBody>
      </p:sp>
      <p:sp>
        <p:nvSpPr>
          <p:cNvPr id="62485" name="Line 25"/>
          <p:cNvSpPr>
            <a:spLocks noChangeShapeType="1"/>
          </p:cNvSpPr>
          <p:nvPr/>
        </p:nvSpPr>
        <p:spPr bwMode="auto">
          <a:xfrm flipV="1">
            <a:off x="7054850" y="1268413"/>
            <a:ext cx="647700" cy="1008062"/>
          </a:xfrm>
          <a:prstGeom prst="line">
            <a:avLst/>
          </a:prstGeom>
          <a:noFill/>
          <a:ln w="38100">
            <a:solidFill>
              <a:schemeClr val="tx1"/>
            </a:solidFill>
            <a:round/>
            <a:headEnd type="triangle" w="med" len="med"/>
            <a:tailEnd/>
          </a:ln>
        </p:spPr>
        <p:txBody>
          <a:bodyPr/>
          <a:lstStyle/>
          <a:p>
            <a:endParaRPr lang="en-US"/>
          </a:p>
        </p:txBody>
      </p:sp>
      <p:sp>
        <p:nvSpPr>
          <p:cNvPr id="62486" name="Text Box 26"/>
          <p:cNvSpPr txBox="1">
            <a:spLocks noChangeArrowheads="1"/>
          </p:cNvSpPr>
          <p:nvPr/>
        </p:nvSpPr>
        <p:spPr bwMode="auto">
          <a:xfrm>
            <a:off x="7415213" y="765175"/>
            <a:ext cx="1079500" cy="396875"/>
          </a:xfrm>
          <a:prstGeom prst="rect">
            <a:avLst/>
          </a:prstGeom>
          <a:noFill/>
          <a:ln w="9525">
            <a:noFill/>
            <a:miter lim="800000"/>
            <a:headEnd/>
            <a:tailEnd/>
          </a:ln>
        </p:spPr>
        <p:txBody>
          <a:bodyPr>
            <a:spAutoFit/>
          </a:bodyPr>
          <a:lstStyle/>
          <a:p>
            <a:pPr>
              <a:spcBef>
                <a:spcPct val="50000"/>
              </a:spcBef>
            </a:pPr>
            <a:r>
              <a:rPr lang="en-IE" sz="2000" b="0"/>
              <a:t>Embryo</a:t>
            </a:r>
            <a:endParaRPr lang="en-US" sz="2000" b="0"/>
          </a:p>
        </p:txBody>
      </p:sp>
      <p:sp>
        <p:nvSpPr>
          <p:cNvPr id="62487" name="Line 27"/>
          <p:cNvSpPr>
            <a:spLocks noChangeShapeType="1"/>
          </p:cNvSpPr>
          <p:nvPr/>
        </p:nvSpPr>
        <p:spPr bwMode="auto">
          <a:xfrm>
            <a:off x="7991475" y="3789363"/>
            <a:ext cx="503238" cy="431800"/>
          </a:xfrm>
          <a:prstGeom prst="line">
            <a:avLst/>
          </a:prstGeom>
          <a:noFill/>
          <a:ln w="38100">
            <a:solidFill>
              <a:schemeClr val="tx1"/>
            </a:solidFill>
            <a:round/>
            <a:headEnd type="triangle" w="med" len="med"/>
            <a:tailEnd/>
          </a:ln>
        </p:spPr>
        <p:txBody>
          <a:bodyPr/>
          <a:lstStyle/>
          <a:p>
            <a:endParaRPr lang="en-US"/>
          </a:p>
        </p:txBody>
      </p:sp>
      <p:sp>
        <p:nvSpPr>
          <p:cNvPr id="62488" name="Text Box 28"/>
          <p:cNvSpPr txBox="1">
            <a:spLocks noChangeArrowheads="1"/>
          </p:cNvSpPr>
          <p:nvPr/>
        </p:nvSpPr>
        <p:spPr bwMode="auto">
          <a:xfrm>
            <a:off x="8062913" y="4292600"/>
            <a:ext cx="1081087" cy="396875"/>
          </a:xfrm>
          <a:prstGeom prst="rect">
            <a:avLst/>
          </a:prstGeom>
          <a:noFill/>
          <a:ln w="9525">
            <a:noFill/>
            <a:miter lim="800000"/>
            <a:headEnd/>
            <a:tailEnd/>
          </a:ln>
        </p:spPr>
        <p:txBody>
          <a:bodyPr>
            <a:spAutoFit/>
          </a:bodyPr>
          <a:lstStyle/>
          <a:p>
            <a:pPr>
              <a:spcBef>
                <a:spcPct val="50000"/>
              </a:spcBef>
            </a:pPr>
            <a:r>
              <a:rPr lang="en-IE" sz="2000" b="0"/>
              <a:t>Amnion</a:t>
            </a:r>
            <a:endParaRPr lang="en-US" sz="2000" b="0"/>
          </a:p>
        </p:txBody>
      </p:sp>
      <p:sp>
        <p:nvSpPr>
          <p:cNvPr id="62489" name="Line 29"/>
          <p:cNvSpPr>
            <a:spLocks noChangeShapeType="1"/>
          </p:cNvSpPr>
          <p:nvPr/>
        </p:nvSpPr>
        <p:spPr bwMode="auto">
          <a:xfrm>
            <a:off x="7343775" y="4149725"/>
            <a:ext cx="287338" cy="574675"/>
          </a:xfrm>
          <a:prstGeom prst="line">
            <a:avLst/>
          </a:prstGeom>
          <a:noFill/>
          <a:ln w="38100">
            <a:solidFill>
              <a:schemeClr val="tx1"/>
            </a:solidFill>
            <a:round/>
            <a:headEnd type="triangle" w="med" len="med"/>
            <a:tailEnd/>
          </a:ln>
        </p:spPr>
        <p:txBody>
          <a:bodyPr/>
          <a:lstStyle/>
          <a:p>
            <a:endParaRPr lang="en-US"/>
          </a:p>
        </p:txBody>
      </p:sp>
      <p:sp>
        <p:nvSpPr>
          <p:cNvPr id="62490" name="Text Box 30"/>
          <p:cNvSpPr txBox="1">
            <a:spLocks noChangeArrowheads="1"/>
          </p:cNvSpPr>
          <p:nvPr/>
        </p:nvSpPr>
        <p:spPr bwMode="auto">
          <a:xfrm>
            <a:off x="7415213" y="4797425"/>
            <a:ext cx="1727200" cy="396875"/>
          </a:xfrm>
          <a:prstGeom prst="rect">
            <a:avLst/>
          </a:prstGeom>
          <a:noFill/>
          <a:ln w="9525">
            <a:noFill/>
            <a:miter lim="800000"/>
            <a:headEnd/>
            <a:tailEnd/>
          </a:ln>
        </p:spPr>
        <p:txBody>
          <a:bodyPr>
            <a:spAutoFit/>
          </a:bodyPr>
          <a:lstStyle/>
          <a:p>
            <a:pPr>
              <a:spcBef>
                <a:spcPct val="50000"/>
              </a:spcBef>
            </a:pPr>
            <a:r>
              <a:rPr lang="en-IE" sz="2000" b="0"/>
              <a:t>Amniotic fluid</a:t>
            </a:r>
            <a:endParaRPr lang="en-US" sz="2000" b="0"/>
          </a:p>
        </p:txBody>
      </p:sp>
      <p:sp>
        <p:nvSpPr>
          <p:cNvPr id="62491" name="Line 31"/>
          <p:cNvSpPr>
            <a:spLocks noChangeShapeType="1"/>
          </p:cNvSpPr>
          <p:nvPr/>
        </p:nvSpPr>
        <p:spPr bwMode="auto">
          <a:xfrm>
            <a:off x="5686425" y="3716338"/>
            <a:ext cx="576263" cy="1512887"/>
          </a:xfrm>
          <a:prstGeom prst="line">
            <a:avLst/>
          </a:prstGeom>
          <a:noFill/>
          <a:ln w="38100">
            <a:solidFill>
              <a:schemeClr val="tx1"/>
            </a:solidFill>
            <a:round/>
            <a:headEnd type="triangle" w="med" len="med"/>
            <a:tailEnd/>
          </a:ln>
        </p:spPr>
        <p:txBody>
          <a:bodyPr/>
          <a:lstStyle/>
          <a:p>
            <a:endParaRPr lang="en-US"/>
          </a:p>
        </p:txBody>
      </p:sp>
      <p:sp>
        <p:nvSpPr>
          <p:cNvPr id="62492" name="Text Box 32"/>
          <p:cNvSpPr txBox="1">
            <a:spLocks noChangeArrowheads="1"/>
          </p:cNvSpPr>
          <p:nvPr/>
        </p:nvSpPr>
        <p:spPr bwMode="auto">
          <a:xfrm>
            <a:off x="5830888" y="5229225"/>
            <a:ext cx="1944687" cy="396875"/>
          </a:xfrm>
          <a:prstGeom prst="rect">
            <a:avLst/>
          </a:prstGeom>
          <a:noFill/>
          <a:ln w="9525">
            <a:noFill/>
            <a:miter lim="800000"/>
            <a:headEnd/>
            <a:tailEnd/>
          </a:ln>
        </p:spPr>
        <p:txBody>
          <a:bodyPr>
            <a:spAutoFit/>
          </a:bodyPr>
          <a:lstStyle/>
          <a:p>
            <a:pPr>
              <a:spcBef>
                <a:spcPct val="50000"/>
              </a:spcBef>
            </a:pPr>
            <a:r>
              <a:rPr lang="en-IE" sz="2000" b="0"/>
              <a:t>Umbilical cord</a:t>
            </a:r>
            <a:endParaRPr lang="en-US" sz="2000" b="0"/>
          </a:p>
        </p:txBody>
      </p:sp>
      <p:sp>
        <p:nvSpPr>
          <p:cNvPr id="62493" name="Rectangle 33"/>
          <p:cNvSpPr>
            <a:spLocks noChangeArrowheads="1"/>
          </p:cNvSpPr>
          <p:nvPr/>
        </p:nvSpPr>
        <p:spPr bwMode="auto">
          <a:xfrm>
            <a:off x="179388" y="2492375"/>
            <a:ext cx="2087562" cy="4176713"/>
          </a:xfrm>
          <a:prstGeom prst="rect">
            <a:avLst/>
          </a:prstGeom>
          <a:noFill/>
          <a:ln w="28575">
            <a:solidFill>
              <a:schemeClr val="tx1"/>
            </a:solidFill>
            <a:miter lim="800000"/>
            <a:headEnd/>
            <a:tailEnd/>
          </a:ln>
        </p:spPr>
        <p:txBody>
          <a:bodyPr wrap="none" anchor="ctr"/>
          <a:lstStyle/>
          <a:p>
            <a:endParaRPr lang="en-IE"/>
          </a:p>
        </p:txBody>
      </p:sp>
      <p:sp>
        <p:nvSpPr>
          <p:cNvPr id="62494" name="Text Box 34"/>
          <p:cNvSpPr txBox="1">
            <a:spLocks noChangeArrowheads="1"/>
          </p:cNvSpPr>
          <p:nvPr/>
        </p:nvSpPr>
        <p:spPr bwMode="auto">
          <a:xfrm>
            <a:off x="684213" y="6308725"/>
            <a:ext cx="1150937" cy="336550"/>
          </a:xfrm>
          <a:prstGeom prst="rect">
            <a:avLst/>
          </a:prstGeom>
          <a:noFill/>
          <a:ln w="9525">
            <a:noFill/>
            <a:miter lim="800000"/>
            <a:headEnd/>
            <a:tailEnd/>
          </a:ln>
        </p:spPr>
        <p:txBody>
          <a:bodyPr>
            <a:spAutoFit/>
          </a:bodyPr>
          <a:lstStyle/>
          <a:p>
            <a:pPr>
              <a:spcBef>
                <a:spcPct val="50000"/>
              </a:spcBef>
            </a:pPr>
            <a:r>
              <a:rPr lang="en-IE" sz="1600"/>
              <a:t>Embryo</a:t>
            </a:r>
            <a:endParaRPr lang="en-US" sz="1600"/>
          </a:p>
        </p:txBody>
      </p:sp>
      <p:sp>
        <p:nvSpPr>
          <p:cNvPr id="62495" name="Text Box 35"/>
          <p:cNvSpPr txBox="1">
            <a:spLocks noChangeArrowheads="1"/>
          </p:cNvSpPr>
          <p:nvPr/>
        </p:nvSpPr>
        <p:spPr bwMode="auto">
          <a:xfrm>
            <a:off x="468313" y="2636838"/>
            <a:ext cx="1368425" cy="336550"/>
          </a:xfrm>
          <a:prstGeom prst="rect">
            <a:avLst/>
          </a:prstGeom>
          <a:noFill/>
          <a:ln w="9525">
            <a:noFill/>
            <a:miter lim="800000"/>
            <a:headEnd/>
            <a:tailEnd/>
          </a:ln>
        </p:spPr>
        <p:txBody>
          <a:bodyPr>
            <a:spAutoFit/>
          </a:bodyPr>
          <a:lstStyle/>
          <a:p>
            <a:pPr algn="ctr">
              <a:spcBef>
                <a:spcPct val="50000"/>
              </a:spcBef>
            </a:pPr>
            <a:r>
              <a:rPr lang="en-IE" sz="1600"/>
              <a:t>Mother</a:t>
            </a:r>
            <a:endParaRPr lang="en-US" sz="1600"/>
          </a:p>
        </p:txBody>
      </p:sp>
      <p:sp>
        <p:nvSpPr>
          <p:cNvPr id="222244" name="Line 36"/>
          <p:cNvSpPr>
            <a:spLocks noChangeShapeType="1"/>
          </p:cNvSpPr>
          <p:nvPr/>
        </p:nvSpPr>
        <p:spPr bwMode="auto">
          <a:xfrm>
            <a:off x="971550" y="2997200"/>
            <a:ext cx="0" cy="3240088"/>
          </a:xfrm>
          <a:prstGeom prst="line">
            <a:avLst/>
          </a:prstGeom>
          <a:noFill/>
          <a:ln w="57150">
            <a:solidFill>
              <a:srgbClr val="FF0000"/>
            </a:solidFill>
            <a:round/>
            <a:headEnd/>
            <a:tailEnd type="triangle" w="med" len="med"/>
          </a:ln>
        </p:spPr>
        <p:txBody>
          <a:bodyPr/>
          <a:lstStyle/>
          <a:p>
            <a:endParaRPr lang="en-US"/>
          </a:p>
        </p:txBody>
      </p:sp>
      <p:sp>
        <p:nvSpPr>
          <p:cNvPr id="222245" name="Text Box 37"/>
          <p:cNvSpPr txBox="1">
            <a:spLocks noChangeArrowheads="1"/>
          </p:cNvSpPr>
          <p:nvPr/>
        </p:nvSpPr>
        <p:spPr bwMode="auto">
          <a:xfrm rot="10800000">
            <a:off x="539750" y="2997200"/>
            <a:ext cx="428625" cy="3097213"/>
          </a:xfrm>
          <a:prstGeom prst="rect">
            <a:avLst/>
          </a:prstGeom>
          <a:noFill/>
          <a:ln w="9525">
            <a:noFill/>
            <a:miter lim="800000"/>
            <a:headEnd/>
            <a:tailEnd/>
          </a:ln>
        </p:spPr>
        <p:txBody>
          <a:bodyPr vert="eaVert">
            <a:spAutoFit/>
          </a:bodyPr>
          <a:lstStyle/>
          <a:p>
            <a:pPr>
              <a:spcBef>
                <a:spcPct val="50000"/>
              </a:spcBef>
            </a:pPr>
            <a:r>
              <a:rPr lang="en-IE" sz="1600">
                <a:solidFill>
                  <a:srgbClr val="FF0000"/>
                </a:solidFill>
              </a:rPr>
              <a:t>Nutrients, Oxygen,</a:t>
            </a:r>
            <a:r>
              <a:rPr lang="en-US" sz="1600">
                <a:solidFill>
                  <a:srgbClr val="FF0000"/>
                </a:solidFill>
              </a:rPr>
              <a:t> </a:t>
            </a:r>
            <a:r>
              <a:rPr lang="en-IE" sz="1600">
                <a:solidFill>
                  <a:srgbClr val="FF0000"/>
                </a:solidFill>
              </a:rPr>
              <a:t>antibodies</a:t>
            </a:r>
            <a:endParaRPr lang="en-US" sz="1600">
              <a:solidFill>
                <a:srgbClr val="FF0000"/>
              </a:solidFill>
            </a:endParaRPr>
          </a:p>
        </p:txBody>
      </p:sp>
      <p:sp>
        <p:nvSpPr>
          <p:cNvPr id="222247" name="Line 39"/>
          <p:cNvSpPr>
            <a:spLocks noChangeShapeType="1"/>
          </p:cNvSpPr>
          <p:nvPr/>
        </p:nvSpPr>
        <p:spPr bwMode="auto">
          <a:xfrm flipV="1">
            <a:off x="1187450" y="2997200"/>
            <a:ext cx="0" cy="3240088"/>
          </a:xfrm>
          <a:prstGeom prst="line">
            <a:avLst/>
          </a:prstGeom>
          <a:noFill/>
          <a:ln w="57150">
            <a:solidFill>
              <a:schemeClr val="hlink"/>
            </a:solidFill>
            <a:round/>
            <a:headEnd/>
            <a:tailEnd type="triangle" w="med" len="med"/>
          </a:ln>
        </p:spPr>
        <p:txBody>
          <a:bodyPr/>
          <a:lstStyle/>
          <a:p>
            <a:endParaRPr lang="en-US"/>
          </a:p>
        </p:txBody>
      </p:sp>
      <p:sp>
        <p:nvSpPr>
          <p:cNvPr id="222248" name="Text Box 40"/>
          <p:cNvSpPr txBox="1">
            <a:spLocks noChangeArrowheads="1"/>
          </p:cNvSpPr>
          <p:nvPr/>
        </p:nvSpPr>
        <p:spPr bwMode="auto">
          <a:xfrm rot="10800000">
            <a:off x="1187450" y="3068638"/>
            <a:ext cx="428625" cy="3097212"/>
          </a:xfrm>
          <a:prstGeom prst="rect">
            <a:avLst/>
          </a:prstGeom>
          <a:noFill/>
          <a:ln w="9525">
            <a:noFill/>
            <a:miter lim="800000"/>
            <a:headEnd/>
            <a:tailEnd/>
          </a:ln>
        </p:spPr>
        <p:txBody>
          <a:bodyPr vert="eaVert">
            <a:spAutoFit/>
          </a:bodyPr>
          <a:lstStyle/>
          <a:p>
            <a:pPr>
              <a:spcBef>
                <a:spcPct val="50000"/>
              </a:spcBef>
            </a:pPr>
            <a:r>
              <a:rPr lang="en-IE" sz="1600">
                <a:solidFill>
                  <a:schemeClr val="hlink"/>
                </a:solidFill>
              </a:rPr>
              <a:t>Wastes, Carbon Dioxide, Water</a:t>
            </a:r>
            <a:endParaRPr lang="en-US" sz="1600">
              <a:solidFill>
                <a:schemeClr val="hlink"/>
              </a:solidFill>
            </a:endParaRPr>
          </a:p>
        </p:txBody>
      </p:sp>
      <p:sp>
        <p:nvSpPr>
          <p:cNvPr id="62500" name="Text Box 42"/>
          <p:cNvSpPr txBox="1">
            <a:spLocks noChangeArrowheads="1"/>
          </p:cNvSpPr>
          <p:nvPr/>
        </p:nvSpPr>
        <p:spPr bwMode="auto">
          <a:xfrm>
            <a:off x="250825" y="188913"/>
            <a:ext cx="2305050" cy="457200"/>
          </a:xfrm>
          <a:prstGeom prst="rect">
            <a:avLst/>
          </a:prstGeom>
          <a:noFill/>
          <a:ln w="9525">
            <a:noFill/>
            <a:miter lim="800000"/>
            <a:headEnd/>
            <a:tailEnd/>
          </a:ln>
        </p:spPr>
        <p:txBody>
          <a:bodyPr>
            <a:spAutoFit/>
          </a:bodyPr>
          <a:lstStyle/>
          <a:p>
            <a:pPr algn="ctr">
              <a:spcBef>
                <a:spcPct val="50000"/>
              </a:spcBef>
            </a:pPr>
            <a:r>
              <a:rPr lang="en-IE"/>
              <a:t>The Placenta</a:t>
            </a:r>
            <a:endParaRPr lang="en-US"/>
          </a:p>
        </p:txBody>
      </p:sp>
      <p:sp>
        <p:nvSpPr>
          <p:cNvPr id="37" name="Slide Number Placeholder 36"/>
          <p:cNvSpPr>
            <a:spLocks noGrp="1"/>
          </p:cNvSpPr>
          <p:nvPr>
            <p:ph type="sldNum" sz="quarter" idx="12"/>
          </p:nvPr>
        </p:nvSpPr>
        <p:spPr/>
        <p:txBody>
          <a:bodyPr/>
          <a:lstStyle/>
          <a:p>
            <a:pPr>
              <a:defRPr/>
            </a:pPr>
            <a:fld id="{325A776B-3DB6-4339-BB7E-DAB8D23E1CC4}" type="slidenum">
              <a:rPr lang="en-GB" smtClean="0"/>
              <a:pPr>
                <a:defRPr/>
              </a:pPr>
              <a:t>11</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2212"/>
                                        </p:tgtEl>
                                        <p:attrNameLst>
                                          <p:attrName>style.visibility</p:attrName>
                                        </p:attrNameLst>
                                      </p:cBhvr>
                                      <p:to>
                                        <p:strVal val="visible"/>
                                      </p:to>
                                    </p:set>
                                    <p:animEffect transition="in" filter="wipe(up)">
                                      <p:cBhvr>
                                        <p:cTn id="7" dur="5000"/>
                                        <p:tgtEl>
                                          <p:spTgt spid="22221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22214"/>
                                        </p:tgtEl>
                                        <p:attrNameLst>
                                          <p:attrName>style.visibility</p:attrName>
                                        </p:attrNameLst>
                                      </p:cBhvr>
                                      <p:to>
                                        <p:strVal val="visible"/>
                                      </p:to>
                                    </p:set>
                                    <p:anim calcmode="lin" valueType="num">
                                      <p:cBhvr>
                                        <p:cTn id="12" dur="5000" fill="hold"/>
                                        <p:tgtEl>
                                          <p:spTgt spid="222214"/>
                                        </p:tgtEl>
                                        <p:attrNameLst>
                                          <p:attrName>ppt_w</p:attrName>
                                        </p:attrNameLst>
                                      </p:cBhvr>
                                      <p:tavLst>
                                        <p:tav tm="0">
                                          <p:val>
                                            <p:strVal val="#ppt_w*0.70"/>
                                          </p:val>
                                        </p:tav>
                                        <p:tav tm="100000">
                                          <p:val>
                                            <p:strVal val="#ppt_w"/>
                                          </p:val>
                                        </p:tav>
                                      </p:tavLst>
                                    </p:anim>
                                    <p:anim calcmode="lin" valueType="num">
                                      <p:cBhvr>
                                        <p:cTn id="13" dur="5000" fill="hold"/>
                                        <p:tgtEl>
                                          <p:spTgt spid="222214"/>
                                        </p:tgtEl>
                                        <p:attrNameLst>
                                          <p:attrName>ppt_h</p:attrName>
                                        </p:attrNameLst>
                                      </p:cBhvr>
                                      <p:tavLst>
                                        <p:tav tm="0">
                                          <p:val>
                                            <p:strVal val="#ppt_h"/>
                                          </p:val>
                                        </p:tav>
                                        <p:tav tm="100000">
                                          <p:val>
                                            <p:strVal val="#ppt_h"/>
                                          </p:val>
                                        </p:tav>
                                      </p:tavLst>
                                    </p:anim>
                                    <p:animEffect transition="in" filter="fade">
                                      <p:cBhvr>
                                        <p:cTn id="14" dur="5000"/>
                                        <p:tgtEl>
                                          <p:spTgt spid="22221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22215"/>
                                        </p:tgtEl>
                                        <p:attrNameLst>
                                          <p:attrName>style.visibility</p:attrName>
                                        </p:attrNameLst>
                                      </p:cBhvr>
                                      <p:to>
                                        <p:strVal val="visible"/>
                                      </p:to>
                                    </p:set>
                                    <p:anim calcmode="lin" valueType="num">
                                      <p:cBhvr>
                                        <p:cTn id="17" dur="5000" fill="hold"/>
                                        <p:tgtEl>
                                          <p:spTgt spid="222215"/>
                                        </p:tgtEl>
                                        <p:attrNameLst>
                                          <p:attrName>ppt_w</p:attrName>
                                        </p:attrNameLst>
                                      </p:cBhvr>
                                      <p:tavLst>
                                        <p:tav tm="0">
                                          <p:val>
                                            <p:strVal val="#ppt_w*0.70"/>
                                          </p:val>
                                        </p:tav>
                                        <p:tav tm="100000">
                                          <p:val>
                                            <p:strVal val="#ppt_w"/>
                                          </p:val>
                                        </p:tav>
                                      </p:tavLst>
                                    </p:anim>
                                    <p:anim calcmode="lin" valueType="num">
                                      <p:cBhvr>
                                        <p:cTn id="18" dur="5000" fill="hold"/>
                                        <p:tgtEl>
                                          <p:spTgt spid="222215"/>
                                        </p:tgtEl>
                                        <p:attrNameLst>
                                          <p:attrName>ppt_h</p:attrName>
                                        </p:attrNameLst>
                                      </p:cBhvr>
                                      <p:tavLst>
                                        <p:tav tm="0">
                                          <p:val>
                                            <p:strVal val="#ppt_h"/>
                                          </p:val>
                                        </p:tav>
                                        <p:tav tm="100000">
                                          <p:val>
                                            <p:strVal val="#ppt_h"/>
                                          </p:val>
                                        </p:tav>
                                      </p:tavLst>
                                    </p:anim>
                                    <p:animEffect transition="in" filter="fade">
                                      <p:cBhvr>
                                        <p:cTn id="19" dur="5000"/>
                                        <p:tgtEl>
                                          <p:spTgt spid="2222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22244"/>
                                        </p:tgtEl>
                                        <p:attrNameLst>
                                          <p:attrName>style.visibility</p:attrName>
                                        </p:attrNameLst>
                                      </p:cBhvr>
                                      <p:to>
                                        <p:strVal val="visible"/>
                                      </p:to>
                                    </p:set>
                                    <p:animEffect transition="in" filter="wipe(up)">
                                      <p:cBhvr>
                                        <p:cTn id="24" dur="500"/>
                                        <p:tgtEl>
                                          <p:spTgt spid="2222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22245"/>
                                        </p:tgtEl>
                                        <p:attrNameLst>
                                          <p:attrName>style.visibility</p:attrName>
                                        </p:attrNameLst>
                                      </p:cBhvr>
                                      <p:to>
                                        <p:strVal val="visible"/>
                                      </p:to>
                                    </p:set>
                                    <p:animEffect transition="in" filter="wipe(down)">
                                      <p:cBhvr>
                                        <p:cTn id="29" dur="500"/>
                                        <p:tgtEl>
                                          <p:spTgt spid="22224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22247"/>
                                        </p:tgtEl>
                                        <p:attrNameLst>
                                          <p:attrName>style.visibility</p:attrName>
                                        </p:attrNameLst>
                                      </p:cBhvr>
                                      <p:to>
                                        <p:strVal val="visible"/>
                                      </p:to>
                                    </p:set>
                                    <p:animEffect transition="in" filter="wipe(down)">
                                      <p:cBhvr>
                                        <p:cTn id="34" dur="500"/>
                                        <p:tgtEl>
                                          <p:spTgt spid="22224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2248"/>
                                        </p:tgtEl>
                                        <p:attrNameLst>
                                          <p:attrName>style.visibility</p:attrName>
                                        </p:attrNameLst>
                                      </p:cBhvr>
                                      <p:to>
                                        <p:strVal val="visible"/>
                                      </p:to>
                                    </p:set>
                                    <p:animEffect transition="in" filter="wipe(down)">
                                      <p:cBhvr>
                                        <p:cTn id="39" dur="500"/>
                                        <p:tgtEl>
                                          <p:spTgt spid="222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animBg="1"/>
      <p:bldP spid="222214" grpId="0" animBg="1"/>
      <p:bldP spid="222215" grpId="0" animBg="1"/>
      <p:bldP spid="222244" grpId="0" animBg="1"/>
      <p:bldP spid="222245" grpId="0"/>
      <p:bldP spid="222247" grpId="0" animBg="1"/>
      <p:bldP spid="2222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40"/>
          <p:cNvPicPr>
            <a:picLocks noChangeAspect="1" noChangeArrowheads="1"/>
          </p:cNvPicPr>
          <p:nvPr/>
        </p:nvPicPr>
        <p:blipFill>
          <a:blip r:embed="rId3" cstate="print">
            <a:lum contrast="12000"/>
          </a:blip>
          <a:srcRect/>
          <a:stretch>
            <a:fillRect/>
          </a:stretch>
        </p:blipFill>
        <p:spPr bwMode="auto">
          <a:xfrm>
            <a:off x="838200" y="68263"/>
            <a:ext cx="7467600" cy="67214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25A776B-3DB6-4339-BB7E-DAB8D23E1CC4}" type="slidenum">
              <a:rPr lang="en-GB" smtClean="0"/>
              <a:pPr>
                <a:defRPr/>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5"/>
          <p:cNvSpPr>
            <a:spLocks noGrp="1" noChangeArrowheads="1"/>
          </p:cNvSpPr>
          <p:nvPr>
            <p:ph type="title"/>
          </p:nvPr>
        </p:nvSpPr>
        <p:spPr>
          <a:xfrm>
            <a:off x="571472" y="214290"/>
            <a:ext cx="7772400" cy="1000132"/>
          </a:xfrm>
        </p:spPr>
        <p:txBody>
          <a:bodyPr/>
          <a:lstStyle/>
          <a:p>
            <a:pPr eaLnBrk="1" hangingPunct="1"/>
            <a:r>
              <a:rPr lang="en-IE" b="1" dirty="0" smtClean="0">
                <a:solidFill>
                  <a:srgbClr val="FF0000"/>
                </a:solidFill>
              </a:rPr>
              <a:t>Birth</a:t>
            </a:r>
            <a:endParaRPr lang="en-US" b="1" dirty="0" smtClean="0">
              <a:solidFill>
                <a:srgbClr val="FF0000"/>
              </a:solidFill>
            </a:endParaRPr>
          </a:p>
        </p:txBody>
      </p:sp>
      <p:sp>
        <p:nvSpPr>
          <p:cNvPr id="53264" name="Rectangle 16"/>
          <p:cNvSpPr>
            <a:spLocks noGrp="1" noChangeArrowheads="1"/>
          </p:cNvSpPr>
          <p:nvPr>
            <p:ph type="body" idx="1"/>
          </p:nvPr>
        </p:nvSpPr>
        <p:spPr>
          <a:xfrm>
            <a:off x="214282" y="1214422"/>
            <a:ext cx="8429684" cy="5214974"/>
          </a:xfrm>
        </p:spPr>
        <p:txBody>
          <a:bodyPr/>
          <a:lstStyle/>
          <a:p>
            <a:pPr marL="284163" indent="-284163" eaLnBrk="1" hangingPunct="1">
              <a:lnSpc>
                <a:spcPct val="90000"/>
              </a:lnSpc>
              <a:spcBef>
                <a:spcPct val="50000"/>
              </a:spcBef>
              <a:buFontTx/>
              <a:buAutoNum type="arabicPlain"/>
              <a:tabLst>
                <a:tab pos="284163" algn="l"/>
              </a:tabLst>
            </a:pPr>
            <a:r>
              <a:rPr lang="en-IE" sz="2800" dirty="0" smtClean="0">
                <a:latin typeface="Arial" pitchFamily="34" charset="0"/>
                <a:cs typeface="Arial" pitchFamily="34" charset="0"/>
              </a:rPr>
              <a:t>The hormones oestrogen and progesterone are produced throughout pregnancy firstly by the corpus luteum (3 months) 	and then by the placenta. The placenta acts as an endocrine gland.</a:t>
            </a:r>
          </a:p>
          <a:p>
            <a:pPr marL="284163" indent="-284163" eaLnBrk="1" hangingPunct="1">
              <a:lnSpc>
                <a:spcPct val="90000"/>
              </a:lnSpc>
              <a:spcBef>
                <a:spcPct val="50000"/>
              </a:spcBef>
              <a:buFontTx/>
              <a:buAutoNum type="arabicPlain"/>
              <a:tabLst>
                <a:tab pos="284163" algn="l"/>
              </a:tabLst>
            </a:pPr>
            <a:r>
              <a:rPr lang="en-IE" sz="2800" dirty="0" smtClean="0">
                <a:latin typeface="Arial" pitchFamily="34" charset="0"/>
                <a:cs typeface="Arial" pitchFamily="34" charset="0"/>
              </a:rPr>
              <a:t>Immediately before birth the placenta stops making progesterone. The walls of the uterus begin to contract as a result.</a:t>
            </a:r>
          </a:p>
          <a:p>
            <a:pPr marL="284163" indent="-284163" eaLnBrk="1" hangingPunct="1">
              <a:lnSpc>
                <a:spcPct val="90000"/>
              </a:lnSpc>
              <a:spcBef>
                <a:spcPct val="50000"/>
              </a:spcBef>
              <a:buFontTx/>
              <a:buAutoNum type="arabicPlain"/>
              <a:tabLst>
                <a:tab pos="284163" algn="l"/>
              </a:tabLst>
            </a:pPr>
            <a:r>
              <a:rPr lang="en-IE" sz="2800" dirty="0" smtClean="0">
                <a:latin typeface="Arial" pitchFamily="34" charset="0"/>
                <a:cs typeface="Arial" pitchFamily="34" charset="0"/>
              </a:rPr>
              <a:t>The pituitary gland releases the </a:t>
            </a:r>
            <a:r>
              <a:rPr lang="en-IE" sz="2800" dirty="0" smtClean="0">
                <a:latin typeface="Arial" pitchFamily="34" charset="0"/>
                <a:cs typeface="Arial" pitchFamily="34" charset="0"/>
              </a:rPr>
              <a:t>hormone </a:t>
            </a:r>
            <a:r>
              <a:rPr lang="en-IE" sz="2800" dirty="0" smtClean="0">
                <a:latin typeface="Arial" pitchFamily="34" charset="0"/>
                <a:cs typeface="Arial" pitchFamily="34" charset="0"/>
              </a:rPr>
              <a:t>called </a:t>
            </a:r>
            <a:r>
              <a:rPr lang="en-IE" sz="2800" b="1" dirty="0" smtClean="0">
                <a:latin typeface="Arial" pitchFamily="34" charset="0"/>
                <a:cs typeface="Arial" pitchFamily="34" charset="0"/>
              </a:rPr>
              <a:t>oxytocin</a:t>
            </a:r>
            <a:r>
              <a:rPr lang="en-IE" sz="2800" dirty="0" smtClean="0">
                <a:latin typeface="Arial" pitchFamily="34" charset="0"/>
                <a:cs typeface="Arial" pitchFamily="34" charset="0"/>
              </a:rPr>
              <a:t>. This causes further contractions of the uterus </a:t>
            </a:r>
            <a:endParaRPr lang="en-IE" sz="2800" dirty="0" smtClean="0">
              <a:latin typeface="Arial" pitchFamily="34" charset="0"/>
              <a:cs typeface="Arial" pitchFamily="34" charset="0"/>
            </a:endParaRPr>
          </a:p>
          <a:p>
            <a:pPr marL="284163" indent="-284163" eaLnBrk="1" hangingPunct="1">
              <a:lnSpc>
                <a:spcPct val="90000"/>
              </a:lnSpc>
              <a:spcBef>
                <a:spcPct val="50000"/>
              </a:spcBef>
              <a:buFontTx/>
              <a:buAutoNum type="arabicPlain"/>
              <a:tabLst>
                <a:tab pos="284163" algn="l"/>
              </a:tabLst>
            </a:pPr>
            <a:r>
              <a:rPr lang="en-IE" sz="2800" dirty="0" smtClean="0">
                <a:latin typeface="Arial" pitchFamily="34" charset="0"/>
                <a:cs typeface="Arial" pitchFamily="34" charset="0"/>
              </a:rPr>
              <a:t>Labour </a:t>
            </a:r>
            <a:r>
              <a:rPr lang="en-IE" sz="2800" dirty="0" smtClean="0">
                <a:latin typeface="Arial" pitchFamily="34" charset="0"/>
                <a:cs typeface="Arial" pitchFamily="34" charset="0"/>
              </a:rPr>
              <a:t>has now begun</a:t>
            </a:r>
            <a:endParaRPr lang="en-US" sz="2800" dirty="0" smtClean="0">
              <a:latin typeface="Arial" pitchFamily="34" charset="0"/>
              <a:cs typeface="Arial" pitchFamily="34" charset="0"/>
            </a:endParaRPr>
          </a:p>
          <a:p>
            <a:pPr marL="609600" indent="-609600" eaLnBrk="1" hangingPunct="1">
              <a:lnSpc>
                <a:spcPct val="90000"/>
              </a:lnSpc>
              <a:spcBef>
                <a:spcPct val="50000"/>
              </a:spcBef>
              <a:buFontTx/>
              <a:buAutoNum type="arabicPlain"/>
            </a:pPr>
            <a:endParaRPr lang="en-US" sz="2400" dirty="0" smtClean="0"/>
          </a:p>
          <a:p>
            <a:pPr marL="609600" indent="-609600" eaLnBrk="1" hangingPunct="1">
              <a:lnSpc>
                <a:spcPct val="90000"/>
              </a:lnSpc>
            </a:pPr>
            <a:endParaRPr lang="en-US" sz="2400" dirty="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13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64">
                                            <p:txEl>
                                              <p:pRg st="0" end="0"/>
                                            </p:txEl>
                                          </p:spTgt>
                                        </p:tgtEl>
                                        <p:attrNameLst>
                                          <p:attrName>style.visibility</p:attrName>
                                        </p:attrNameLst>
                                      </p:cBhvr>
                                      <p:to>
                                        <p:strVal val="visible"/>
                                      </p:to>
                                    </p:set>
                                    <p:animEffect transition="in" filter="wipe(left)">
                                      <p:cBhvr>
                                        <p:cTn id="7" dur="500"/>
                                        <p:tgtEl>
                                          <p:spTgt spid="53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64">
                                            <p:txEl>
                                              <p:pRg st="1" end="1"/>
                                            </p:txEl>
                                          </p:spTgt>
                                        </p:tgtEl>
                                        <p:attrNameLst>
                                          <p:attrName>style.visibility</p:attrName>
                                        </p:attrNameLst>
                                      </p:cBhvr>
                                      <p:to>
                                        <p:strVal val="visible"/>
                                      </p:to>
                                    </p:set>
                                    <p:animEffect transition="in" filter="wipe(left)">
                                      <p:cBhvr>
                                        <p:cTn id="12" dur="500"/>
                                        <p:tgtEl>
                                          <p:spTgt spid="532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64">
                                            <p:txEl>
                                              <p:pRg st="2" end="2"/>
                                            </p:txEl>
                                          </p:spTgt>
                                        </p:tgtEl>
                                        <p:attrNameLst>
                                          <p:attrName>style.visibility</p:attrName>
                                        </p:attrNameLst>
                                      </p:cBhvr>
                                      <p:to>
                                        <p:strVal val="visible"/>
                                      </p:to>
                                    </p:set>
                                    <p:animEffect transition="in" filter="wipe(left)">
                                      <p:cBhvr>
                                        <p:cTn id="17" dur="500"/>
                                        <p:tgtEl>
                                          <p:spTgt spid="532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64">
                                            <p:txEl>
                                              <p:pRg st="3" end="3"/>
                                            </p:txEl>
                                          </p:spTgt>
                                        </p:tgtEl>
                                        <p:attrNameLst>
                                          <p:attrName>style.visibility</p:attrName>
                                        </p:attrNameLst>
                                      </p:cBhvr>
                                      <p:to>
                                        <p:strVal val="visible"/>
                                      </p:to>
                                    </p:set>
                                    <p:animEffect transition="in" filter="wipe(left)">
                                      <p:cBhvr>
                                        <p:cTn id="22" dur="500"/>
                                        <p:tgtEl>
                                          <p:spTgt spid="532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reeform 5"/>
          <p:cNvSpPr>
            <a:spLocks/>
          </p:cNvSpPr>
          <p:nvPr/>
        </p:nvSpPr>
        <p:spPr bwMode="auto">
          <a:xfrm>
            <a:off x="5143504" y="5000636"/>
            <a:ext cx="2527300" cy="1558925"/>
          </a:xfrm>
          <a:custGeom>
            <a:avLst/>
            <a:gdLst>
              <a:gd name="T0" fmla="*/ 649741 w 1587"/>
              <a:gd name="T1" fmla="*/ 1558925 h 998"/>
              <a:gd name="T2" fmla="*/ 216580 w 1587"/>
              <a:gd name="T3" fmla="*/ 1558925 h 998"/>
              <a:gd name="T4" fmla="*/ 0 w 1587"/>
              <a:gd name="T5" fmla="*/ 0 h 998"/>
              <a:gd name="T6" fmla="*/ 2022477 w 1587"/>
              <a:gd name="T7" fmla="*/ 71854 h 998"/>
              <a:gd name="T8" fmla="*/ 2527300 w 1587"/>
              <a:gd name="T9" fmla="*/ 142146 h 998"/>
              <a:gd name="T10" fmla="*/ 649741 w 1587"/>
              <a:gd name="T11" fmla="*/ 1558925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65539" name="Rectangle 6"/>
          <p:cNvSpPr>
            <a:spLocks noChangeArrowheads="1"/>
          </p:cNvSpPr>
          <p:nvPr/>
        </p:nvSpPr>
        <p:spPr bwMode="auto">
          <a:xfrm rot="1857642">
            <a:off x="3825164" y="4956712"/>
            <a:ext cx="577850" cy="1700212"/>
          </a:xfrm>
          <a:prstGeom prst="rect">
            <a:avLst/>
          </a:prstGeom>
          <a:solidFill>
            <a:srgbClr val="FFCC99"/>
          </a:solidFill>
          <a:ln w="9525">
            <a:noFill/>
            <a:miter lim="800000"/>
            <a:headEnd/>
            <a:tailEnd/>
          </a:ln>
        </p:spPr>
        <p:txBody>
          <a:bodyPr wrap="none" anchor="ctr"/>
          <a:lstStyle/>
          <a:p>
            <a:endParaRPr lang="en-IE"/>
          </a:p>
        </p:txBody>
      </p:sp>
      <p:sp>
        <p:nvSpPr>
          <p:cNvPr id="65540" name="Freeform 7"/>
          <p:cNvSpPr>
            <a:spLocks/>
          </p:cNvSpPr>
          <p:nvPr/>
        </p:nvSpPr>
        <p:spPr bwMode="auto">
          <a:xfrm>
            <a:off x="4071934" y="4643446"/>
            <a:ext cx="1468437" cy="1984375"/>
          </a:xfrm>
          <a:custGeom>
            <a:avLst/>
            <a:gdLst>
              <a:gd name="T0" fmla="*/ 360362 w 925"/>
              <a:gd name="T1" fmla="*/ 0 h 1250"/>
              <a:gd name="T2" fmla="*/ 1011237 w 925"/>
              <a:gd name="T3" fmla="*/ 165100 h 1250"/>
              <a:gd name="T4" fmla="*/ 1155700 w 925"/>
              <a:gd name="T5" fmla="*/ 803275 h 1250"/>
              <a:gd name="T6" fmla="*/ 1444625 w 925"/>
              <a:gd name="T7" fmla="*/ 1227137 h 1250"/>
              <a:gd name="T8" fmla="*/ 1228725 w 925"/>
              <a:gd name="T9" fmla="*/ 1865313 h 1250"/>
              <a:gd name="T10" fmla="*/ 0 w 925"/>
              <a:gd name="T11" fmla="*/ 1936750 h 1250"/>
              <a:gd name="T12" fmla="*/ 0 60000 65536"/>
              <a:gd name="T13" fmla="*/ 0 60000 65536"/>
              <a:gd name="T14" fmla="*/ 0 60000 65536"/>
              <a:gd name="T15" fmla="*/ 0 60000 65536"/>
              <a:gd name="T16" fmla="*/ 0 60000 65536"/>
              <a:gd name="T17" fmla="*/ 0 60000 65536"/>
              <a:gd name="T18" fmla="*/ 0 w 925"/>
              <a:gd name="T19" fmla="*/ 0 h 1250"/>
              <a:gd name="T20" fmla="*/ 925 w 925"/>
              <a:gd name="T21" fmla="*/ 1250 h 1250"/>
            </a:gdLst>
            <a:ahLst/>
            <a:cxnLst>
              <a:cxn ang="T12">
                <a:pos x="T0" y="T1"/>
              </a:cxn>
              <a:cxn ang="T13">
                <a:pos x="T2" y="T3"/>
              </a:cxn>
              <a:cxn ang="T14">
                <a:pos x="T4" y="T5"/>
              </a:cxn>
              <a:cxn ang="T15">
                <a:pos x="T6" y="T7"/>
              </a:cxn>
              <a:cxn ang="T16">
                <a:pos x="T8" y="T9"/>
              </a:cxn>
              <a:cxn ang="T17">
                <a:pos x="T10" y="T11"/>
              </a:cxn>
            </a:cxnLst>
            <a:rect l="T18" t="T19" r="T20" b="T21"/>
            <a:pathLst>
              <a:path w="925" h="1250">
                <a:moveTo>
                  <a:pt x="227" y="0"/>
                </a:moveTo>
                <a:cubicBezTo>
                  <a:pt x="294" y="17"/>
                  <a:pt x="553" y="20"/>
                  <a:pt x="637" y="104"/>
                </a:cubicBezTo>
                <a:cubicBezTo>
                  <a:pt x="721" y="188"/>
                  <a:pt x="682" y="394"/>
                  <a:pt x="728" y="506"/>
                </a:cubicBezTo>
                <a:cubicBezTo>
                  <a:pt x="773" y="617"/>
                  <a:pt x="902" y="662"/>
                  <a:pt x="910" y="773"/>
                </a:cubicBezTo>
                <a:cubicBezTo>
                  <a:pt x="918" y="885"/>
                  <a:pt x="925" y="1100"/>
                  <a:pt x="774" y="1175"/>
                </a:cubicBezTo>
                <a:cubicBezTo>
                  <a:pt x="622" y="1250"/>
                  <a:pt x="311" y="1235"/>
                  <a:pt x="0" y="1220"/>
                </a:cubicBezTo>
              </a:path>
            </a:pathLst>
          </a:custGeom>
          <a:solidFill>
            <a:srgbClr val="FFCC99"/>
          </a:solidFill>
          <a:ln w="28575">
            <a:solidFill>
              <a:schemeClr val="tx1"/>
            </a:solidFill>
            <a:round/>
            <a:headEnd/>
            <a:tailEnd/>
          </a:ln>
        </p:spPr>
        <p:txBody>
          <a:bodyPr/>
          <a:lstStyle/>
          <a:p>
            <a:endParaRPr lang="en-US"/>
          </a:p>
        </p:txBody>
      </p:sp>
      <p:sp>
        <p:nvSpPr>
          <p:cNvPr id="65541" name="Freeform 8"/>
          <p:cNvSpPr>
            <a:spLocks/>
          </p:cNvSpPr>
          <p:nvPr/>
        </p:nvSpPr>
        <p:spPr bwMode="auto">
          <a:xfrm>
            <a:off x="1408113" y="3636963"/>
            <a:ext cx="793750" cy="922337"/>
          </a:xfrm>
          <a:custGeom>
            <a:avLst/>
            <a:gdLst>
              <a:gd name="T0" fmla="*/ 73171 w 499"/>
              <a:gd name="T1" fmla="*/ 922337 h 590"/>
              <a:gd name="T2" fmla="*/ 434256 w 499"/>
              <a:gd name="T3" fmla="*/ 354865 h 590"/>
              <a:gd name="T4" fmla="*/ 793750 w 499"/>
              <a:gd name="T5" fmla="*/ 0 h 590"/>
              <a:gd name="T6" fmla="*/ 577417 w 499"/>
              <a:gd name="T7" fmla="*/ 0 h 590"/>
              <a:gd name="T8" fmla="*/ 361085 w 499"/>
              <a:gd name="T9" fmla="*/ 71911 h 590"/>
              <a:gd name="T10" fmla="*/ 144752 w 499"/>
              <a:gd name="T11" fmla="*/ 354865 h 590"/>
              <a:gd name="T12" fmla="*/ 73171 w 499"/>
              <a:gd name="T13" fmla="*/ 497124 h 590"/>
              <a:gd name="T14" fmla="*/ 0 w 499"/>
              <a:gd name="T15" fmla="*/ 639383 h 590"/>
              <a:gd name="T16" fmla="*/ 0 w 499"/>
              <a:gd name="T17" fmla="*/ 851989 h 590"/>
              <a:gd name="T18" fmla="*/ 73171 w 499"/>
              <a:gd name="T19" fmla="*/ 922337 h 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9"/>
              <a:gd name="T31" fmla="*/ 0 h 590"/>
              <a:gd name="T32" fmla="*/ 499 w 499"/>
              <a:gd name="T33" fmla="*/ 590 h 5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9" h="590">
                <a:moveTo>
                  <a:pt x="46" y="590"/>
                </a:moveTo>
                <a:lnTo>
                  <a:pt x="273" y="227"/>
                </a:lnTo>
                <a:lnTo>
                  <a:pt x="499" y="0"/>
                </a:lnTo>
                <a:lnTo>
                  <a:pt x="363" y="0"/>
                </a:lnTo>
                <a:lnTo>
                  <a:pt x="227" y="46"/>
                </a:lnTo>
                <a:lnTo>
                  <a:pt x="91" y="227"/>
                </a:lnTo>
                <a:lnTo>
                  <a:pt x="46" y="318"/>
                </a:lnTo>
                <a:lnTo>
                  <a:pt x="0" y="409"/>
                </a:lnTo>
                <a:lnTo>
                  <a:pt x="0" y="545"/>
                </a:lnTo>
                <a:lnTo>
                  <a:pt x="46" y="590"/>
                </a:lnTo>
                <a:close/>
              </a:path>
            </a:pathLst>
          </a:custGeom>
          <a:solidFill>
            <a:srgbClr val="FF3300"/>
          </a:solidFill>
          <a:ln w="9525">
            <a:noFill/>
            <a:round/>
            <a:headEnd/>
            <a:tailEnd/>
          </a:ln>
        </p:spPr>
        <p:txBody>
          <a:bodyPr/>
          <a:lstStyle/>
          <a:p>
            <a:endParaRPr lang="en-US"/>
          </a:p>
        </p:txBody>
      </p:sp>
      <p:sp>
        <p:nvSpPr>
          <p:cNvPr id="65542" name="Freeform 9"/>
          <p:cNvSpPr>
            <a:spLocks/>
          </p:cNvSpPr>
          <p:nvPr/>
        </p:nvSpPr>
        <p:spPr bwMode="auto">
          <a:xfrm>
            <a:off x="1547813" y="4005263"/>
            <a:ext cx="1443037" cy="779462"/>
          </a:xfrm>
          <a:custGeom>
            <a:avLst/>
            <a:gdLst>
              <a:gd name="T0" fmla="*/ 432752 w 907"/>
              <a:gd name="T1" fmla="*/ 0 h 499"/>
              <a:gd name="T2" fmla="*/ 0 w 907"/>
              <a:gd name="T3" fmla="*/ 284293 h 499"/>
              <a:gd name="T4" fmla="*/ 216376 w 907"/>
              <a:gd name="T5" fmla="*/ 779462 h 499"/>
              <a:gd name="T6" fmla="*/ 1443037 w 907"/>
              <a:gd name="T7" fmla="*/ 638878 h 499"/>
              <a:gd name="T8" fmla="*/ 1226661 w 907"/>
              <a:gd name="T9" fmla="*/ 71854 h 499"/>
              <a:gd name="T10" fmla="*/ 43275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65543" name="Freeform 10"/>
          <p:cNvSpPr>
            <a:spLocks/>
          </p:cNvSpPr>
          <p:nvPr/>
        </p:nvSpPr>
        <p:spPr bwMode="auto">
          <a:xfrm>
            <a:off x="2555875" y="3933825"/>
            <a:ext cx="1100138" cy="882650"/>
          </a:xfrm>
          <a:custGeom>
            <a:avLst/>
            <a:gdLst>
              <a:gd name="T0" fmla="*/ 706890 w 691"/>
              <a:gd name="T1" fmla="*/ 412424 h 565"/>
              <a:gd name="T2" fmla="*/ 995060 w 691"/>
              <a:gd name="T3" fmla="*/ 484286 h 565"/>
              <a:gd name="T4" fmla="*/ 977547 w 691"/>
              <a:gd name="T5" fmla="*/ 329627 h 565"/>
              <a:gd name="T6" fmla="*/ 256327 w 691"/>
              <a:gd name="T7" fmla="*/ 34369 h 565"/>
              <a:gd name="T8" fmla="*/ 20697 w 691"/>
              <a:gd name="T9" fmla="*/ 123415 h 565"/>
              <a:gd name="T10" fmla="*/ 128960 w 691"/>
              <a:gd name="T11" fmla="*/ 484286 h 565"/>
              <a:gd name="T12" fmla="*/ 165578 w 691"/>
              <a:gd name="T13" fmla="*/ 754548 h 565"/>
              <a:gd name="T14" fmla="*/ 426682 w 691"/>
              <a:gd name="T15" fmla="*/ 882650 h 565"/>
              <a:gd name="T16" fmla="*/ 0 60000 65536"/>
              <a:gd name="T17" fmla="*/ 0 60000 65536"/>
              <a:gd name="T18" fmla="*/ 0 60000 65536"/>
              <a:gd name="T19" fmla="*/ 0 60000 65536"/>
              <a:gd name="T20" fmla="*/ 0 60000 65536"/>
              <a:gd name="T21" fmla="*/ 0 60000 65536"/>
              <a:gd name="T22" fmla="*/ 0 60000 65536"/>
              <a:gd name="T23" fmla="*/ 0 60000 65536"/>
              <a:gd name="T24" fmla="*/ 0 w 691"/>
              <a:gd name="T25" fmla="*/ 0 h 565"/>
              <a:gd name="T26" fmla="*/ 691 w 691"/>
              <a:gd name="T27" fmla="*/ 565 h 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1" h="565">
                <a:moveTo>
                  <a:pt x="444" y="264"/>
                </a:moveTo>
                <a:cubicBezTo>
                  <a:pt x="519" y="294"/>
                  <a:pt x="597" y="319"/>
                  <a:pt x="625" y="310"/>
                </a:cubicBezTo>
                <a:cubicBezTo>
                  <a:pt x="653" y="301"/>
                  <a:pt x="691" y="259"/>
                  <a:pt x="614" y="211"/>
                </a:cubicBezTo>
                <a:cubicBezTo>
                  <a:pt x="537" y="163"/>
                  <a:pt x="261" y="44"/>
                  <a:pt x="161" y="22"/>
                </a:cubicBezTo>
                <a:cubicBezTo>
                  <a:pt x="61" y="0"/>
                  <a:pt x="26" y="31"/>
                  <a:pt x="13" y="79"/>
                </a:cubicBezTo>
                <a:cubicBezTo>
                  <a:pt x="0" y="127"/>
                  <a:pt x="66" y="243"/>
                  <a:pt x="81" y="310"/>
                </a:cubicBezTo>
                <a:cubicBezTo>
                  <a:pt x="96" y="377"/>
                  <a:pt x="73" y="441"/>
                  <a:pt x="104" y="483"/>
                </a:cubicBezTo>
                <a:cubicBezTo>
                  <a:pt x="135" y="525"/>
                  <a:pt x="234" y="548"/>
                  <a:pt x="268" y="565"/>
                </a:cubicBezTo>
              </a:path>
            </a:pathLst>
          </a:custGeom>
          <a:solidFill>
            <a:srgbClr val="FFCC99"/>
          </a:solidFill>
          <a:ln w="28575">
            <a:solidFill>
              <a:schemeClr val="tx1"/>
            </a:solidFill>
            <a:round/>
            <a:headEnd/>
            <a:tailEnd/>
          </a:ln>
        </p:spPr>
        <p:txBody>
          <a:bodyPr/>
          <a:lstStyle/>
          <a:p>
            <a:endParaRPr lang="en-US"/>
          </a:p>
        </p:txBody>
      </p:sp>
      <p:sp>
        <p:nvSpPr>
          <p:cNvPr id="65544" name="Freeform 11"/>
          <p:cNvSpPr>
            <a:spLocks/>
          </p:cNvSpPr>
          <p:nvPr/>
        </p:nvSpPr>
        <p:spPr bwMode="auto">
          <a:xfrm>
            <a:off x="2916238" y="4292600"/>
            <a:ext cx="1384300" cy="1150938"/>
          </a:xfrm>
          <a:custGeom>
            <a:avLst/>
            <a:gdLst>
              <a:gd name="T0" fmla="*/ 15930 w 869"/>
              <a:gd name="T1" fmla="*/ 312755 h 736"/>
              <a:gd name="T2" fmla="*/ 258063 w 869"/>
              <a:gd name="T3" fmla="*/ 29712 h 736"/>
              <a:gd name="T4" fmla="*/ 600554 w 869"/>
              <a:gd name="T5" fmla="*/ 139176 h 736"/>
              <a:gd name="T6" fmla="*/ 1021101 w 869"/>
              <a:gd name="T7" fmla="*/ 201727 h 736"/>
              <a:gd name="T8" fmla="*/ 1320581 w 869"/>
              <a:gd name="T9" fmla="*/ 444112 h 736"/>
              <a:gd name="T10" fmla="*/ 1303058 w 869"/>
              <a:gd name="T11" fmla="*/ 881969 h 736"/>
              <a:gd name="T12" fmla="*/ 829943 w 869"/>
              <a:gd name="T13" fmla="*/ 1124354 h 736"/>
              <a:gd name="T14" fmla="*/ 425326 w 869"/>
              <a:gd name="T15" fmla="*/ 1044601 h 736"/>
              <a:gd name="T16" fmla="*/ 160891 w 869"/>
              <a:gd name="T17" fmla="*/ 711517 h 736"/>
              <a:gd name="T18" fmla="*/ 15930 w 869"/>
              <a:gd name="T19" fmla="*/ 312755 h 7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9"/>
              <a:gd name="T31" fmla="*/ 0 h 736"/>
              <a:gd name="T32" fmla="*/ 869 w 869"/>
              <a:gd name="T33" fmla="*/ 736 h 7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9" h="736">
                <a:moveTo>
                  <a:pt x="10" y="200"/>
                </a:moveTo>
                <a:cubicBezTo>
                  <a:pt x="20" y="127"/>
                  <a:pt x="101" y="38"/>
                  <a:pt x="162" y="19"/>
                </a:cubicBezTo>
                <a:cubicBezTo>
                  <a:pt x="223" y="0"/>
                  <a:pt x="296" y="70"/>
                  <a:pt x="377" y="89"/>
                </a:cubicBezTo>
                <a:cubicBezTo>
                  <a:pt x="455" y="108"/>
                  <a:pt x="566" y="97"/>
                  <a:pt x="641" y="129"/>
                </a:cubicBezTo>
                <a:cubicBezTo>
                  <a:pt x="717" y="161"/>
                  <a:pt x="800" y="212"/>
                  <a:pt x="829" y="284"/>
                </a:cubicBezTo>
                <a:cubicBezTo>
                  <a:pt x="859" y="356"/>
                  <a:pt x="869" y="492"/>
                  <a:pt x="818" y="564"/>
                </a:cubicBezTo>
                <a:cubicBezTo>
                  <a:pt x="767" y="636"/>
                  <a:pt x="613" y="702"/>
                  <a:pt x="521" y="719"/>
                </a:cubicBezTo>
                <a:cubicBezTo>
                  <a:pt x="429" y="736"/>
                  <a:pt x="337" y="712"/>
                  <a:pt x="267" y="668"/>
                </a:cubicBezTo>
                <a:cubicBezTo>
                  <a:pt x="197" y="624"/>
                  <a:pt x="144" y="533"/>
                  <a:pt x="101" y="455"/>
                </a:cubicBezTo>
                <a:cubicBezTo>
                  <a:pt x="58" y="377"/>
                  <a:pt x="0" y="273"/>
                  <a:pt x="10" y="200"/>
                </a:cubicBezTo>
                <a:close/>
              </a:path>
            </a:pathLst>
          </a:custGeom>
          <a:solidFill>
            <a:srgbClr val="FFCC99"/>
          </a:solidFill>
          <a:ln w="28575">
            <a:solidFill>
              <a:schemeClr val="tx1"/>
            </a:solidFill>
            <a:round/>
            <a:headEnd/>
            <a:tailEnd/>
          </a:ln>
        </p:spPr>
        <p:txBody>
          <a:bodyPr/>
          <a:lstStyle/>
          <a:p>
            <a:endParaRPr lang="en-US"/>
          </a:p>
        </p:txBody>
      </p:sp>
      <p:sp>
        <p:nvSpPr>
          <p:cNvPr id="65545" name="Freeform 12"/>
          <p:cNvSpPr>
            <a:spLocks/>
          </p:cNvSpPr>
          <p:nvPr/>
        </p:nvSpPr>
        <p:spPr bwMode="auto">
          <a:xfrm rot="1084883">
            <a:off x="3276600" y="4365625"/>
            <a:ext cx="69850" cy="141288"/>
          </a:xfrm>
          <a:custGeom>
            <a:avLst/>
            <a:gdLst>
              <a:gd name="T0" fmla="*/ 69850 w 45"/>
              <a:gd name="T1" fmla="*/ 0 h 91"/>
              <a:gd name="T2" fmla="*/ 0 w 45"/>
              <a:gd name="T3" fmla="*/ 141288 h 91"/>
              <a:gd name="T4" fmla="*/ 0 60000 65536"/>
              <a:gd name="T5" fmla="*/ 0 60000 65536"/>
              <a:gd name="T6" fmla="*/ 0 w 45"/>
              <a:gd name="T7" fmla="*/ 0 h 91"/>
              <a:gd name="T8" fmla="*/ 45 w 45"/>
              <a:gd name="T9" fmla="*/ 91 h 91"/>
            </a:gdLst>
            <a:ahLst/>
            <a:cxnLst>
              <a:cxn ang="T4">
                <a:pos x="T0" y="T1"/>
              </a:cxn>
              <a:cxn ang="T5">
                <a:pos x="T2" y="T3"/>
              </a:cxn>
            </a:cxnLst>
            <a:rect l="T6" t="T7" r="T8" b="T9"/>
            <a:pathLst>
              <a:path w="45" h="91">
                <a:moveTo>
                  <a:pt x="45" y="0"/>
                </a:moveTo>
                <a:cubicBezTo>
                  <a:pt x="26" y="34"/>
                  <a:pt x="7" y="68"/>
                  <a:pt x="0" y="91"/>
                </a:cubicBezTo>
              </a:path>
            </a:pathLst>
          </a:custGeom>
          <a:noFill/>
          <a:ln w="28575">
            <a:solidFill>
              <a:schemeClr val="tx1"/>
            </a:solidFill>
            <a:round/>
            <a:headEnd/>
            <a:tailEnd/>
          </a:ln>
        </p:spPr>
        <p:txBody>
          <a:bodyPr/>
          <a:lstStyle/>
          <a:p>
            <a:endParaRPr lang="en-US"/>
          </a:p>
        </p:txBody>
      </p:sp>
      <p:sp>
        <p:nvSpPr>
          <p:cNvPr id="65546" name="Freeform 13"/>
          <p:cNvSpPr>
            <a:spLocks/>
          </p:cNvSpPr>
          <p:nvPr/>
        </p:nvSpPr>
        <p:spPr bwMode="auto">
          <a:xfrm rot="1084883">
            <a:off x="3492500" y="4437063"/>
            <a:ext cx="177800" cy="136525"/>
          </a:xfrm>
          <a:custGeom>
            <a:avLst/>
            <a:gdLst>
              <a:gd name="T0" fmla="*/ 177800 w 136"/>
              <a:gd name="T1" fmla="*/ 136525 h 90"/>
              <a:gd name="T2" fmla="*/ 60138 w 136"/>
              <a:gd name="T3" fmla="*/ 0 h 90"/>
              <a:gd name="T4" fmla="*/ 0 w 136"/>
              <a:gd name="T5" fmla="*/ 136525 h 90"/>
              <a:gd name="T6" fmla="*/ 0 60000 65536"/>
              <a:gd name="T7" fmla="*/ 0 60000 65536"/>
              <a:gd name="T8" fmla="*/ 0 60000 65536"/>
              <a:gd name="T9" fmla="*/ 0 w 136"/>
              <a:gd name="T10" fmla="*/ 0 h 90"/>
              <a:gd name="T11" fmla="*/ 136 w 136"/>
              <a:gd name="T12" fmla="*/ 90 h 90"/>
            </a:gdLst>
            <a:ahLst/>
            <a:cxnLst>
              <a:cxn ang="T6">
                <a:pos x="T0" y="T1"/>
              </a:cxn>
              <a:cxn ang="T7">
                <a:pos x="T2" y="T3"/>
              </a:cxn>
              <a:cxn ang="T8">
                <a:pos x="T4" y="T5"/>
              </a:cxn>
            </a:cxnLst>
            <a:rect l="T9" t="T10" r="T11" b="T12"/>
            <a:pathLst>
              <a:path w="136" h="90">
                <a:moveTo>
                  <a:pt x="136" y="90"/>
                </a:moveTo>
                <a:cubicBezTo>
                  <a:pt x="102" y="45"/>
                  <a:pt x="69" y="0"/>
                  <a:pt x="46" y="0"/>
                </a:cubicBezTo>
                <a:cubicBezTo>
                  <a:pt x="23" y="0"/>
                  <a:pt x="11" y="45"/>
                  <a:pt x="0" y="90"/>
                </a:cubicBezTo>
              </a:path>
            </a:pathLst>
          </a:custGeom>
          <a:solidFill>
            <a:srgbClr val="FFCC99"/>
          </a:solidFill>
          <a:ln w="28575">
            <a:solidFill>
              <a:schemeClr val="tx1"/>
            </a:solidFill>
            <a:round/>
            <a:headEnd/>
            <a:tailEnd/>
          </a:ln>
        </p:spPr>
        <p:txBody>
          <a:bodyPr/>
          <a:lstStyle/>
          <a:p>
            <a:endParaRPr lang="en-US"/>
          </a:p>
        </p:txBody>
      </p:sp>
      <p:sp>
        <p:nvSpPr>
          <p:cNvPr id="65547" name="Freeform 14"/>
          <p:cNvSpPr>
            <a:spLocks/>
          </p:cNvSpPr>
          <p:nvPr/>
        </p:nvSpPr>
        <p:spPr bwMode="auto">
          <a:xfrm>
            <a:off x="0" y="3500438"/>
            <a:ext cx="4470400" cy="3024187"/>
          </a:xfrm>
          <a:custGeom>
            <a:avLst/>
            <a:gdLst>
              <a:gd name="T0" fmla="*/ 1050925 w 2816"/>
              <a:gd name="T1" fmla="*/ 350837 h 1905"/>
              <a:gd name="T2" fmla="*/ 1677988 w 2816"/>
              <a:gd name="T3" fmla="*/ 112713 h 1905"/>
              <a:gd name="T4" fmla="*/ 2057400 w 2816"/>
              <a:gd name="T5" fmla="*/ 17462 h 1905"/>
              <a:gd name="T6" fmla="*/ 2141538 w 2816"/>
              <a:gd name="T7" fmla="*/ 17462 h 1905"/>
              <a:gd name="T8" fmla="*/ 2303462 w 2816"/>
              <a:gd name="T9" fmla="*/ 30162 h 1905"/>
              <a:gd name="T10" fmla="*/ 3362325 w 2816"/>
              <a:gd name="T11" fmla="*/ 171450 h 1905"/>
              <a:gd name="T12" fmla="*/ 3730625 w 2816"/>
              <a:gd name="T13" fmla="*/ 361950 h 1905"/>
              <a:gd name="T14" fmla="*/ 4052888 w 2816"/>
              <a:gd name="T15" fmla="*/ 608012 h 1905"/>
              <a:gd name="T16" fmla="*/ 4248150 w 2816"/>
              <a:gd name="T17" fmla="*/ 830263 h 1905"/>
              <a:gd name="T18" fmla="*/ 4314825 w 2816"/>
              <a:gd name="T19" fmla="*/ 895350 h 1905"/>
              <a:gd name="T20" fmla="*/ 4367213 w 2816"/>
              <a:gd name="T21" fmla="*/ 987425 h 1905"/>
              <a:gd name="T22" fmla="*/ 4445000 w 2816"/>
              <a:gd name="T23" fmla="*/ 1327150 h 1905"/>
              <a:gd name="T24" fmla="*/ 4367213 w 2816"/>
              <a:gd name="T25" fmla="*/ 1679575 h 1905"/>
              <a:gd name="T26" fmla="*/ 4248150 w 2816"/>
              <a:gd name="T27" fmla="*/ 1549400 h 1905"/>
              <a:gd name="T28" fmla="*/ 3957638 w 2816"/>
              <a:gd name="T29" fmla="*/ 1268412 h 1905"/>
              <a:gd name="T30" fmla="*/ 3705225 w 2816"/>
              <a:gd name="T31" fmla="*/ 984250 h 1905"/>
              <a:gd name="T32" fmla="*/ 3476625 w 2816"/>
              <a:gd name="T33" fmla="*/ 823913 h 1905"/>
              <a:gd name="T34" fmla="*/ 3249612 w 2816"/>
              <a:gd name="T35" fmla="*/ 676275 h 1905"/>
              <a:gd name="T36" fmla="*/ 3103562 w 2816"/>
              <a:gd name="T37" fmla="*/ 576262 h 1905"/>
              <a:gd name="T38" fmla="*/ 1690688 w 2816"/>
              <a:gd name="T39" fmla="*/ 515937 h 1905"/>
              <a:gd name="T40" fmla="*/ 1501775 w 2816"/>
              <a:gd name="T41" fmla="*/ 623887 h 1905"/>
              <a:gd name="T42" fmla="*/ 1255712 w 2816"/>
              <a:gd name="T43" fmla="*/ 922337 h 1905"/>
              <a:gd name="T44" fmla="*/ 1311275 w 2816"/>
              <a:gd name="T45" fmla="*/ 1573212 h 1905"/>
              <a:gd name="T46" fmla="*/ 1773238 w 2816"/>
              <a:gd name="T47" fmla="*/ 1895475 h 1905"/>
              <a:gd name="T48" fmla="*/ 2427287 w 2816"/>
              <a:gd name="T49" fmla="*/ 1966912 h 1905"/>
              <a:gd name="T50" fmla="*/ 2860675 w 2816"/>
              <a:gd name="T51" fmla="*/ 2085975 h 1905"/>
              <a:gd name="T52" fmla="*/ 3333750 w 2816"/>
              <a:gd name="T53" fmla="*/ 2124075 h 1905"/>
              <a:gd name="T54" fmla="*/ 3503613 w 2816"/>
              <a:gd name="T55" fmla="*/ 2109787 h 1905"/>
              <a:gd name="T56" fmla="*/ 4183063 w 2816"/>
              <a:gd name="T57" fmla="*/ 1927225 h 1905"/>
              <a:gd name="T58" fmla="*/ 4002088 w 2816"/>
              <a:gd name="T59" fmla="*/ 3011487 h 1905"/>
              <a:gd name="T60" fmla="*/ 3008312 w 2816"/>
              <a:gd name="T61" fmla="*/ 3011487 h 1905"/>
              <a:gd name="T62" fmla="*/ 2682875 w 2816"/>
              <a:gd name="T63" fmla="*/ 2941637 h 1905"/>
              <a:gd name="T64" fmla="*/ 146050 w 2816"/>
              <a:gd name="T65" fmla="*/ 2616200 h 19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16"/>
              <a:gd name="T100" fmla="*/ 0 h 1905"/>
              <a:gd name="T101" fmla="*/ 2816 w 2816"/>
              <a:gd name="T102" fmla="*/ 1905 h 19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16" h="1905">
                <a:moveTo>
                  <a:pt x="92" y="324"/>
                </a:moveTo>
                <a:cubicBezTo>
                  <a:pt x="0" y="317"/>
                  <a:pt x="539" y="250"/>
                  <a:pt x="662" y="221"/>
                </a:cubicBezTo>
                <a:cubicBezTo>
                  <a:pt x="786" y="193"/>
                  <a:pt x="769" y="179"/>
                  <a:pt x="834" y="154"/>
                </a:cubicBezTo>
                <a:cubicBezTo>
                  <a:pt x="886" y="109"/>
                  <a:pt x="992" y="76"/>
                  <a:pt x="1057" y="71"/>
                </a:cubicBezTo>
                <a:cubicBezTo>
                  <a:pt x="1121" y="51"/>
                  <a:pt x="1160" y="41"/>
                  <a:pt x="1253" y="19"/>
                </a:cubicBezTo>
                <a:cubicBezTo>
                  <a:pt x="1293" y="12"/>
                  <a:pt x="1284" y="11"/>
                  <a:pt x="1296" y="11"/>
                </a:cubicBezTo>
                <a:cubicBezTo>
                  <a:pt x="1309" y="9"/>
                  <a:pt x="1322" y="4"/>
                  <a:pt x="1331" y="4"/>
                </a:cubicBezTo>
                <a:cubicBezTo>
                  <a:pt x="1373" y="4"/>
                  <a:pt x="1341" y="14"/>
                  <a:pt x="1349" y="11"/>
                </a:cubicBezTo>
                <a:cubicBezTo>
                  <a:pt x="1392" y="4"/>
                  <a:pt x="1365" y="6"/>
                  <a:pt x="1373" y="4"/>
                </a:cubicBezTo>
                <a:cubicBezTo>
                  <a:pt x="1397" y="0"/>
                  <a:pt x="1428" y="22"/>
                  <a:pt x="1451" y="19"/>
                </a:cubicBezTo>
                <a:cubicBezTo>
                  <a:pt x="1834" y="26"/>
                  <a:pt x="1768" y="36"/>
                  <a:pt x="1999" y="57"/>
                </a:cubicBezTo>
                <a:cubicBezTo>
                  <a:pt x="2042" y="68"/>
                  <a:pt x="2074" y="96"/>
                  <a:pt x="2118" y="108"/>
                </a:cubicBezTo>
                <a:cubicBezTo>
                  <a:pt x="2156" y="131"/>
                  <a:pt x="2201" y="145"/>
                  <a:pt x="2239" y="168"/>
                </a:cubicBezTo>
                <a:cubicBezTo>
                  <a:pt x="2275" y="191"/>
                  <a:pt x="2307" y="217"/>
                  <a:pt x="2350" y="228"/>
                </a:cubicBezTo>
                <a:cubicBezTo>
                  <a:pt x="2397" y="255"/>
                  <a:pt x="2412" y="308"/>
                  <a:pt x="2471" y="317"/>
                </a:cubicBezTo>
                <a:cubicBezTo>
                  <a:pt x="2512" y="334"/>
                  <a:pt x="2509" y="369"/>
                  <a:pt x="2553" y="383"/>
                </a:cubicBezTo>
                <a:cubicBezTo>
                  <a:pt x="2617" y="419"/>
                  <a:pt x="2548" y="430"/>
                  <a:pt x="2611" y="441"/>
                </a:cubicBezTo>
                <a:cubicBezTo>
                  <a:pt x="2617" y="446"/>
                  <a:pt x="2669" y="520"/>
                  <a:pt x="2676" y="523"/>
                </a:cubicBezTo>
                <a:cubicBezTo>
                  <a:pt x="2686" y="529"/>
                  <a:pt x="2658" y="515"/>
                  <a:pt x="2668" y="523"/>
                </a:cubicBezTo>
                <a:cubicBezTo>
                  <a:pt x="2687" y="536"/>
                  <a:pt x="2706" y="552"/>
                  <a:pt x="2718" y="564"/>
                </a:cubicBezTo>
                <a:cubicBezTo>
                  <a:pt x="2730" y="576"/>
                  <a:pt x="2737" y="587"/>
                  <a:pt x="2742" y="597"/>
                </a:cubicBezTo>
                <a:cubicBezTo>
                  <a:pt x="2789" y="657"/>
                  <a:pt x="2700" y="548"/>
                  <a:pt x="2751" y="622"/>
                </a:cubicBezTo>
                <a:cubicBezTo>
                  <a:pt x="2762" y="637"/>
                  <a:pt x="2800" y="712"/>
                  <a:pt x="2800" y="712"/>
                </a:cubicBezTo>
                <a:cubicBezTo>
                  <a:pt x="2810" y="741"/>
                  <a:pt x="2783" y="807"/>
                  <a:pt x="2800" y="836"/>
                </a:cubicBezTo>
                <a:cubicBezTo>
                  <a:pt x="2808" y="860"/>
                  <a:pt x="2780" y="900"/>
                  <a:pt x="2800" y="926"/>
                </a:cubicBezTo>
                <a:cubicBezTo>
                  <a:pt x="2775" y="984"/>
                  <a:pt x="2816" y="1017"/>
                  <a:pt x="2751" y="1058"/>
                </a:cubicBezTo>
                <a:cubicBezTo>
                  <a:pt x="2709" y="1056"/>
                  <a:pt x="2724" y="1034"/>
                  <a:pt x="2685" y="1017"/>
                </a:cubicBezTo>
                <a:cubicBezTo>
                  <a:pt x="2668" y="1008"/>
                  <a:pt x="2680" y="993"/>
                  <a:pt x="2676" y="976"/>
                </a:cubicBezTo>
                <a:cubicBezTo>
                  <a:pt x="2592" y="928"/>
                  <a:pt x="2635" y="992"/>
                  <a:pt x="2619" y="926"/>
                </a:cubicBezTo>
                <a:cubicBezTo>
                  <a:pt x="2579" y="874"/>
                  <a:pt x="2550" y="838"/>
                  <a:pt x="2493" y="799"/>
                </a:cubicBezTo>
                <a:cubicBezTo>
                  <a:pt x="2462" y="778"/>
                  <a:pt x="2457" y="710"/>
                  <a:pt x="2417" y="698"/>
                </a:cubicBezTo>
                <a:cubicBezTo>
                  <a:pt x="2392" y="676"/>
                  <a:pt x="2351" y="675"/>
                  <a:pt x="2334" y="620"/>
                </a:cubicBezTo>
                <a:cubicBezTo>
                  <a:pt x="2317" y="605"/>
                  <a:pt x="2241" y="613"/>
                  <a:pt x="2250" y="574"/>
                </a:cubicBezTo>
                <a:cubicBezTo>
                  <a:pt x="2208" y="555"/>
                  <a:pt x="2230" y="548"/>
                  <a:pt x="2190" y="519"/>
                </a:cubicBezTo>
                <a:cubicBezTo>
                  <a:pt x="2143" y="486"/>
                  <a:pt x="2163" y="471"/>
                  <a:pt x="2106" y="449"/>
                </a:cubicBezTo>
                <a:cubicBezTo>
                  <a:pt x="2077" y="439"/>
                  <a:pt x="2078" y="435"/>
                  <a:pt x="2047" y="426"/>
                </a:cubicBezTo>
                <a:cubicBezTo>
                  <a:pt x="2029" y="421"/>
                  <a:pt x="2006" y="392"/>
                  <a:pt x="1988" y="387"/>
                </a:cubicBezTo>
                <a:cubicBezTo>
                  <a:pt x="1980" y="384"/>
                  <a:pt x="1955" y="363"/>
                  <a:pt x="1955" y="363"/>
                </a:cubicBezTo>
                <a:cubicBezTo>
                  <a:pt x="1915" y="340"/>
                  <a:pt x="1896" y="370"/>
                  <a:pt x="1853" y="356"/>
                </a:cubicBezTo>
                <a:cubicBezTo>
                  <a:pt x="1590" y="365"/>
                  <a:pt x="1329" y="316"/>
                  <a:pt x="1065" y="325"/>
                </a:cubicBezTo>
                <a:cubicBezTo>
                  <a:pt x="1048" y="330"/>
                  <a:pt x="1027" y="329"/>
                  <a:pt x="1015" y="341"/>
                </a:cubicBezTo>
                <a:cubicBezTo>
                  <a:pt x="965" y="385"/>
                  <a:pt x="988" y="369"/>
                  <a:pt x="946" y="393"/>
                </a:cubicBezTo>
                <a:cubicBezTo>
                  <a:pt x="923" y="435"/>
                  <a:pt x="882" y="465"/>
                  <a:pt x="843" y="498"/>
                </a:cubicBezTo>
                <a:cubicBezTo>
                  <a:pt x="832" y="527"/>
                  <a:pt x="816" y="559"/>
                  <a:pt x="791" y="581"/>
                </a:cubicBezTo>
                <a:cubicBezTo>
                  <a:pt x="781" y="608"/>
                  <a:pt x="772" y="635"/>
                  <a:pt x="758" y="662"/>
                </a:cubicBezTo>
                <a:cubicBezTo>
                  <a:pt x="762" y="760"/>
                  <a:pt x="754" y="902"/>
                  <a:pt x="826" y="991"/>
                </a:cubicBezTo>
                <a:cubicBezTo>
                  <a:pt x="838" y="1023"/>
                  <a:pt x="885" y="1009"/>
                  <a:pt x="895" y="1052"/>
                </a:cubicBezTo>
                <a:cubicBezTo>
                  <a:pt x="994" y="1049"/>
                  <a:pt x="1025" y="1174"/>
                  <a:pt x="1117" y="1194"/>
                </a:cubicBezTo>
                <a:cubicBezTo>
                  <a:pt x="1144" y="1209"/>
                  <a:pt x="1168" y="1216"/>
                  <a:pt x="1194" y="1232"/>
                </a:cubicBezTo>
                <a:cubicBezTo>
                  <a:pt x="1306" y="1224"/>
                  <a:pt x="1417" y="1220"/>
                  <a:pt x="1529" y="1239"/>
                </a:cubicBezTo>
                <a:cubicBezTo>
                  <a:pt x="1606" y="1252"/>
                  <a:pt x="1661" y="1270"/>
                  <a:pt x="1742" y="1276"/>
                </a:cubicBezTo>
                <a:cubicBezTo>
                  <a:pt x="1772" y="1285"/>
                  <a:pt x="1775" y="1300"/>
                  <a:pt x="1802" y="1314"/>
                </a:cubicBezTo>
                <a:cubicBezTo>
                  <a:pt x="1815" y="1320"/>
                  <a:pt x="1876" y="1342"/>
                  <a:pt x="1895" y="1359"/>
                </a:cubicBezTo>
                <a:cubicBezTo>
                  <a:pt x="1944" y="1373"/>
                  <a:pt x="2061" y="1330"/>
                  <a:pt x="2100" y="1338"/>
                </a:cubicBezTo>
                <a:cubicBezTo>
                  <a:pt x="2141" y="1337"/>
                  <a:pt x="2124" y="1355"/>
                  <a:pt x="2142" y="1354"/>
                </a:cubicBezTo>
                <a:cubicBezTo>
                  <a:pt x="2159" y="1357"/>
                  <a:pt x="2174" y="1328"/>
                  <a:pt x="2207" y="1329"/>
                </a:cubicBezTo>
                <a:cubicBezTo>
                  <a:pt x="2241" y="1315"/>
                  <a:pt x="2276" y="1291"/>
                  <a:pt x="2347" y="1272"/>
                </a:cubicBezTo>
                <a:cubicBezTo>
                  <a:pt x="2417" y="1265"/>
                  <a:pt x="2584" y="1206"/>
                  <a:pt x="2635" y="1214"/>
                </a:cubicBezTo>
                <a:cubicBezTo>
                  <a:pt x="2686" y="1222"/>
                  <a:pt x="2671" y="1207"/>
                  <a:pt x="2652" y="1321"/>
                </a:cubicBezTo>
                <a:cubicBezTo>
                  <a:pt x="2651" y="1349"/>
                  <a:pt x="2641" y="1881"/>
                  <a:pt x="2521" y="1897"/>
                </a:cubicBezTo>
                <a:cubicBezTo>
                  <a:pt x="2475" y="1904"/>
                  <a:pt x="2430" y="1902"/>
                  <a:pt x="2384" y="1905"/>
                </a:cubicBezTo>
                <a:cubicBezTo>
                  <a:pt x="2221" y="1902"/>
                  <a:pt x="2058" y="1902"/>
                  <a:pt x="1895" y="1897"/>
                </a:cubicBezTo>
                <a:cubicBezTo>
                  <a:pt x="1859" y="1896"/>
                  <a:pt x="1829" y="1874"/>
                  <a:pt x="1794" y="1868"/>
                </a:cubicBezTo>
                <a:cubicBezTo>
                  <a:pt x="1759" y="1862"/>
                  <a:pt x="1725" y="1859"/>
                  <a:pt x="1690" y="1853"/>
                </a:cubicBezTo>
                <a:cubicBezTo>
                  <a:pt x="630" y="1861"/>
                  <a:pt x="983" y="1708"/>
                  <a:pt x="423" y="1708"/>
                </a:cubicBezTo>
                <a:cubicBezTo>
                  <a:pt x="162" y="1687"/>
                  <a:pt x="141" y="1645"/>
                  <a:pt x="92" y="1648"/>
                </a:cubicBezTo>
              </a:path>
            </a:pathLst>
          </a:custGeom>
          <a:solidFill>
            <a:srgbClr val="FFCC99"/>
          </a:solidFill>
          <a:ln w="28575">
            <a:solidFill>
              <a:schemeClr val="tx1"/>
            </a:solidFill>
            <a:round/>
            <a:headEnd/>
            <a:tailEnd/>
          </a:ln>
        </p:spPr>
        <p:txBody>
          <a:bodyPr/>
          <a:lstStyle/>
          <a:p>
            <a:endParaRPr lang="en-US"/>
          </a:p>
        </p:txBody>
      </p:sp>
      <p:sp>
        <p:nvSpPr>
          <p:cNvPr id="65548" name="Freeform 15"/>
          <p:cNvSpPr>
            <a:spLocks/>
          </p:cNvSpPr>
          <p:nvPr/>
        </p:nvSpPr>
        <p:spPr bwMode="auto">
          <a:xfrm>
            <a:off x="2195513" y="4221163"/>
            <a:ext cx="998537" cy="989012"/>
          </a:xfrm>
          <a:custGeom>
            <a:avLst/>
            <a:gdLst>
              <a:gd name="T0" fmla="*/ 608359 w 627"/>
              <a:gd name="T1" fmla="*/ 0 h 632"/>
              <a:gd name="T2" fmla="*/ 621100 w 627"/>
              <a:gd name="T3" fmla="*/ 219085 h 632"/>
              <a:gd name="T4" fmla="*/ 108294 w 627"/>
              <a:gd name="T5" fmla="*/ 374009 h 632"/>
              <a:gd name="T6" fmla="*/ 108294 w 627"/>
              <a:gd name="T7" fmla="*/ 586835 h 632"/>
              <a:gd name="T8" fmla="*/ 758060 w 627"/>
              <a:gd name="T9" fmla="*/ 942065 h 632"/>
              <a:gd name="T10" fmla="*/ 974649 w 627"/>
              <a:gd name="T11" fmla="*/ 871645 h 632"/>
              <a:gd name="T12" fmla="*/ 902983 w 627"/>
              <a:gd name="T13" fmla="*/ 729240 h 632"/>
              <a:gd name="T14" fmla="*/ 617914 w 627"/>
              <a:gd name="T15" fmla="*/ 560231 h 632"/>
              <a:gd name="T16" fmla="*/ 382215 w 627"/>
              <a:gd name="T17" fmla="*/ 431910 h 632"/>
              <a:gd name="T18" fmla="*/ 791504 w 627"/>
              <a:gd name="T19" fmla="*/ 334887 h 632"/>
              <a:gd name="T20" fmla="*/ 804244 w 627"/>
              <a:gd name="T21" fmla="*/ 142405 h 632"/>
              <a:gd name="T22" fmla="*/ 713468 w 627"/>
              <a:gd name="T23" fmla="*/ 26603 h 632"/>
              <a:gd name="T24" fmla="*/ 608359 w 627"/>
              <a:gd name="T25" fmla="*/ 0 h 6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632"/>
              <a:gd name="T41" fmla="*/ 627 w 627"/>
              <a:gd name="T42" fmla="*/ 632 h 6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632">
                <a:moveTo>
                  <a:pt x="382" y="0"/>
                </a:moveTo>
                <a:cubicBezTo>
                  <a:pt x="372" y="20"/>
                  <a:pt x="442" y="100"/>
                  <a:pt x="390" y="140"/>
                </a:cubicBezTo>
                <a:cubicBezTo>
                  <a:pt x="338" y="180"/>
                  <a:pt x="122" y="200"/>
                  <a:pt x="68" y="239"/>
                </a:cubicBezTo>
                <a:cubicBezTo>
                  <a:pt x="14" y="278"/>
                  <a:pt x="0" y="315"/>
                  <a:pt x="68" y="375"/>
                </a:cubicBezTo>
                <a:cubicBezTo>
                  <a:pt x="136" y="435"/>
                  <a:pt x="385" y="572"/>
                  <a:pt x="476" y="602"/>
                </a:cubicBezTo>
                <a:cubicBezTo>
                  <a:pt x="567" y="632"/>
                  <a:pt x="597" y="580"/>
                  <a:pt x="612" y="557"/>
                </a:cubicBezTo>
                <a:cubicBezTo>
                  <a:pt x="627" y="534"/>
                  <a:pt x="604" y="499"/>
                  <a:pt x="567" y="466"/>
                </a:cubicBezTo>
                <a:cubicBezTo>
                  <a:pt x="530" y="433"/>
                  <a:pt x="442" y="390"/>
                  <a:pt x="388" y="358"/>
                </a:cubicBezTo>
                <a:cubicBezTo>
                  <a:pt x="334" y="326"/>
                  <a:pt x="222" y="300"/>
                  <a:pt x="240" y="276"/>
                </a:cubicBezTo>
                <a:cubicBezTo>
                  <a:pt x="258" y="252"/>
                  <a:pt x="453" y="245"/>
                  <a:pt x="497" y="214"/>
                </a:cubicBezTo>
                <a:cubicBezTo>
                  <a:pt x="541" y="183"/>
                  <a:pt x="513" y="124"/>
                  <a:pt x="505" y="91"/>
                </a:cubicBezTo>
                <a:cubicBezTo>
                  <a:pt x="497" y="58"/>
                  <a:pt x="468" y="32"/>
                  <a:pt x="448" y="17"/>
                </a:cubicBezTo>
                <a:cubicBezTo>
                  <a:pt x="428" y="2"/>
                  <a:pt x="396" y="4"/>
                  <a:pt x="382" y="0"/>
                </a:cubicBezTo>
                <a:close/>
              </a:path>
            </a:pathLst>
          </a:custGeom>
          <a:solidFill>
            <a:srgbClr val="FFCC99"/>
          </a:solidFill>
          <a:ln w="28575">
            <a:solidFill>
              <a:schemeClr val="tx1"/>
            </a:solidFill>
            <a:round/>
            <a:headEnd/>
            <a:tailEnd/>
          </a:ln>
        </p:spPr>
        <p:txBody>
          <a:bodyPr/>
          <a:lstStyle/>
          <a:p>
            <a:endParaRPr lang="en-US"/>
          </a:p>
        </p:txBody>
      </p:sp>
      <p:sp>
        <p:nvSpPr>
          <p:cNvPr id="65549" name="Freeform 16"/>
          <p:cNvSpPr>
            <a:spLocks/>
          </p:cNvSpPr>
          <p:nvPr/>
        </p:nvSpPr>
        <p:spPr bwMode="auto">
          <a:xfrm>
            <a:off x="1476375" y="3789363"/>
            <a:ext cx="1235075" cy="1066800"/>
          </a:xfrm>
          <a:custGeom>
            <a:avLst/>
            <a:gdLst>
              <a:gd name="T0" fmla="*/ 865826 w 776"/>
              <a:gd name="T1" fmla="*/ 951048 h 682"/>
              <a:gd name="T2" fmla="*/ 340601 w 776"/>
              <a:gd name="T3" fmla="*/ 1046465 h 682"/>
              <a:gd name="T4" fmla="*/ 124144 w 776"/>
              <a:gd name="T5" fmla="*/ 830602 h 682"/>
              <a:gd name="T6" fmla="*/ 0 w 776"/>
              <a:gd name="T7" fmla="*/ 603790 h 682"/>
              <a:gd name="T8" fmla="*/ 124144 w 776"/>
              <a:gd name="T9" fmla="*/ 328487 h 682"/>
              <a:gd name="T10" fmla="*/ 630270 w 776"/>
              <a:gd name="T11" fmla="*/ 40670 h 682"/>
              <a:gd name="T12" fmla="*/ 1139580 w 776"/>
              <a:gd name="T13" fmla="*/ 89161 h 682"/>
              <a:gd name="T14" fmla="*/ 1204835 w 776"/>
              <a:gd name="T15" fmla="*/ 358207 h 682"/>
              <a:gd name="T16" fmla="*/ 1063183 w 776"/>
              <a:gd name="T17" fmla="*/ 400441 h 682"/>
              <a:gd name="T18" fmla="*/ 445646 w 776"/>
              <a:gd name="T19" fmla="*/ 577198 h 682"/>
              <a:gd name="T20" fmla="*/ 498168 w 776"/>
              <a:gd name="T21" fmla="*/ 796189 h 682"/>
              <a:gd name="T22" fmla="*/ 485435 w 776"/>
              <a:gd name="T23" fmla="*/ 974511 h 682"/>
              <a:gd name="T24" fmla="*/ 268979 w 776"/>
              <a:gd name="T25" fmla="*/ 904121 h 682"/>
              <a:gd name="T26" fmla="*/ 124144 w 776"/>
              <a:gd name="T27" fmla="*/ 614740 h 682"/>
              <a:gd name="T28" fmla="*/ 117778 w 776"/>
              <a:gd name="T29" fmla="*/ 513065 h 682"/>
              <a:gd name="T30" fmla="*/ 537958 w 776"/>
              <a:gd name="T31" fmla="*/ 269046 h 682"/>
              <a:gd name="T32" fmla="*/ 708258 w 776"/>
              <a:gd name="T33" fmla="*/ 294074 h 6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6"/>
              <a:gd name="T52" fmla="*/ 0 h 682"/>
              <a:gd name="T53" fmla="*/ 776 w 776"/>
              <a:gd name="T54" fmla="*/ 682 h 6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6" h="682">
                <a:moveTo>
                  <a:pt x="544" y="608"/>
                </a:moveTo>
                <a:cubicBezTo>
                  <a:pt x="489" y="617"/>
                  <a:pt x="292" y="682"/>
                  <a:pt x="214" y="669"/>
                </a:cubicBezTo>
                <a:cubicBezTo>
                  <a:pt x="136" y="656"/>
                  <a:pt x="114" y="578"/>
                  <a:pt x="78" y="531"/>
                </a:cubicBezTo>
                <a:cubicBezTo>
                  <a:pt x="42" y="484"/>
                  <a:pt x="0" y="439"/>
                  <a:pt x="0" y="386"/>
                </a:cubicBezTo>
                <a:cubicBezTo>
                  <a:pt x="0" y="333"/>
                  <a:pt x="12" y="270"/>
                  <a:pt x="78" y="210"/>
                </a:cubicBezTo>
                <a:cubicBezTo>
                  <a:pt x="144" y="150"/>
                  <a:pt x="290" y="52"/>
                  <a:pt x="396" y="26"/>
                </a:cubicBezTo>
                <a:cubicBezTo>
                  <a:pt x="502" y="0"/>
                  <a:pt x="656" y="23"/>
                  <a:pt x="716" y="57"/>
                </a:cubicBezTo>
                <a:cubicBezTo>
                  <a:pt x="776" y="91"/>
                  <a:pt x="765" y="196"/>
                  <a:pt x="757" y="229"/>
                </a:cubicBezTo>
                <a:cubicBezTo>
                  <a:pt x="749" y="262"/>
                  <a:pt x="747" y="233"/>
                  <a:pt x="668" y="256"/>
                </a:cubicBezTo>
                <a:cubicBezTo>
                  <a:pt x="589" y="279"/>
                  <a:pt x="339" y="327"/>
                  <a:pt x="280" y="369"/>
                </a:cubicBezTo>
                <a:cubicBezTo>
                  <a:pt x="221" y="411"/>
                  <a:pt x="309" y="467"/>
                  <a:pt x="313" y="509"/>
                </a:cubicBezTo>
                <a:cubicBezTo>
                  <a:pt x="317" y="551"/>
                  <a:pt x="329" y="611"/>
                  <a:pt x="305" y="623"/>
                </a:cubicBezTo>
                <a:cubicBezTo>
                  <a:pt x="281" y="635"/>
                  <a:pt x="207" y="616"/>
                  <a:pt x="169" y="578"/>
                </a:cubicBezTo>
                <a:cubicBezTo>
                  <a:pt x="131" y="539"/>
                  <a:pt x="94" y="435"/>
                  <a:pt x="78" y="393"/>
                </a:cubicBezTo>
                <a:cubicBezTo>
                  <a:pt x="62" y="351"/>
                  <a:pt x="31" y="365"/>
                  <a:pt x="74" y="328"/>
                </a:cubicBezTo>
                <a:cubicBezTo>
                  <a:pt x="117" y="291"/>
                  <a:pt x="276" y="195"/>
                  <a:pt x="338" y="172"/>
                </a:cubicBezTo>
                <a:cubicBezTo>
                  <a:pt x="400" y="149"/>
                  <a:pt x="423" y="185"/>
                  <a:pt x="445" y="188"/>
                </a:cubicBezTo>
              </a:path>
            </a:pathLst>
          </a:custGeom>
          <a:solidFill>
            <a:srgbClr val="FFCC99"/>
          </a:solidFill>
          <a:ln w="28575">
            <a:solidFill>
              <a:schemeClr val="tx1"/>
            </a:solidFill>
            <a:round/>
            <a:headEnd/>
            <a:tailEnd/>
          </a:ln>
        </p:spPr>
        <p:txBody>
          <a:bodyPr/>
          <a:lstStyle/>
          <a:p>
            <a:endParaRPr lang="en-US"/>
          </a:p>
        </p:txBody>
      </p:sp>
      <p:sp>
        <p:nvSpPr>
          <p:cNvPr id="65550" name="Freeform 17"/>
          <p:cNvSpPr>
            <a:spLocks/>
          </p:cNvSpPr>
          <p:nvPr/>
        </p:nvSpPr>
        <p:spPr bwMode="auto">
          <a:xfrm>
            <a:off x="1758950" y="3979863"/>
            <a:ext cx="371475" cy="296862"/>
          </a:xfrm>
          <a:custGeom>
            <a:avLst/>
            <a:gdLst>
              <a:gd name="T0" fmla="*/ 155575 w 234"/>
              <a:gd name="T1" fmla="*/ 296862 h 190"/>
              <a:gd name="T2" fmla="*/ 11113 w 234"/>
              <a:gd name="T3" fmla="*/ 154681 h 190"/>
              <a:gd name="T4" fmla="*/ 84138 w 234"/>
              <a:gd name="T5" fmla="*/ 82809 h 190"/>
              <a:gd name="T6" fmla="*/ 155575 w 234"/>
              <a:gd name="T7" fmla="*/ 12499 h 190"/>
              <a:gd name="T8" fmla="*/ 371475 w 234"/>
              <a:gd name="T9" fmla="*/ 154681 h 190"/>
              <a:gd name="T10" fmla="*/ 0 60000 65536"/>
              <a:gd name="T11" fmla="*/ 0 60000 65536"/>
              <a:gd name="T12" fmla="*/ 0 60000 65536"/>
              <a:gd name="T13" fmla="*/ 0 60000 65536"/>
              <a:gd name="T14" fmla="*/ 0 60000 65536"/>
              <a:gd name="T15" fmla="*/ 0 w 234"/>
              <a:gd name="T16" fmla="*/ 0 h 190"/>
              <a:gd name="T17" fmla="*/ 234 w 234"/>
              <a:gd name="T18" fmla="*/ 190 h 190"/>
            </a:gdLst>
            <a:ahLst/>
            <a:cxnLst>
              <a:cxn ang="T10">
                <a:pos x="T0" y="T1"/>
              </a:cxn>
              <a:cxn ang="T11">
                <a:pos x="T2" y="T3"/>
              </a:cxn>
              <a:cxn ang="T12">
                <a:pos x="T4" y="T5"/>
              </a:cxn>
              <a:cxn ang="T13">
                <a:pos x="T6" y="T7"/>
              </a:cxn>
              <a:cxn ang="T14">
                <a:pos x="T8" y="T9"/>
              </a:cxn>
            </a:cxnLst>
            <a:rect l="T15" t="T16" r="T17" b="T18"/>
            <a:pathLst>
              <a:path w="234" h="190">
                <a:moveTo>
                  <a:pt x="98" y="190"/>
                </a:moveTo>
                <a:cubicBezTo>
                  <a:pt x="56" y="156"/>
                  <a:pt x="14" y="122"/>
                  <a:pt x="7" y="99"/>
                </a:cubicBezTo>
                <a:cubicBezTo>
                  <a:pt x="0" y="76"/>
                  <a:pt x="38" y="68"/>
                  <a:pt x="53" y="53"/>
                </a:cubicBezTo>
                <a:cubicBezTo>
                  <a:pt x="68" y="38"/>
                  <a:pt x="68" y="0"/>
                  <a:pt x="98" y="8"/>
                </a:cubicBezTo>
                <a:cubicBezTo>
                  <a:pt x="128" y="16"/>
                  <a:pt x="181" y="57"/>
                  <a:pt x="234" y="99"/>
                </a:cubicBezTo>
              </a:path>
            </a:pathLst>
          </a:custGeom>
          <a:solidFill>
            <a:srgbClr val="FFCC99"/>
          </a:solidFill>
          <a:ln w="28575">
            <a:solidFill>
              <a:schemeClr val="tx1"/>
            </a:solidFill>
            <a:round/>
            <a:headEnd/>
            <a:tailEnd/>
          </a:ln>
        </p:spPr>
        <p:txBody>
          <a:bodyPr/>
          <a:lstStyle/>
          <a:p>
            <a:endParaRPr lang="en-US"/>
          </a:p>
        </p:txBody>
      </p:sp>
      <p:sp>
        <p:nvSpPr>
          <p:cNvPr id="65551" name="Freeform 18"/>
          <p:cNvSpPr>
            <a:spLocks/>
          </p:cNvSpPr>
          <p:nvPr/>
        </p:nvSpPr>
        <p:spPr bwMode="auto">
          <a:xfrm>
            <a:off x="1625600" y="3921125"/>
            <a:ext cx="1227138" cy="1063625"/>
          </a:xfrm>
          <a:custGeom>
            <a:avLst/>
            <a:gdLst>
              <a:gd name="T0" fmla="*/ 1070925 w 707"/>
              <a:gd name="T1" fmla="*/ 371554 h 521"/>
              <a:gd name="T2" fmla="*/ 1185481 w 707"/>
              <a:gd name="T3" fmla="*/ 387886 h 521"/>
              <a:gd name="T4" fmla="*/ 1114318 w 707"/>
              <a:gd name="T5" fmla="*/ 722693 h 521"/>
              <a:gd name="T6" fmla="*/ 1043154 w 707"/>
              <a:gd name="T7" fmla="*/ 824769 h 521"/>
              <a:gd name="T8" fmla="*/ 956369 w 707"/>
              <a:gd name="T9" fmla="*/ 857433 h 521"/>
              <a:gd name="T10" fmla="*/ 827928 w 707"/>
              <a:gd name="T11" fmla="*/ 924802 h 521"/>
              <a:gd name="T12" fmla="*/ 742878 w 707"/>
              <a:gd name="T13" fmla="*/ 959508 h 521"/>
              <a:gd name="T14" fmla="*/ 529388 w 707"/>
              <a:gd name="T15" fmla="*/ 975840 h 521"/>
              <a:gd name="T16" fmla="*/ 485995 w 707"/>
              <a:gd name="T17" fmla="*/ 892138 h 521"/>
              <a:gd name="T18" fmla="*/ 357554 w 707"/>
              <a:gd name="T19" fmla="*/ 741067 h 521"/>
              <a:gd name="T20" fmla="*/ 215226 w 707"/>
              <a:gd name="T21" fmla="*/ 555290 h 521"/>
              <a:gd name="T22" fmla="*/ 142327 w 707"/>
              <a:gd name="T23" fmla="*/ 371554 h 521"/>
              <a:gd name="T24" fmla="*/ 85049 w 707"/>
              <a:gd name="T25" fmla="*/ 236815 h 521"/>
              <a:gd name="T26" fmla="*/ 0 w 707"/>
              <a:gd name="T27" fmla="*/ 118407 h 521"/>
              <a:gd name="T28" fmla="*/ 85049 w 707"/>
              <a:gd name="T29" fmla="*/ 0 h 521"/>
              <a:gd name="T30" fmla="*/ 114556 w 707"/>
              <a:gd name="T31" fmla="*/ 34706 h 521"/>
              <a:gd name="T32" fmla="*/ 128442 w 707"/>
              <a:gd name="T33" fmla="*/ 134739 h 521"/>
              <a:gd name="T34" fmla="*/ 185720 w 707"/>
              <a:gd name="T35" fmla="*/ 153113 h 521"/>
              <a:gd name="T36" fmla="*/ 242998 w 707"/>
              <a:gd name="T37" fmla="*/ 320517 h 521"/>
              <a:gd name="T38" fmla="*/ 300276 w 707"/>
              <a:gd name="T39" fmla="*/ 455256 h 521"/>
              <a:gd name="T40" fmla="*/ 328047 w 707"/>
              <a:gd name="T41" fmla="*/ 555290 h 521"/>
              <a:gd name="T42" fmla="*/ 414832 w 707"/>
              <a:gd name="T43" fmla="*/ 587954 h 521"/>
              <a:gd name="T44" fmla="*/ 529388 w 707"/>
              <a:gd name="T45" fmla="*/ 673697 h 521"/>
              <a:gd name="T46" fmla="*/ 557159 w 707"/>
              <a:gd name="T47" fmla="*/ 722693 h 521"/>
              <a:gd name="T48" fmla="*/ 584930 w 707"/>
              <a:gd name="T49" fmla="*/ 824769 h 521"/>
              <a:gd name="T50" fmla="*/ 928598 w 707"/>
              <a:gd name="T51" fmla="*/ 722693 h 521"/>
              <a:gd name="T52" fmla="*/ 1043154 w 707"/>
              <a:gd name="T53" fmla="*/ 587954 h 521"/>
              <a:gd name="T54" fmla="*/ 1084811 w 707"/>
              <a:gd name="T55" fmla="*/ 487920 h 521"/>
              <a:gd name="T56" fmla="*/ 1100432 w 707"/>
              <a:gd name="T57" fmla="*/ 387886 h 521"/>
              <a:gd name="T58" fmla="*/ 1171596 w 707"/>
              <a:gd name="T59" fmla="*/ 387886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7"/>
              <a:gd name="T91" fmla="*/ 0 h 521"/>
              <a:gd name="T92" fmla="*/ 707 w 70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7" h="521">
                <a:moveTo>
                  <a:pt x="617" y="182"/>
                </a:moveTo>
                <a:cubicBezTo>
                  <a:pt x="639" y="185"/>
                  <a:pt x="674" y="170"/>
                  <a:pt x="683" y="190"/>
                </a:cubicBezTo>
                <a:cubicBezTo>
                  <a:pt x="707" y="244"/>
                  <a:pt x="689" y="324"/>
                  <a:pt x="642" y="354"/>
                </a:cubicBezTo>
                <a:cubicBezTo>
                  <a:pt x="633" y="367"/>
                  <a:pt x="615" y="396"/>
                  <a:pt x="601" y="404"/>
                </a:cubicBezTo>
                <a:cubicBezTo>
                  <a:pt x="586" y="412"/>
                  <a:pt x="551" y="420"/>
                  <a:pt x="551" y="420"/>
                </a:cubicBezTo>
                <a:cubicBezTo>
                  <a:pt x="528" y="445"/>
                  <a:pt x="509" y="443"/>
                  <a:pt x="477" y="453"/>
                </a:cubicBezTo>
                <a:cubicBezTo>
                  <a:pt x="460" y="458"/>
                  <a:pt x="428" y="470"/>
                  <a:pt x="428" y="470"/>
                </a:cubicBezTo>
                <a:cubicBezTo>
                  <a:pt x="394" y="521"/>
                  <a:pt x="355" y="495"/>
                  <a:pt x="305" y="478"/>
                </a:cubicBezTo>
                <a:cubicBezTo>
                  <a:pt x="261" y="434"/>
                  <a:pt x="313" y="491"/>
                  <a:pt x="280" y="437"/>
                </a:cubicBezTo>
                <a:cubicBezTo>
                  <a:pt x="262" y="407"/>
                  <a:pt x="235" y="382"/>
                  <a:pt x="206" y="363"/>
                </a:cubicBezTo>
                <a:cubicBezTo>
                  <a:pt x="194" y="324"/>
                  <a:pt x="163" y="285"/>
                  <a:pt x="124" y="272"/>
                </a:cubicBezTo>
                <a:cubicBezTo>
                  <a:pt x="111" y="235"/>
                  <a:pt x="109" y="208"/>
                  <a:pt x="82" y="182"/>
                </a:cubicBezTo>
                <a:cubicBezTo>
                  <a:pt x="64" y="125"/>
                  <a:pt x="79" y="144"/>
                  <a:pt x="49" y="116"/>
                </a:cubicBezTo>
                <a:cubicBezTo>
                  <a:pt x="39" y="85"/>
                  <a:pt x="22" y="80"/>
                  <a:pt x="0" y="58"/>
                </a:cubicBezTo>
                <a:cubicBezTo>
                  <a:pt x="10" y="26"/>
                  <a:pt x="17" y="12"/>
                  <a:pt x="49" y="0"/>
                </a:cubicBezTo>
                <a:cubicBezTo>
                  <a:pt x="55" y="6"/>
                  <a:pt x="63" y="10"/>
                  <a:pt x="66" y="17"/>
                </a:cubicBezTo>
                <a:cubicBezTo>
                  <a:pt x="72" y="32"/>
                  <a:pt x="64" y="52"/>
                  <a:pt x="74" y="66"/>
                </a:cubicBezTo>
                <a:cubicBezTo>
                  <a:pt x="81" y="75"/>
                  <a:pt x="96" y="72"/>
                  <a:pt x="107" y="75"/>
                </a:cubicBezTo>
                <a:cubicBezTo>
                  <a:pt x="114" y="111"/>
                  <a:pt x="116" y="131"/>
                  <a:pt x="140" y="157"/>
                </a:cubicBezTo>
                <a:cubicBezTo>
                  <a:pt x="158" y="214"/>
                  <a:pt x="144" y="194"/>
                  <a:pt x="173" y="223"/>
                </a:cubicBezTo>
                <a:cubicBezTo>
                  <a:pt x="178" y="239"/>
                  <a:pt x="184" y="256"/>
                  <a:pt x="189" y="272"/>
                </a:cubicBezTo>
                <a:cubicBezTo>
                  <a:pt x="194" y="289"/>
                  <a:pt x="239" y="288"/>
                  <a:pt x="239" y="288"/>
                </a:cubicBezTo>
                <a:cubicBezTo>
                  <a:pt x="259" y="309"/>
                  <a:pt x="281" y="314"/>
                  <a:pt x="305" y="330"/>
                </a:cubicBezTo>
                <a:cubicBezTo>
                  <a:pt x="310" y="338"/>
                  <a:pt x="317" y="345"/>
                  <a:pt x="321" y="354"/>
                </a:cubicBezTo>
                <a:cubicBezTo>
                  <a:pt x="328" y="370"/>
                  <a:pt x="337" y="404"/>
                  <a:pt x="337" y="404"/>
                </a:cubicBezTo>
                <a:cubicBezTo>
                  <a:pt x="447" y="398"/>
                  <a:pt x="485" y="427"/>
                  <a:pt x="535" y="354"/>
                </a:cubicBezTo>
                <a:cubicBezTo>
                  <a:pt x="557" y="285"/>
                  <a:pt x="538" y="311"/>
                  <a:pt x="601" y="288"/>
                </a:cubicBezTo>
                <a:cubicBezTo>
                  <a:pt x="617" y="264"/>
                  <a:pt x="619" y="266"/>
                  <a:pt x="625" y="239"/>
                </a:cubicBezTo>
                <a:cubicBezTo>
                  <a:pt x="629" y="223"/>
                  <a:pt x="622" y="202"/>
                  <a:pt x="634" y="190"/>
                </a:cubicBezTo>
                <a:cubicBezTo>
                  <a:pt x="644" y="180"/>
                  <a:pt x="661" y="190"/>
                  <a:pt x="675" y="190"/>
                </a:cubicBezTo>
              </a:path>
            </a:pathLst>
          </a:custGeom>
          <a:solidFill>
            <a:srgbClr val="CC0099"/>
          </a:solidFill>
          <a:ln w="9525">
            <a:solidFill>
              <a:schemeClr val="tx1"/>
            </a:solidFill>
            <a:round/>
            <a:headEnd/>
            <a:tailEnd/>
          </a:ln>
        </p:spPr>
        <p:txBody>
          <a:bodyPr/>
          <a:lstStyle/>
          <a:p>
            <a:endParaRPr lang="en-US"/>
          </a:p>
        </p:txBody>
      </p:sp>
      <p:grpSp>
        <p:nvGrpSpPr>
          <p:cNvPr id="2" name="Group 19"/>
          <p:cNvGrpSpPr>
            <a:grpSpLocks/>
          </p:cNvGrpSpPr>
          <p:nvPr/>
        </p:nvGrpSpPr>
        <p:grpSpPr bwMode="auto">
          <a:xfrm>
            <a:off x="5143504" y="5000636"/>
            <a:ext cx="2649538" cy="1571625"/>
            <a:chOff x="3152" y="2061"/>
            <a:chExt cx="1664" cy="1006"/>
          </a:xfrm>
        </p:grpSpPr>
        <p:sp>
          <p:nvSpPr>
            <p:cNvPr id="65556" name="Freeform 20"/>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65557" name="Freeform 21"/>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sp>
        <p:nvSpPr>
          <p:cNvPr id="65553" name="Freeform 22"/>
          <p:cNvSpPr>
            <a:spLocks/>
          </p:cNvSpPr>
          <p:nvPr/>
        </p:nvSpPr>
        <p:spPr bwMode="auto">
          <a:xfrm>
            <a:off x="3492500" y="4652963"/>
            <a:ext cx="71438" cy="69850"/>
          </a:xfrm>
          <a:custGeom>
            <a:avLst/>
            <a:gdLst>
              <a:gd name="T0" fmla="*/ 71438 w 45"/>
              <a:gd name="T1" fmla="*/ 0 h 45"/>
              <a:gd name="T2" fmla="*/ 0 w 45"/>
              <a:gd name="T3" fmla="*/ 69850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sp>
        <p:nvSpPr>
          <p:cNvPr id="65554" name="Text Box 24"/>
          <p:cNvSpPr txBox="1">
            <a:spLocks noChangeArrowheads="1"/>
          </p:cNvSpPr>
          <p:nvPr/>
        </p:nvSpPr>
        <p:spPr bwMode="auto">
          <a:xfrm>
            <a:off x="285720" y="0"/>
            <a:ext cx="4895850" cy="457200"/>
          </a:xfrm>
          <a:prstGeom prst="rect">
            <a:avLst/>
          </a:prstGeom>
          <a:noFill/>
          <a:ln w="9525">
            <a:noFill/>
            <a:miter lim="800000"/>
            <a:headEnd/>
            <a:tailEnd/>
          </a:ln>
        </p:spPr>
        <p:txBody>
          <a:bodyPr>
            <a:spAutoFit/>
          </a:bodyPr>
          <a:lstStyle/>
          <a:p>
            <a:pPr>
              <a:spcBef>
                <a:spcPct val="50000"/>
              </a:spcBef>
            </a:pPr>
            <a:r>
              <a:rPr lang="en-IE" dirty="0">
                <a:solidFill>
                  <a:srgbClr val="FF0000"/>
                </a:solidFill>
              </a:rPr>
              <a:t>There are three main stages:</a:t>
            </a:r>
            <a:endParaRPr lang="en-US" dirty="0">
              <a:solidFill>
                <a:srgbClr val="FF0000"/>
              </a:solidFill>
            </a:endParaRPr>
          </a:p>
        </p:txBody>
      </p:sp>
      <p:sp>
        <p:nvSpPr>
          <p:cNvPr id="65555" name="Text Box 25"/>
          <p:cNvSpPr txBox="1">
            <a:spLocks noChangeArrowheads="1"/>
          </p:cNvSpPr>
          <p:nvPr/>
        </p:nvSpPr>
        <p:spPr bwMode="auto">
          <a:xfrm>
            <a:off x="214282" y="642918"/>
            <a:ext cx="8572560" cy="3354765"/>
          </a:xfrm>
          <a:prstGeom prst="rect">
            <a:avLst/>
          </a:prstGeom>
          <a:noFill/>
          <a:ln w="9525">
            <a:noFill/>
            <a:miter lim="800000"/>
            <a:headEnd/>
            <a:tailEnd/>
          </a:ln>
        </p:spPr>
        <p:txBody>
          <a:bodyPr wrap="square">
            <a:spAutoFit/>
          </a:bodyPr>
          <a:lstStyle/>
          <a:p>
            <a:pPr>
              <a:spcBef>
                <a:spcPct val="50000"/>
              </a:spcBef>
            </a:pPr>
            <a:r>
              <a:rPr lang="en-IE" sz="2800" b="0" dirty="0"/>
              <a:t>Stage 1 - (about 12 hours)</a:t>
            </a:r>
          </a:p>
          <a:p>
            <a:pPr>
              <a:spcBef>
                <a:spcPct val="50000"/>
              </a:spcBef>
            </a:pPr>
            <a:r>
              <a:rPr lang="en-IE" sz="2800" b="0" dirty="0"/>
              <a:t>The contraction of the uterus pushes the foetus towards the cervix. This causes the cervix to open (dilate). During this stage the contractions cause the amnion to break releasing the amniotic fluid through the vagina. (The ‘waters break’).</a:t>
            </a:r>
            <a:endParaRPr lang="en-US" sz="2800" b="0" dirty="0"/>
          </a:p>
          <a:p>
            <a:pPr>
              <a:spcBef>
                <a:spcPct val="50000"/>
              </a:spcBef>
            </a:pPr>
            <a:endParaRPr lang="en-US" sz="2000" b="0" dirty="0"/>
          </a:p>
        </p:txBody>
      </p:sp>
      <p:sp>
        <p:nvSpPr>
          <p:cNvPr id="22" name="Slide Number Placeholder 21"/>
          <p:cNvSpPr>
            <a:spLocks noGrp="1"/>
          </p:cNvSpPr>
          <p:nvPr>
            <p:ph type="sldNum" sz="quarter" idx="12"/>
          </p:nvPr>
        </p:nvSpPr>
        <p:spPr/>
        <p:txBody>
          <a:bodyPr/>
          <a:lstStyle/>
          <a:p>
            <a:pPr>
              <a:defRPr/>
            </a:pPr>
            <a:fld id="{325A776B-3DB6-4339-BB7E-DAB8D23E1CC4}" type="slidenum">
              <a:rPr lang="en-GB" smtClean="0"/>
              <a:pPr>
                <a:defRPr/>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
          <p:cNvGrpSpPr>
            <a:grpSpLocks/>
          </p:cNvGrpSpPr>
          <p:nvPr/>
        </p:nvGrpSpPr>
        <p:grpSpPr bwMode="auto">
          <a:xfrm>
            <a:off x="250825" y="3141663"/>
            <a:ext cx="7561263" cy="3167062"/>
            <a:chOff x="66" y="1253"/>
            <a:chExt cx="4750" cy="2026"/>
          </a:xfrm>
        </p:grpSpPr>
        <p:sp>
          <p:nvSpPr>
            <p:cNvPr id="66564" name="Freeform 24"/>
            <p:cNvSpPr>
              <a:spLocks/>
            </p:cNvSpPr>
            <p:nvPr/>
          </p:nvSpPr>
          <p:spPr bwMode="auto">
            <a:xfrm>
              <a:off x="3107" y="2069"/>
              <a:ext cx="1587" cy="998"/>
            </a:xfrm>
            <a:custGeom>
              <a:avLst/>
              <a:gdLst>
                <a:gd name="T0" fmla="*/ 408 w 1587"/>
                <a:gd name="T1" fmla="*/ 998 h 998"/>
                <a:gd name="T2" fmla="*/ 136 w 1587"/>
                <a:gd name="T3" fmla="*/ 998 h 998"/>
                <a:gd name="T4" fmla="*/ 0 w 1587"/>
                <a:gd name="T5" fmla="*/ 0 h 998"/>
                <a:gd name="T6" fmla="*/ 1270 w 1587"/>
                <a:gd name="T7" fmla="*/ 46 h 998"/>
                <a:gd name="T8" fmla="*/ 1587 w 1587"/>
                <a:gd name="T9" fmla="*/ 91 h 998"/>
                <a:gd name="T10" fmla="*/ 408 w 1587"/>
                <a:gd name="T11" fmla="*/ 998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66565" name="Rectangle 19"/>
            <p:cNvSpPr>
              <a:spLocks noChangeArrowheads="1"/>
            </p:cNvSpPr>
            <p:nvPr/>
          </p:nvSpPr>
          <p:spPr bwMode="auto">
            <a:xfrm rot="1857642">
              <a:off x="2517" y="2069"/>
              <a:ext cx="363" cy="1088"/>
            </a:xfrm>
            <a:prstGeom prst="rect">
              <a:avLst/>
            </a:prstGeom>
            <a:solidFill>
              <a:srgbClr val="FFCC99"/>
            </a:solidFill>
            <a:ln w="9525">
              <a:noFill/>
              <a:miter lim="800000"/>
              <a:headEnd/>
              <a:tailEnd/>
            </a:ln>
          </p:spPr>
          <p:txBody>
            <a:bodyPr wrap="none" anchor="ctr"/>
            <a:lstStyle/>
            <a:p>
              <a:endParaRPr lang="en-IE"/>
            </a:p>
          </p:txBody>
        </p:sp>
        <p:sp>
          <p:nvSpPr>
            <p:cNvPr id="66566" name="Freeform 18"/>
            <p:cNvSpPr>
              <a:spLocks/>
            </p:cNvSpPr>
            <p:nvPr/>
          </p:nvSpPr>
          <p:spPr bwMode="auto">
            <a:xfrm>
              <a:off x="2562" y="1979"/>
              <a:ext cx="923" cy="1300"/>
            </a:xfrm>
            <a:custGeom>
              <a:avLst/>
              <a:gdLst>
                <a:gd name="T0" fmla="*/ 409 w 923"/>
                <a:gd name="T1" fmla="*/ 0 h 1300"/>
                <a:gd name="T2" fmla="*/ 636 w 923"/>
                <a:gd name="T3" fmla="*/ 136 h 1300"/>
                <a:gd name="T4" fmla="*/ 726 w 923"/>
                <a:gd name="T5" fmla="*/ 544 h 1300"/>
                <a:gd name="T6" fmla="*/ 908 w 923"/>
                <a:gd name="T7" fmla="*/ 816 h 1300"/>
                <a:gd name="T8" fmla="*/ 772 w 923"/>
                <a:gd name="T9" fmla="*/ 1224 h 1300"/>
                <a:gd name="T10" fmla="*/ 0 w 923"/>
                <a:gd name="T11" fmla="*/ 1270 h 1300"/>
                <a:gd name="T12" fmla="*/ 0 60000 65536"/>
                <a:gd name="T13" fmla="*/ 0 60000 65536"/>
                <a:gd name="T14" fmla="*/ 0 60000 65536"/>
                <a:gd name="T15" fmla="*/ 0 60000 65536"/>
                <a:gd name="T16" fmla="*/ 0 60000 65536"/>
                <a:gd name="T17" fmla="*/ 0 60000 65536"/>
                <a:gd name="T18" fmla="*/ 0 w 923"/>
                <a:gd name="T19" fmla="*/ 0 h 1300"/>
                <a:gd name="T20" fmla="*/ 923 w 923"/>
                <a:gd name="T21" fmla="*/ 1300 h 1300"/>
              </a:gdLst>
              <a:ahLst/>
              <a:cxnLst>
                <a:cxn ang="T12">
                  <a:pos x="T0" y="T1"/>
                </a:cxn>
                <a:cxn ang="T13">
                  <a:pos x="T2" y="T3"/>
                </a:cxn>
                <a:cxn ang="T14">
                  <a:pos x="T4" y="T5"/>
                </a:cxn>
                <a:cxn ang="T15">
                  <a:pos x="T6" y="T7"/>
                </a:cxn>
                <a:cxn ang="T16">
                  <a:pos x="T8" y="T9"/>
                </a:cxn>
                <a:cxn ang="T17">
                  <a:pos x="T10" y="T11"/>
                </a:cxn>
              </a:cxnLst>
              <a:rect l="T18" t="T19" r="T20" b="T21"/>
              <a:pathLst>
                <a:path w="923" h="1300">
                  <a:moveTo>
                    <a:pt x="409" y="0"/>
                  </a:moveTo>
                  <a:cubicBezTo>
                    <a:pt x="496" y="22"/>
                    <a:pt x="583" y="45"/>
                    <a:pt x="636" y="136"/>
                  </a:cubicBezTo>
                  <a:cubicBezTo>
                    <a:pt x="689" y="227"/>
                    <a:pt x="681" y="431"/>
                    <a:pt x="726" y="544"/>
                  </a:cubicBezTo>
                  <a:cubicBezTo>
                    <a:pt x="771" y="657"/>
                    <a:pt x="900" y="703"/>
                    <a:pt x="908" y="816"/>
                  </a:cubicBezTo>
                  <a:cubicBezTo>
                    <a:pt x="916" y="929"/>
                    <a:pt x="923" y="1148"/>
                    <a:pt x="772" y="1224"/>
                  </a:cubicBezTo>
                  <a:cubicBezTo>
                    <a:pt x="621" y="1300"/>
                    <a:pt x="310" y="1285"/>
                    <a:pt x="0" y="1270"/>
                  </a:cubicBezTo>
                </a:path>
              </a:pathLst>
            </a:custGeom>
            <a:solidFill>
              <a:srgbClr val="FFCC99"/>
            </a:solidFill>
            <a:ln w="28575">
              <a:solidFill>
                <a:schemeClr val="tx1"/>
              </a:solidFill>
              <a:round/>
              <a:headEnd/>
              <a:tailEnd/>
            </a:ln>
          </p:spPr>
          <p:txBody>
            <a:bodyPr/>
            <a:lstStyle/>
            <a:p>
              <a:endParaRPr lang="en-US"/>
            </a:p>
          </p:txBody>
        </p:sp>
        <p:sp>
          <p:nvSpPr>
            <p:cNvPr id="66567" name="Freeform 17"/>
            <p:cNvSpPr>
              <a:spLocks/>
            </p:cNvSpPr>
            <p:nvPr/>
          </p:nvSpPr>
          <p:spPr bwMode="auto">
            <a:xfrm>
              <a:off x="793" y="1570"/>
              <a:ext cx="499" cy="590"/>
            </a:xfrm>
            <a:custGeom>
              <a:avLst/>
              <a:gdLst>
                <a:gd name="T0" fmla="*/ 46 w 499"/>
                <a:gd name="T1" fmla="*/ 590 h 590"/>
                <a:gd name="T2" fmla="*/ 273 w 499"/>
                <a:gd name="T3" fmla="*/ 227 h 590"/>
                <a:gd name="T4" fmla="*/ 499 w 499"/>
                <a:gd name="T5" fmla="*/ 0 h 590"/>
                <a:gd name="T6" fmla="*/ 363 w 499"/>
                <a:gd name="T7" fmla="*/ 0 h 590"/>
                <a:gd name="T8" fmla="*/ 227 w 499"/>
                <a:gd name="T9" fmla="*/ 46 h 590"/>
                <a:gd name="T10" fmla="*/ 91 w 499"/>
                <a:gd name="T11" fmla="*/ 227 h 590"/>
                <a:gd name="T12" fmla="*/ 46 w 499"/>
                <a:gd name="T13" fmla="*/ 318 h 590"/>
                <a:gd name="T14" fmla="*/ 0 w 499"/>
                <a:gd name="T15" fmla="*/ 409 h 590"/>
                <a:gd name="T16" fmla="*/ 0 w 499"/>
                <a:gd name="T17" fmla="*/ 545 h 590"/>
                <a:gd name="T18" fmla="*/ 46 w 499"/>
                <a:gd name="T19" fmla="*/ 590 h 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9"/>
                <a:gd name="T31" fmla="*/ 0 h 590"/>
                <a:gd name="T32" fmla="*/ 499 w 499"/>
                <a:gd name="T33" fmla="*/ 590 h 5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9" h="590">
                  <a:moveTo>
                    <a:pt x="46" y="590"/>
                  </a:moveTo>
                  <a:lnTo>
                    <a:pt x="273" y="227"/>
                  </a:lnTo>
                  <a:lnTo>
                    <a:pt x="499" y="0"/>
                  </a:lnTo>
                  <a:lnTo>
                    <a:pt x="363" y="0"/>
                  </a:lnTo>
                  <a:lnTo>
                    <a:pt x="227" y="46"/>
                  </a:lnTo>
                  <a:lnTo>
                    <a:pt x="91" y="227"/>
                  </a:lnTo>
                  <a:lnTo>
                    <a:pt x="46" y="318"/>
                  </a:lnTo>
                  <a:lnTo>
                    <a:pt x="0" y="409"/>
                  </a:lnTo>
                  <a:lnTo>
                    <a:pt x="0" y="545"/>
                  </a:lnTo>
                  <a:lnTo>
                    <a:pt x="46" y="590"/>
                  </a:lnTo>
                  <a:close/>
                </a:path>
              </a:pathLst>
            </a:custGeom>
            <a:solidFill>
              <a:srgbClr val="FF3300"/>
            </a:solidFill>
            <a:ln w="9525">
              <a:noFill/>
              <a:round/>
              <a:headEnd/>
              <a:tailEnd/>
            </a:ln>
          </p:spPr>
          <p:txBody>
            <a:bodyPr/>
            <a:lstStyle/>
            <a:p>
              <a:endParaRPr lang="en-US"/>
            </a:p>
          </p:txBody>
        </p:sp>
        <p:sp>
          <p:nvSpPr>
            <p:cNvPr id="66568" name="Freeform 14"/>
            <p:cNvSpPr>
              <a:spLocks/>
            </p:cNvSpPr>
            <p:nvPr/>
          </p:nvSpPr>
          <p:spPr bwMode="auto">
            <a:xfrm>
              <a:off x="1020" y="1842"/>
              <a:ext cx="907" cy="499"/>
            </a:xfrm>
            <a:custGeom>
              <a:avLst/>
              <a:gdLst>
                <a:gd name="T0" fmla="*/ 272 w 907"/>
                <a:gd name="T1" fmla="*/ 0 h 499"/>
                <a:gd name="T2" fmla="*/ 0 w 907"/>
                <a:gd name="T3" fmla="*/ 182 h 499"/>
                <a:gd name="T4" fmla="*/ 136 w 907"/>
                <a:gd name="T5" fmla="*/ 499 h 499"/>
                <a:gd name="T6" fmla="*/ 907 w 907"/>
                <a:gd name="T7" fmla="*/ 409 h 499"/>
                <a:gd name="T8" fmla="*/ 771 w 907"/>
                <a:gd name="T9" fmla="*/ 46 h 499"/>
                <a:gd name="T10" fmla="*/ 27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66569" name="Freeform 11"/>
            <p:cNvSpPr>
              <a:spLocks/>
            </p:cNvSpPr>
            <p:nvPr/>
          </p:nvSpPr>
          <p:spPr bwMode="auto">
            <a:xfrm>
              <a:off x="1756" y="1805"/>
              <a:ext cx="691" cy="565"/>
            </a:xfrm>
            <a:custGeom>
              <a:avLst/>
              <a:gdLst>
                <a:gd name="T0" fmla="*/ 444 w 691"/>
                <a:gd name="T1" fmla="*/ 264 h 565"/>
                <a:gd name="T2" fmla="*/ 625 w 691"/>
                <a:gd name="T3" fmla="*/ 310 h 565"/>
                <a:gd name="T4" fmla="*/ 614 w 691"/>
                <a:gd name="T5" fmla="*/ 211 h 565"/>
                <a:gd name="T6" fmla="*/ 161 w 691"/>
                <a:gd name="T7" fmla="*/ 22 h 565"/>
                <a:gd name="T8" fmla="*/ 13 w 691"/>
                <a:gd name="T9" fmla="*/ 79 h 565"/>
                <a:gd name="T10" fmla="*/ 81 w 691"/>
                <a:gd name="T11" fmla="*/ 310 h 565"/>
                <a:gd name="T12" fmla="*/ 104 w 691"/>
                <a:gd name="T13" fmla="*/ 483 h 565"/>
                <a:gd name="T14" fmla="*/ 268 w 691"/>
                <a:gd name="T15" fmla="*/ 565 h 565"/>
                <a:gd name="T16" fmla="*/ 0 60000 65536"/>
                <a:gd name="T17" fmla="*/ 0 60000 65536"/>
                <a:gd name="T18" fmla="*/ 0 60000 65536"/>
                <a:gd name="T19" fmla="*/ 0 60000 65536"/>
                <a:gd name="T20" fmla="*/ 0 60000 65536"/>
                <a:gd name="T21" fmla="*/ 0 60000 65536"/>
                <a:gd name="T22" fmla="*/ 0 60000 65536"/>
                <a:gd name="T23" fmla="*/ 0 60000 65536"/>
                <a:gd name="T24" fmla="*/ 0 w 691"/>
                <a:gd name="T25" fmla="*/ 0 h 565"/>
                <a:gd name="T26" fmla="*/ 691 w 691"/>
                <a:gd name="T27" fmla="*/ 565 h 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1" h="565">
                  <a:moveTo>
                    <a:pt x="444" y="264"/>
                  </a:moveTo>
                  <a:cubicBezTo>
                    <a:pt x="519" y="294"/>
                    <a:pt x="597" y="319"/>
                    <a:pt x="625" y="310"/>
                  </a:cubicBezTo>
                  <a:cubicBezTo>
                    <a:pt x="653" y="301"/>
                    <a:pt x="691" y="259"/>
                    <a:pt x="614" y="211"/>
                  </a:cubicBezTo>
                  <a:cubicBezTo>
                    <a:pt x="537" y="163"/>
                    <a:pt x="261" y="44"/>
                    <a:pt x="161" y="22"/>
                  </a:cubicBezTo>
                  <a:cubicBezTo>
                    <a:pt x="61" y="0"/>
                    <a:pt x="26" y="31"/>
                    <a:pt x="13" y="79"/>
                  </a:cubicBezTo>
                  <a:cubicBezTo>
                    <a:pt x="0" y="127"/>
                    <a:pt x="66" y="243"/>
                    <a:pt x="81" y="310"/>
                  </a:cubicBezTo>
                  <a:cubicBezTo>
                    <a:pt x="96" y="377"/>
                    <a:pt x="73" y="441"/>
                    <a:pt x="104" y="483"/>
                  </a:cubicBezTo>
                  <a:cubicBezTo>
                    <a:pt x="135" y="525"/>
                    <a:pt x="234" y="548"/>
                    <a:pt x="268" y="565"/>
                  </a:cubicBezTo>
                </a:path>
              </a:pathLst>
            </a:custGeom>
            <a:solidFill>
              <a:srgbClr val="FFCC99"/>
            </a:solidFill>
            <a:ln w="28575">
              <a:solidFill>
                <a:schemeClr val="tx1"/>
              </a:solidFill>
              <a:round/>
              <a:headEnd/>
              <a:tailEnd/>
            </a:ln>
          </p:spPr>
          <p:txBody>
            <a:bodyPr/>
            <a:lstStyle/>
            <a:p>
              <a:endParaRPr lang="en-US"/>
            </a:p>
          </p:txBody>
        </p:sp>
        <p:sp>
          <p:nvSpPr>
            <p:cNvPr id="66570" name="Freeform 6"/>
            <p:cNvSpPr>
              <a:spLocks/>
            </p:cNvSpPr>
            <p:nvPr/>
          </p:nvSpPr>
          <p:spPr bwMode="auto">
            <a:xfrm>
              <a:off x="2022" y="2046"/>
              <a:ext cx="869" cy="736"/>
            </a:xfrm>
            <a:custGeom>
              <a:avLst/>
              <a:gdLst>
                <a:gd name="T0" fmla="*/ 10 w 869"/>
                <a:gd name="T1" fmla="*/ 200 h 736"/>
                <a:gd name="T2" fmla="*/ 162 w 869"/>
                <a:gd name="T3" fmla="*/ 19 h 736"/>
                <a:gd name="T4" fmla="*/ 377 w 869"/>
                <a:gd name="T5" fmla="*/ 89 h 736"/>
                <a:gd name="T6" fmla="*/ 641 w 869"/>
                <a:gd name="T7" fmla="*/ 129 h 736"/>
                <a:gd name="T8" fmla="*/ 829 w 869"/>
                <a:gd name="T9" fmla="*/ 284 h 736"/>
                <a:gd name="T10" fmla="*/ 818 w 869"/>
                <a:gd name="T11" fmla="*/ 564 h 736"/>
                <a:gd name="T12" fmla="*/ 521 w 869"/>
                <a:gd name="T13" fmla="*/ 719 h 736"/>
                <a:gd name="T14" fmla="*/ 267 w 869"/>
                <a:gd name="T15" fmla="*/ 668 h 736"/>
                <a:gd name="T16" fmla="*/ 101 w 869"/>
                <a:gd name="T17" fmla="*/ 455 h 736"/>
                <a:gd name="T18" fmla="*/ 10 w 869"/>
                <a:gd name="T19" fmla="*/ 200 h 7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9"/>
                <a:gd name="T31" fmla="*/ 0 h 736"/>
                <a:gd name="T32" fmla="*/ 869 w 869"/>
                <a:gd name="T33" fmla="*/ 736 h 7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9" h="736">
                  <a:moveTo>
                    <a:pt x="10" y="200"/>
                  </a:moveTo>
                  <a:cubicBezTo>
                    <a:pt x="20" y="127"/>
                    <a:pt x="101" y="38"/>
                    <a:pt x="162" y="19"/>
                  </a:cubicBezTo>
                  <a:cubicBezTo>
                    <a:pt x="223" y="0"/>
                    <a:pt x="296" y="70"/>
                    <a:pt x="377" y="89"/>
                  </a:cubicBezTo>
                  <a:cubicBezTo>
                    <a:pt x="455" y="108"/>
                    <a:pt x="566" y="97"/>
                    <a:pt x="641" y="129"/>
                  </a:cubicBezTo>
                  <a:cubicBezTo>
                    <a:pt x="717" y="161"/>
                    <a:pt x="800" y="212"/>
                    <a:pt x="829" y="284"/>
                  </a:cubicBezTo>
                  <a:cubicBezTo>
                    <a:pt x="859" y="356"/>
                    <a:pt x="869" y="492"/>
                    <a:pt x="818" y="564"/>
                  </a:cubicBezTo>
                  <a:cubicBezTo>
                    <a:pt x="767" y="636"/>
                    <a:pt x="613" y="702"/>
                    <a:pt x="521" y="719"/>
                  </a:cubicBezTo>
                  <a:cubicBezTo>
                    <a:pt x="429" y="736"/>
                    <a:pt x="337" y="712"/>
                    <a:pt x="267" y="668"/>
                  </a:cubicBezTo>
                  <a:cubicBezTo>
                    <a:pt x="197" y="624"/>
                    <a:pt x="144" y="533"/>
                    <a:pt x="101" y="455"/>
                  </a:cubicBezTo>
                  <a:cubicBezTo>
                    <a:pt x="58" y="377"/>
                    <a:pt x="0" y="273"/>
                    <a:pt x="10" y="200"/>
                  </a:cubicBezTo>
                  <a:close/>
                </a:path>
              </a:pathLst>
            </a:custGeom>
            <a:solidFill>
              <a:srgbClr val="FFCC99"/>
            </a:solidFill>
            <a:ln w="28575">
              <a:solidFill>
                <a:schemeClr val="tx1"/>
              </a:solidFill>
              <a:round/>
              <a:headEnd/>
              <a:tailEnd/>
            </a:ln>
          </p:spPr>
          <p:txBody>
            <a:bodyPr/>
            <a:lstStyle/>
            <a:p>
              <a:endParaRPr lang="en-US"/>
            </a:p>
          </p:txBody>
        </p:sp>
        <p:sp>
          <p:nvSpPr>
            <p:cNvPr id="66571" name="Freeform 7"/>
            <p:cNvSpPr>
              <a:spLocks/>
            </p:cNvSpPr>
            <p:nvPr/>
          </p:nvSpPr>
          <p:spPr bwMode="auto">
            <a:xfrm rot="1084883">
              <a:off x="2239" y="2093"/>
              <a:ext cx="44" cy="90"/>
            </a:xfrm>
            <a:custGeom>
              <a:avLst/>
              <a:gdLst>
                <a:gd name="T0" fmla="*/ 44 w 45"/>
                <a:gd name="T1" fmla="*/ 0 h 91"/>
                <a:gd name="T2" fmla="*/ 0 w 45"/>
                <a:gd name="T3" fmla="*/ 90 h 91"/>
                <a:gd name="T4" fmla="*/ 0 60000 65536"/>
                <a:gd name="T5" fmla="*/ 0 60000 65536"/>
                <a:gd name="T6" fmla="*/ 0 w 45"/>
                <a:gd name="T7" fmla="*/ 0 h 91"/>
                <a:gd name="T8" fmla="*/ 45 w 45"/>
                <a:gd name="T9" fmla="*/ 91 h 91"/>
              </a:gdLst>
              <a:ahLst/>
              <a:cxnLst>
                <a:cxn ang="T4">
                  <a:pos x="T0" y="T1"/>
                </a:cxn>
                <a:cxn ang="T5">
                  <a:pos x="T2" y="T3"/>
                </a:cxn>
              </a:cxnLst>
              <a:rect l="T6" t="T7" r="T8" b="T9"/>
              <a:pathLst>
                <a:path w="45" h="91">
                  <a:moveTo>
                    <a:pt x="45" y="0"/>
                  </a:moveTo>
                  <a:cubicBezTo>
                    <a:pt x="26" y="34"/>
                    <a:pt x="7" y="68"/>
                    <a:pt x="0" y="91"/>
                  </a:cubicBezTo>
                </a:path>
              </a:pathLst>
            </a:custGeom>
            <a:noFill/>
            <a:ln w="28575">
              <a:solidFill>
                <a:schemeClr val="tx1"/>
              </a:solidFill>
              <a:round/>
              <a:headEnd/>
              <a:tailEnd/>
            </a:ln>
          </p:spPr>
          <p:txBody>
            <a:bodyPr/>
            <a:lstStyle/>
            <a:p>
              <a:endParaRPr lang="en-US"/>
            </a:p>
          </p:txBody>
        </p:sp>
        <p:sp>
          <p:nvSpPr>
            <p:cNvPr id="66572" name="Freeform 8"/>
            <p:cNvSpPr>
              <a:spLocks/>
            </p:cNvSpPr>
            <p:nvPr/>
          </p:nvSpPr>
          <p:spPr bwMode="auto">
            <a:xfrm rot="1084883">
              <a:off x="2308" y="2127"/>
              <a:ext cx="112" cy="88"/>
            </a:xfrm>
            <a:custGeom>
              <a:avLst/>
              <a:gdLst>
                <a:gd name="T0" fmla="*/ 112 w 136"/>
                <a:gd name="T1" fmla="*/ 88 h 90"/>
                <a:gd name="T2" fmla="*/ 38 w 136"/>
                <a:gd name="T3" fmla="*/ 0 h 90"/>
                <a:gd name="T4" fmla="*/ 0 w 136"/>
                <a:gd name="T5" fmla="*/ 88 h 90"/>
                <a:gd name="T6" fmla="*/ 0 60000 65536"/>
                <a:gd name="T7" fmla="*/ 0 60000 65536"/>
                <a:gd name="T8" fmla="*/ 0 60000 65536"/>
                <a:gd name="T9" fmla="*/ 0 w 136"/>
                <a:gd name="T10" fmla="*/ 0 h 90"/>
                <a:gd name="T11" fmla="*/ 136 w 136"/>
                <a:gd name="T12" fmla="*/ 90 h 90"/>
              </a:gdLst>
              <a:ahLst/>
              <a:cxnLst>
                <a:cxn ang="T6">
                  <a:pos x="T0" y="T1"/>
                </a:cxn>
                <a:cxn ang="T7">
                  <a:pos x="T2" y="T3"/>
                </a:cxn>
                <a:cxn ang="T8">
                  <a:pos x="T4" y="T5"/>
                </a:cxn>
              </a:cxnLst>
              <a:rect l="T9" t="T10" r="T11" b="T12"/>
              <a:pathLst>
                <a:path w="136" h="90">
                  <a:moveTo>
                    <a:pt x="136" y="90"/>
                  </a:moveTo>
                  <a:cubicBezTo>
                    <a:pt x="102" y="45"/>
                    <a:pt x="69" y="0"/>
                    <a:pt x="46" y="0"/>
                  </a:cubicBezTo>
                  <a:cubicBezTo>
                    <a:pt x="23" y="0"/>
                    <a:pt x="11" y="45"/>
                    <a:pt x="0" y="90"/>
                  </a:cubicBezTo>
                </a:path>
              </a:pathLst>
            </a:custGeom>
            <a:solidFill>
              <a:srgbClr val="FFCC99"/>
            </a:solidFill>
            <a:ln w="28575">
              <a:solidFill>
                <a:schemeClr val="tx1"/>
              </a:solidFill>
              <a:round/>
              <a:headEnd/>
              <a:tailEnd/>
            </a:ln>
          </p:spPr>
          <p:txBody>
            <a:bodyPr/>
            <a:lstStyle/>
            <a:p>
              <a:endParaRPr lang="en-US"/>
            </a:p>
          </p:txBody>
        </p:sp>
        <p:sp>
          <p:nvSpPr>
            <p:cNvPr id="66573" name="Freeform 5"/>
            <p:cNvSpPr>
              <a:spLocks/>
            </p:cNvSpPr>
            <p:nvPr/>
          </p:nvSpPr>
          <p:spPr bwMode="auto">
            <a:xfrm>
              <a:off x="66" y="1253"/>
              <a:ext cx="2968" cy="2014"/>
            </a:xfrm>
            <a:custGeom>
              <a:avLst/>
              <a:gdLst>
                <a:gd name="T0" fmla="*/ 90 w 2968"/>
                <a:gd name="T1" fmla="*/ 343 h 2014"/>
                <a:gd name="T2" fmla="*/ 647 w 2968"/>
                <a:gd name="T3" fmla="*/ 234 h 2014"/>
                <a:gd name="T4" fmla="*/ 815 w 2968"/>
                <a:gd name="T5" fmla="*/ 163 h 2014"/>
                <a:gd name="T6" fmla="*/ 1032 w 2968"/>
                <a:gd name="T7" fmla="*/ 75 h 2014"/>
                <a:gd name="T8" fmla="*/ 1224 w 2968"/>
                <a:gd name="T9" fmla="*/ 20 h 2014"/>
                <a:gd name="T10" fmla="*/ 1266 w 2968"/>
                <a:gd name="T11" fmla="*/ 12 h 2014"/>
                <a:gd name="T12" fmla="*/ 1300 w 2968"/>
                <a:gd name="T13" fmla="*/ 4 h 2014"/>
                <a:gd name="T14" fmla="*/ 1317 w 2968"/>
                <a:gd name="T15" fmla="*/ 12 h 2014"/>
                <a:gd name="T16" fmla="*/ 1341 w 2968"/>
                <a:gd name="T17" fmla="*/ 4 h 2014"/>
                <a:gd name="T18" fmla="*/ 1417 w 2968"/>
                <a:gd name="T19" fmla="*/ 20 h 2014"/>
                <a:gd name="T20" fmla="*/ 1952 w 2968"/>
                <a:gd name="T21" fmla="*/ 60 h 2014"/>
                <a:gd name="T22" fmla="*/ 2069 w 2968"/>
                <a:gd name="T23" fmla="*/ 114 h 2014"/>
                <a:gd name="T24" fmla="*/ 2187 w 2968"/>
                <a:gd name="T25" fmla="*/ 178 h 2014"/>
                <a:gd name="T26" fmla="*/ 2295 w 2968"/>
                <a:gd name="T27" fmla="*/ 241 h 2014"/>
                <a:gd name="T28" fmla="*/ 2420 w 2968"/>
                <a:gd name="T29" fmla="*/ 297 h 2014"/>
                <a:gd name="T30" fmla="*/ 2529 w 2968"/>
                <a:gd name="T31" fmla="*/ 360 h 2014"/>
                <a:gd name="T32" fmla="*/ 2621 w 2968"/>
                <a:gd name="T33" fmla="*/ 400 h 2014"/>
                <a:gd name="T34" fmla="*/ 2638 w 2968"/>
                <a:gd name="T35" fmla="*/ 415 h 2014"/>
                <a:gd name="T36" fmla="*/ 2671 w 2968"/>
                <a:gd name="T37" fmla="*/ 431 h 2014"/>
                <a:gd name="T38" fmla="*/ 2780 w 2968"/>
                <a:gd name="T39" fmla="*/ 534 h 2014"/>
                <a:gd name="T40" fmla="*/ 2814 w 2968"/>
                <a:gd name="T41" fmla="*/ 590 h 2014"/>
                <a:gd name="T42" fmla="*/ 2847 w 2968"/>
                <a:gd name="T43" fmla="*/ 637 h 2014"/>
                <a:gd name="T44" fmla="*/ 2897 w 2968"/>
                <a:gd name="T45" fmla="*/ 724 h 2014"/>
                <a:gd name="T46" fmla="*/ 2939 w 2968"/>
                <a:gd name="T47" fmla="*/ 811 h 2014"/>
                <a:gd name="T48" fmla="*/ 2855 w 2968"/>
                <a:gd name="T49" fmla="*/ 969 h 2014"/>
                <a:gd name="T50" fmla="*/ 2729 w 2968"/>
                <a:gd name="T51" fmla="*/ 962 h 2014"/>
                <a:gd name="T52" fmla="*/ 2674 w 2968"/>
                <a:gd name="T53" fmla="*/ 928 h 2014"/>
                <a:gd name="T54" fmla="*/ 2608 w 2968"/>
                <a:gd name="T55" fmla="*/ 886 h 2014"/>
                <a:gd name="T56" fmla="*/ 2435 w 2968"/>
                <a:gd name="T57" fmla="*/ 845 h 2014"/>
                <a:gd name="T58" fmla="*/ 2361 w 2968"/>
                <a:gd name="T59" fmla="*/ 738 h 2014"/>
                <a:gd name="T60" fmla="*/ 2279 w 2968"/>
                <a:gd name="T61" fmla="*/ 656 h 2014"/>
                <a:gd name="T62" fmla="*/ 2197 w 2968"/>
                <a:gd name="T63" fmla="*/ 607 h 2014"/>
                <a:gd name="T64" fmla="*/ 2139 w 2968"/>
                <a:gd name="T65" fmla="*/ 549 h 2014"/>
                <a:gd name="T66" fmla="*/ 2057 w 2968"/>
                <a:gd name="T67" fmla="*/ 475 h 2014"/>
                <a:gd name="T68" fmla="*/ 1999 w 2968"/>
                <a:gd name="T69" fmla="*/ 450 h 2014"/>
                <a:gd name="T70" fmla="*/ 1942 w 2968"/>
                <a:gd name="T71" fmla="*/ 409 h 2014"/>
                <a:gd name="T72" fmla="*/ 1909 w 2968"/>
                <a:gd name="T73" fmla="*/ 384 h 2014"/>
                <a:gd name="T74" fmla="*/ 1810 w 2968"/>
                <a:gd name="T75" fmla="*/ 376 h 2014"/>
                <a:gd name="T76" fmla="*/ 1040 w 2968"/>
                <a:gd name="T77" fmla="*/ 344 h 2014"/>
                <a:gd name="T78" fmla="*/ 991 w 2968"/>
                <a:gd name="T79" fmla="*/ 360 h 2014"/>
                <a:gd name="T80" fmla="*/ 924 w 2968"/>
                <a:gd name="T81" fmla="*/ 415 h 2014"/>
                <a:gd name="T82" fmla="*/ 823 w 2968"/>
                <a:gd name="T83" fmla="*/ 526 h 2014"/>
                <a:gd name="T84" fmla="*/ 773 w 2968"/>
                <a:gd name="T85" fmla="*/ 614 h 2014"/>
                <a:gd name="T86" fmla="*/ 740 w 2968"/>
                <a:gd name="T87" fmla="*/ 700 h 2014"/>
                <a:gd name="T88" fmla="*/ 807 w 2968"/>
                <a:gd name="T89" fmla="*/ 1048 h 2014"/>
                <a:gd name="T90" fmla="*/ 874 w 2968"/>
                <a:gd name="T91" fmla="*/ 1112 h 2014"/>
                <a:gd name="T92" fmla="*/ 1091 w 2968"/>
                <a:gd name="T93" fmla="*/ 1262 h 2014"/>
                <a:gd name="T94" fmla="*/ 1166 w 2968"/>
                <a:gd name="T95" fmla="*/ 1302 h 2014"/>
                <a:gd name="T96" fmla="*/ 1493 w 2968"/>
                <a:gd name="T97" fmla="*/ 1310 h 2014"/>
                <a:gd name="T98" fmla="*/ 1701 w 2968"/>
                <a:gd name="T99" fmla="*/ 1349 h 2014"/>
                <a:gd name="T100" fmla="*/ 1760 w 2968"/>
                <a:gd name="T101" fmla="*/ 1389 h 2014"/>
                <a:gd name="T102" fmla="*/ 1851 w 2968"/>
                <a:gd name="T103" fmla="*/ 1437 h 2014"/>
                <a:gd name="T104" fmla="*/ 2082 w 2968"/>
                <a:gd name="T105" fmla="*/ 1487 h 2014"/>
                <a:gd name="T106" fmla="*/ 2279 w 2968"/>
                <a:gd name="T107" fmla="*/ 1528 h 2014"/>
                <a:gd name="T108" fmla="*/ 2542 w 2968"/>
                <a:gd name="T109" fmla="*/ 1627 h 2014"/>
                <a:gd name="T110" fmla="*/ 2462 w 2968"/>
                <a:gd name="T111" fmla="*/ 2006 h 2014"/>
                <a:gd name="T112" fmla="*/ 2328 w 2968"/>
                <a:gd name="T113" fmla="*/ 2014 h 2014"/>
                <a:gd name="T114" fmla="*/ 1851 w 2968"/>
                <a:gd name="T115" fmla="*/ 2006 h 2014"/>
                <a:gd name="T116" fmla="*/ 1752 w 2968"/>
                <a:gd name="T117" fmla="*/ 1975 h 2014"/>
                <a:gd name="T118" fmla="*/ 1651 w 2968"/>
                <a:gd name="T119" fmla="*/ 1959 h 2014"/>
                <a:gd name="T120" fmla="*/ 413 w 2968"/>
                <a:gd name="T121" fmla="*/ 1806 h 2014"/>
                <a:gd name="T122" fmla="*/ 90 w 2968"/>
                <a:gd name="T123" fmla="*/ 1742 h 20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68"/>
                <a:gd name="T187" fmla="*/ 0 h 2014"/>
                <a:gd name="T188" fmla="*/ 2968 w 2968"/>
                <a:gd name="T189" fmla="*/ 2014 h 20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68" h="2014">
                  <a:moveTo>
                    <a:pt x="90" y="343"/>
                  </a:moveTo>
                  <a:cubicBezTo>
                    <a:pt x="0" y="335"/>
                    <a:pt x="526" y="264"/>
                    <a:pt x="647" y="234"/>
                  </a:cubicBezTo>
                  <a:cubicBezTo>
                    <a:pt x="768" y="204"/>
                    <a:pt x="751" y="189"/>
                    <a:pt x="815" y="163"/>
                  </a:cubicBezTo>
                  <a:cubicBezTo>
                    <a:pt x="865" y="115"/>
                    <a:pt x="969" y="80"/>
                    <a:pt x="1032" y="75"/>
                  </a:cubicBezTo>
                  <a:cubicBezTo>
                    <a:pt x="1095" y="54"/>
                    <a:pt x="1133" y="43"/>
                    <a:pt x="1224" y="20"/>
                  </a:cubicBezTo>
                  <a:cubicBezTo>
                    <a:pt x="1263" y="13"/>
                    <a:pt x="1254" y="12"/>
                    <a:pt x="1266" y="12"/>
                  </a:cubicBezTo>
                  <a:cubicBezTo>
                    <a:pt x="1278" y="9"/>
                    <a:pt x="1291" y="4"/>
                    <a:pt x="1300" y="4"/>
                  </a:cubicBezTo>
                  <a:cubicBezTo>
                    <a:pt x="1341" y="4"/>
                    <a:pt x="1310" y="15"/>
                    <a:pt x="1317" y="12"/>
                  </a:cubicBezTo>
                  <a:cubicBezTo>
                    <a:pt x="1359" y="4"/>
                    <a:pt x="1333" y="6"/>
                    <a:pt x="1341" y="4"/>
                  </a:cubicBezTo>
                  <a:cubicBezTo>
                    <a:pt x="1364" y="0"/>
                    <a:pt x="1395" y="23"/>
                    <a:pt x="1417" y="20"/>
                  </a:cubicBezTo>
                  <a:cubicBezTo>
                    <a:pt x="1791" y="27"/>
                    <a:pt x="1727" y="38"/>
                    <a:pt x="1952" y="60"/>
                  </a:cubicBezTo>
                  <a:cubicBezTo>
                    <a:pt x="1994" y="72"/>
                    <a:pt x="2026" y="101"/>
                    <a:pt x="2069" y="114"/>
                  </a:cubicBezTo>
                  <a:cubicBezTo>
                    <a:pt x="2106" y="138"/>
                    <a:pt x="2150" y="153"/>
                    <a:pt x="2187" y="178"/>
                  </a:cubicBezTo>
                  <a:cubicBezTo>
                    <a:pt x="2222" y="202"/>
                    <a:pt x="2253" y="229"/>
                    <a:pt x="2295" y="241"/>
                  </a:cubicBezTo>
                  <a:cubicBezTo>
                    <a:pt x="2341" y="270"/>
                    <a:pt x="2362" y="288"/>
                    <a:pt x="2420" y="297"/>
                  </a:cubicBezTo>
                  <a:cubicBezTo>
                    <a:pt x="2460" y="315"/>
                    <a:pt x="2486" y="346"/>
                    <a:pt x="2529" y="360"/>
                  </a:cubicBezTo>
                  <a:cubicBezTo>
                    <a:pt x="2591" y="399"/>
                    <a:pt x="2560" y="388"/>
                    <a:pt x="2621" y="400"/>
                  </a:cubicBezTo>
                  <a:cubicBezTo>
                    <a:pt x="2627" y="405"/>
                    <a:pt x="2631" y="412"/>
                    <a:pt x="2638" y="415"/>
                  </a:cubicBezTo>
                  <a:cubicBezTo>
                    <a:pt x="2648" y="422"/>
                    <a:pt x="2661" y="423"/>
                    <a:pt x="2671" y="431"/>
                  </a:cubicBezTo>
                  <a:cubicBezTo>
                    <a:pt x="2700" y="452"/>
                    <a:pt x="2759" y="504"/>
                    <a:pt x="2780" y="534"/>
                  </a:cubicBezTo>
                  <a:cubicBezTo>
                    <a:pt x="2826" y="597"/>
                    <a:pt x="2764" y="512"/>
                    <a:pt x="2814" y="590"/>
                  </a:cubicBezTo>
                  <a:cubicBezTo>
                    <a:pt x="2824" y="606"/>
                    <a:pt x="2847" y="637"/>
                    <a:pt x="2847" y="637"/>
                  </a:cubicBezTo>
                  <a:cubicBezTo>
                    <a:pt x="2857" y="668"/>
                    <a:pt x="2880" y="694"/>
                    <a:pt x="2897" y="724"/>
                  </a:cubicBezTo>
                  <a:cubicBezTo>
                    <a:pt x="2914" y="754"/>
                    <a:pt x="2919" y="783"/>
                    <a:pt x="2939" y="811"/>
                  </a:cubicBezTo>
                  <a:cubicBezTo>
                    <a:pt x="2968" y="898"/>
                    <a:pt x="2941" y="954"/>
                    <a:pt x="2855" y="969"/>
                  </a:cubicBezTo>
                  <a:cubicBezTo>
                    <a:pt x="2814" y="967"/>
                    <a:pt x="2767" y="980"/>
                    <a:pt x="2729" y="962"/>
                  </a:cubicBezTo>
                  <a:cubicBezTo>
                    <a:pt x="2712" y="953"/>
                    <a:pt x="2678" y="946"/>
                    <a:pt x="2674" y="928"/>
                  </a:cubicBezTo>
                  <a:cubicBezTo>
                    <a:pt x="2592" y="878"/>
                    <a:pt x="2633" y="902"/>
                    <a:pt x="2608" y="886"/>
                  </a:cubicBezTo>
                  <a:cubicBezTo>
                    <a:pt x="2569" y="831"/>
                    <a:pt x="2490" y="886"/>
                    <a:pt x="2435" y="845"/>
                  </a:cubicBezTo>
                  <a:cubicBezTo>
                    <a:pt x="2404" y="822"/>
                    <a:pt x="2400" y="751"/>
                    <a:pt x="2361" y="738"/>
                  </a:cubicBezTo>
                  <a:cubicBezTo>
                    <a:pt x="2336" y="715"/>
                    <a:pt x="2296" y="714"/>
                    <a:pt x="2279" y="656"/>
                  </a:cubicBezTo>
                  <a:cubicBezTo>
                    <a:pt x="2263" y="640"/>
                    <a:pt x="2189" y="648"/>
                    <a:pt x="2197" y="607"/>
                  </a:cubicBezTo>
                  <a:cubicBezTo>
                    <a:pt x="2156" y="587"/>
                    <a:pt x="2178" y="579"/>
                    <a:pt x="2139" y="549"/>
                  </a:cubicBezTo>
                  <a:cubicBezTo>
                    <a:pt x="2093" y="514"/>
                    <a:pt x="2112" y="498"/>
                    <a:pt x="2057" y="475"/>
                  </a:cubicBezTo>
                  <a:cubicBezTo>
                    <a:pt x="2028" y="464"/>
                    <a:pt x="2029" y="460"/>
                    <a:pt x="1999" y="450"/>
                  </a:cubicBezTo>
                  <a:cubicBezTo>
                    <a:pt x="1982" y="445"/>
                    <a:pt x="1959" y="414"/>
                    <a:pt x="1942" y="409"/>
                  </a:cubicBezTo>
                  <a:cubicBezTo>
                    <a:pt x="1934" y="406"/>
                    <a:pt x="1909" y="384"/>
                    <a:pt x="1909" y="384"/>
                  </a:cubicBezTo>
                  <a:cubicBezTo>
                    <a:pt x="1870" y="359"/>
                    <a:pt x="1852" y="391"/>
                    <a:pt x="1810" y="376"/>
                  </a:cubicBezTo>
                  <a:cubicBezTo>
                    <a:pt x="1553" y="386"/>
                    <a:pt x="1298" y="334"/>
                    <a:pt x="1040" y="344"/>
                  </a:cubicBezTo>
                  <a:cubicBezTo>
                    <a:pt x="1024" y="349"/>
                    <a:pt x="1003" y="348"/>
                    <a:pt x="991" y="360"/>
                  </a:cubicBezTo>
                  <a:cubicBezTo>
                    <a:pt x="942" y="407"/>
                    <a:pt x="965" y="390"/>
                    <a:pt x="924" y="415"/>
                  </a:cubicBezTo>
                  <a:cubicBezTo>
                    <a:pt x="901" y="460"/>
                    <a:pt x="861" y="492"/>
                    <a:pt x="823" y="526"/>
                  </a:cubicBezTo>
                  <a:cubicBezTo>
                    <a:pt x="813" y="557"/>
                    <a:pt x="797" y="591"/>
                    <a:pt x="773" y="614"/>
                  </a:cubicBezTo>
                  <a:cubicBezTo>
                    <a:pt x="763" y="643"/>
                    <a:pt x="754" y="671"/>
                    <a:pt x="740" y="700"/>
                  </a:cubicBezTo>
                  <a:cubicBezTo>
                    <a:pt x="744" y="803"/>
                    <a:pt x="736" y="954"/>
                    <a:pt x="807" y="1048"/>
                  </a:cubicBezTo>
                  <a:cubicBezTo>
                    <a:pt x="818" y="1082"/>
                    <a:pt x="864" y="1067"/>
                    <a:pt x="874" y="1112"/>
                  </a:cubicBezTo>
                  <a:cubicBezTo>
                    <a:pt x="971" y="1109"/>
                    <a:pt x="1001" y="1241"/>
                    <a:pt x="1091" y="1262"/>
                  </a:cubicBezTo>
                  <a:cubicBezTo>
                    <a:pt x="1117" y="1278"/>
                    <a:pt x="1141" y="1286"/>
                    <a:pt x="1166" y="1302"/>
                  </a:cubicBezTo>
                  <a:cubicBezTo>
                    <a:pt x="1275" y="1294"/>
                    <a:pt x="1384" y="1290"/>
                    <a:pt x="1493" y="1310"/>
                  </a:cubicBezTo>
                  <a:cubicBezTo>
                    <a:pt x="1568" y="1324"/>
                    <a:pt x="1622" y="1343"/>
                    <a:pt x="1701" y="1349"/>
                  </a:cubicBezTo>
                  <a:cubicBezTo>
                    <a:pt x="1731" y="1359"/>
                    <a:pt x="1734" y="1374"/>
                    <a:pt x="1760" y="1389"/>
                  </a:cubicBezTo>
                  <a:cubicBezTo>
                    <a:pt x="1773" y="1396"/>
                    <a:pt x="1832" y="1419"/>
                    <a:pt x="1851" y="1437"/>
                  </a:cubicBezTo>
                  <a:cubicBezTo>
                    <a:pt x="1912" y="1495"/>
                    <a:pt x="1999" y="1457"/>
                    <a:pt x="2082" y="1487"/>
                  </a:cubicBezTo>
                  <a:cubicBezTo>
                    <a:pt x="2147" y="1548"/>
                    <a:pt x="2205" y="1413"/>
                    <a:pt x="2279" y="1528"/>
                  </a:cubicBezTo>
                  <a:cubicBezTo>
                    <a:pt x="2370" y="1557"/>
                    <a:pt x="2509" y="1529"/>
                    <a:pt x="2542" y="1627"/>
                  </a:cubicBezTo>
                  <a:cubicBezTo>
                    <a:pt x="2541" y="1657"/>
                    <a:pt x="2579" y="1989"/>
                    <a:pt x="2462" y="2006"/>
                  </a:cubicBezTo>
                  <a:cubicBezTo>
                    <a:pt x="2417" y="2013"/>
                    <a:pt x="2373" y="2011"/>
                    <a:pt x="2328" y="2014"/>
                  </a:cubicBezTo>
                  <a:cubicBezTo>
                    <a:pt x="2169" y="2011"/>
                    <a:pt x="2010" y="2011"/>
                    <a:pt x="1851" y="2006"/>
                  </a:cubicBezTo>
                  <a:cubicBezTo>
                    <a:pt x="1816" y="2005"/>
                    <a:pt x="1786" y="1981"/>
                    <a:pt x="1752" y="1975"/>
                  </a:cubicBezTo>
                  <a:cubicBezTo>
                    <a:pt x="1718" y="1969"/>
                    <a:pt x="1685" y="1965"/>
                    <a:pt x="1651" y="1959"/>
                  </a:cubicBezTo>
                  <a:cubicBezTo>
                    <a:pt x="615" y="1968"/>
                    <a:pt x="960" y="1806"/>
                    <a:pt x="413" y="1806"/>
                  </a:cubicBezTo>
                  <a:cubicBezTo>
                    <a:pt x="158" y="1783"/>
                    <a:pt x="138" y="1739"/>
                    <a:pt x="90" y="1742"/>
                  </a:cubicBezTo>
                </a:path>
              </a:pathLst>
            </a:custGeom>
            <a:solidFill>
              <a:srgbClr val="FFCC99"/>
            </a:solidFill>
            <a:ln w="28575">
              <a:solidFill>
                <a:schemeClr val="tx1"/>
              </a:solidFill>
              <a:round/>
              <a:headEnd/>
              <a:tailEnd/>
            </a:ln>
          </p:spPr>
          <p:txBody>
            <a:bodyPr/>
            <a:lstStyle/>
            <a:p>
              <a:endParaRPr lang="en-US"/>
            </a:p>
          </p:txBody>
        </p:sp>
        <p:sp>
          <p:nvSpPr>
            <p:cNvPr id="66574" name="Freeform 10"/>
            <p:cNvSpPr>
              <a:spLocks/>
            </p:cNvSpPr>
            <p:nvPr/>
          </p:nvSpPr>
          <p:spPr bwMode="auto">
            <a:xfrm>
              <a:off x="1519" y="1958"/>
              <a:ext cx="627" cy="632"/>
            </a:xfrm>
            <a:custGeom>
              <a:avLst/>
              <a:gdLst>
                <a:gd name="T0" fmla="*/ 382 w 627"/>
                <a:gd name="T1" fmla="*/ 0 h 632"/>
                <a:gd name="T2" fmla="*/ 390 w 627"/>
                <a:gd name="T3" fmla="*/ 140 h 632"/>
                <a:gd name="T4" fmla="*/ 68 w 627"/>
                <a:gd name="T5" fmla="*/ 239 h 632"/>
                <a:gd name="T6" fmla="*/ 68 w 627"/>
                <a:gd name="T7" fmla="*/ 375 h 632"/>
                <a:gd name="T8" fmla="*/ 476 w 627"/>
                <a:gd name="T9" fmla="*/ 602 h 632"/>
                <a:gd name="T10" fmla="*/ 612 w 627"/>
                <a:gd name="T11" fmla="*/ 557 h 632"/>
                <a:gd name="T12" fmla="*/ 567 w 627"/>
                <a:gd name="T13" fmla="*/ 466 h 632"/>
                <a:gd name="T14" fmla="*/ 388 w 627"/>
                <a:gd name="T15" fmla="*/ 358 h 632"/>
                <a:gd name="T16" fmla="*/ 240 w 627"/>
                <a:gd name="T17" fmla="*/ 276 h 632"/>
                <a:gd name="T18" fmla="*/ 497 w 627"/>
                <a:gd name="T19" fmla="*/ 214 h 632"/>
                <a:gd name="T20" fmla="*/ 505 w 627"/>
                <a:gd name="T21" fmla="*/ 91 h 632"/>
                <a:gd name="T22" fmla="*/ 448 w 627"/>
                <a:gd name="T23" fmla="*/ 17 h 632"/>
                <a:gd name="T24" fmla="*/ 382 w 627"/>
                <a:gd name="T25" fmla="*/ 0 h 6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632"/>
                <a:gd name="T41" fmla="*/ 627 w 627"/>
                <a:gd name="T42" fmla="*/ 632 h 6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632">
                  <a:moveTo>
                    <a:pt x="382" y="0"/>
                  </a:moveTo>
                  <a:cubicBezTo>
                    <a:pt x="372" y="20"/>
                    <a:pt x="442" y="100"/>
                    <a:pt x="390" y="140"/>
                  </a:cubicBezTo>
                  <a:cubicBezTo>
                    <a:pt x="338" y="180"/>
                    <a:pt x="122" y="200"/>
                    <a:pt x="68" y="239"/>
                  </a:cubicBezTo>
                  <a:cubicBezTo>
                    <a:pt x="14" y="278"/>
                    <a:pt x="0" y="315"/>
                    <a:pt x="68" y="375"/>
                  </a:cubicBezTo>
                  <a:cubicBezTo>
                    <a:pt x="136" y="435"/>
                    <a:pt x="385" y="572"/>
                    <a:pt x="476" y="602"/>
                  </a:cubicBezTo>
                  <a:cubicBezTo>
                    <a:pt x="567" y="632"/>
                    <a:pt x="597" y="580"/>
                    <a:pt x="612" y="557"/>
                  </a:cubicBezTo>
                  <a:cubicBezTo>
                    <a:pt x="627" y="534"/>
                    <a:pt x="604" y="499"/>
                    <a:pt x="567" y="466"/>
                  </a:cubicBezTo>
                  <a:cubicBezTo>
                    <a:pt x="530" y="433"/>
                    <a:pt x="442" y="390"/>
                    <a:pt x="388" y="358"/>
                  </a:cubicBezTo>
                  <a:cubicBezTo>
                    <a:pt x="334" y="326"/>
                    <a:pt x="222" y="300"/>
                    <a:pt x="240" y="276"/>
                  </a:cubicBezTo>
                  <a:cubicBezTo>
                    <a:pt x="258" y="252"/>
                    <a:pt x="453" y="245"/>
                    <a:pt x="497" y="214"/>
                  </a:cubicBezTo>
                  <a:cubicBezTo>
                    <a:pt x="541" y="183"/>
                    <a:pt x="513" y="124"/>
                    <a:pt x="505" y="91"/>
                  </a:cubicBezTo>
                  <a:cubicBezTo>
                    <a:pt x="497" y="58"/>
                    <a:pt x="468" y="32"/>
                    <a:pt x="448" y="17"/>
                  </a:cubicBezTo>
                  <a:cubicBezTo>
                    <a:pt x="428" y="2"/>
                    <a:pt x="396" y="4"/>
                    <a:pt x="382" y="0"/>
                  </a:cubicBezTo>
                  <a:close/>
                </a:path>
              </a:pathLst>
            </a:custGeom>
            <a:solidFill>
              <a:srgbClr val="FFCC99"/>
            </a:solidFill>
            <a:ln w="28575">
              <a:solidFill>
                <a:schemeClr val="tx1"/>
              </a:solidFill>
              <a:round/>
              <a:headEnd/>
              <a:tailEnd/>
            </a:ln>
          </p:spPr>
          <p:txBody>
            <a:bodyPr/>
            <a:lstStyle/>
            <a:p>
              <a:endParaRPr lang="en-US"/>
            </a:p>
          </p:txBody>
        </p:sp>
        <p:sp>
          <p:nvSpPr>
            <p:cNvPr id="66575" name="Freeform 13"/>
            <p:cNvSpPr>
              <a:spLocks/>
            </p:cNvSpPr>
            <p:nvPr/>
          </p:nvSpPr>
          <p:spPr bwMode="auto">
            <a:xfrm>
              <a:off x="987" y="1696"/>
              <a:ext cx="776" cy="682"/>
            </a:xfrm>
            <a:custGeom>
              <a:avLst/>
              <a:gdLst>
                <a:gd name="T0" fmla="*/ 544 w 776"/>
                <a:gd name="T1" fmla="*/ 608 h 682"/>
                <a:gd name="T2" fmla="*/ 214 w 776"/>
                <a:gd name="T3" fmla="*/ 669 h 682"/>
                <a:gd name="T4" fmla="*/ 78 w 776"/>
                <a:gd name="T5" fmla="*/ 531 h 682"/>
                <a:gd name="T6" fmla="*/ 0 w 776"/>
                <a:gd name="T7" fmla="*/ 386 h 682"/>
                <a:gd name="T8" fmla="*/ 78 w 776"/>
                <a:gd name="T9" fmla="*/ 210 h 682"/>
                <a:gd name="T10" fmla="*/ 396 w 776"/>
                <a:gd name="T11" fmla="*/ 26 h 682"/>
                <a:gd name="T12" fmla="*/ 716 w 776"/>
                <a:gd name="T13" fmla="*/ 57 h 682"/>
                <a:gd name="T14" fmla="*/ 757 w 776"/>
                <a:gd name="T15" fmla="*/ 229 h 682"/>
                <a:gd name="T16" fmla="*/ 668 w 776"/>
                <a:gd name="T17" fmla="*/ 256 h 682"/>
                <a:gd name="T18" fmla="*/ 280 w 776"/>
                <a:gd name="T19" fmla="*/ 369 h 682"/>
                <a:gd name="T20" fmla="*/ 313 w 776"/>
                <a:gd name="T21" fmla="*/ 509 h 682"/>
                <a:gd name="T22" fmla="*/ 305 w 776"/>
                <a:gd name="T23" fmla="*/ 623 h 682"/>
                <a:gd name="T24" fmla="*/ 169 w 776"/>
                <a:gd name="T25" fmla="*/ 578 h 682"/>
                <a:gd name="T26" fmla="*/ 78 w 776"/>
                <a:gd name="T27" fmla="*/ 393 h 682"/>
                <a:gd name="T28" fmla="*/ 74 w 776"/>
                <a:gd name="T29" fmla="*/ 328 h 682"/>
                <a:gd name="T30" fmla="*/ 338 w 776"/>
                <a:gd name="T31" fmla="*/ 172 h 682"/>
                <a:gd name="T32" fmla="*/ 445 w 776"/>
                <a:gd name="T33" fmla="*/ 188 h 6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6"/>
                <a:gd name="T52" fmla="*/ 0 h 682"/>
                <a:gd name="T53" fmla="*/ 776 w 776"/>
                <a:gd name="T54" fmla="*/ 682 h 6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6" h="682">
                  <a:moveTo>
                    <a:pt x="544" y="608"/>
                  </a:moveTo>
                  <a:cubicBezTo>
                    <a:pt x="489" y="617"/>
                    <a:pt x="292" y="682"/>
                    <a:pt x="214" y="669"/>
                  </a:cubicBezTo>
                  <a:cubicBezTo>
                    <a:pt x="136" y="656"/>
                    <a:pt x="114" y="578"/>
                    <a:pt x="78" y="531"/>
                  </a:cubicBezTo>
                  <a:cubicBezTo>
                    <a:pt x="42" y="484"/>
                    <a:pt x="0" y="439"/>
                    <a:pt x="0" y="386"/>
                  </a:cubicBezTo>
                  <a:cubicBezTo>
                    <a:pt x="0" y="333"/>
                    <a:pt x="12" y="270"/>
                    <a:pt x="78" y="210"/>
                  </a:cubicBezTo>
                  <a:cubicBezTo>
                    <a:pt x="144" y="150"/>
                    <a:pt x="290" y="52"/>
                    <a:pt x="396" y="26"/>
                  </a:cubicBezTo>
                  <a:cubicBezTo>
                    <a:pt x="502" y="0"/>
                    <a:pt x="656" y="23"/>
                    <a:pt x="716" y="57"/>
                  </a:cubicBezTo>
                  <a:cubicBezTo>
                    <a:pt x="776" y="91"/>
                    <a:pt x="765" y="196"/>
                    <a:pt x="757" y="229"/>
                  </a:cubicBezTo>
                  <a:cubicBezTo>
                    <a:pt x="749" y="262"/>
                    <a:pt x="747" y="233"/>
                    <a:pt x="668" y="256"/>
                  </a:cubicBezTo>
                  <a:cubicBezTo>
                    <a:pt x="589" y="279"/>
                    <a:pt x="339" y="327"/>
                    <a:pt x="280" y="369"/>
                  </a:cubicBezTo>
                  <a:cubicBezTo>
                    <a:pt x="221" y="411"/>
                    <a:pt x="309" y="467"/>
                    <a:pt x="313" y="509"/>
                  </a:cubicBezTo>
                  <a:cubicBezTo>
                    <a:pt x="317" y="551"/>
                    <a:pt x="329" y="611"/>
                    <a:pt x="305" y="623"/>
                  </a:cubicBezTo>
                  <a:cubicBezTo>
                    <a:pt x="281" y="635"/>
                    <a:pt x="207" y="616"/>
                    <a:pt x="169" y="578"/>
                  </a:cubicBezTo>
                  <a:cubicBezTo>
                    <a:pt x="131" y="539"/>
                    <a:pt x="94" y="435"/>
                    <a:pt x="78" y="393"/>
                  </a:cubicBezTo>
                  <a:cubicBezTo>
                    <a:pt x="62" y="351"/>
                    <a:pt x="31" y="365"/>
                    <a:pt x="74" y="328"/>
                  </a:cubicBezTo>
                  <a:cubicBezTo>
                    <a:pt x="117" y="291"/>
                    <a:pt x="276" y="195"/>
                    <a:pt x="338" y="172"/>
                  </a:cubicBezTo>
                  <a:cubicBezTo>
                    <a:pt x="400" y="149"/>
                    <a:pt x="423" y="185"/>
                    <a:pt x="445" y="188"/>
                  </a:cubicBezTo>
                </a:path>
              </a:pathLst>
            </a:custGeom>
            <a:solidFill>
              <a:srgbClr val="FFCC99"/>
            </a:solidFill>
            <a:ln w="28575">
              <a:solidFill>
                <a:schemeClr val="tx1"/>
              </a:solidFill>
              <a:round/>
              <a:headEnd/>
              <a:tailEnd/>
            </a:ln>
          </p:spPr>
          <p:txBody>
            <a:bodyPr/>
            <a:lstStyle/>
            <a:p>
              <a:endParaRPr lang="en-US"/>
            </a:p>
          </p:txBody>
        </p:sp>
        <p:sp>
          <p:nvSpPr>
            <p:cNvPr id="66576" name="Freeform 15"/>
            <p:cNvSpPr>
              <a:spLocks/>
            </p:cNvSpPr>
            <p:nvPr/>
          </p:nvSpPr>
          <p:spPr bwMode="auto">
            <a:xfrm>
              <a:off x="1013" y="1789"/>
              <a:ext cx="234" cy="190"/>
            </a:xfrm>
            <a:custGeom>
              <a:avLst/>
              <a:gdLst>
                <a:gd name="T0" fmla="*/ 98 w 234"/>
                <a:gd name="T1" fmla="*/ 190 h 190"/>
                <a:gd name="T2" fmla="*/ 7 w 234"/>
                <a:gd name="T3" fmla="*/ 99 h 190"/>
                <a:gd name="T4" fmla="*/ 53 w 234"/>
                <a:gd name="T5" fmla="*/ 53 h 190"/>
                <a:gd name="T6" fmla="*/ 98 w 234"/>
                <a:gd name="T7" fmla="*/ 8 h 190"/>
                <a:gd name="T8" fmla="*/ 234 w 234"/>
                <a:gd name="T9" fmla="*/ 99 h 190"/>
                <a:gd name="T10" fmla="*/ 0 60000 65536"/>
                <a:gd name="T11" fmla="*/ 0 60000 65536"/>
                <a:gd name="T12" fmla="*/ 0 60000 65536"/>
                <a:gd name="T13" fmla="*/ 0 60000 65536"/>
                <a:gd name="T14" fmla="*/ 0 60000 65536"/>
                <a:gd name="T15" fmla="*/ 0 w 234"/>
                <a:gd name="T16" fmla="*/ 0 h 190"/>
                <a:gd name="T17" fmla="*/ 234 w 234"/>
                <a:gd name="T18" fmla="*/ 190 h 190"/>
              </a:gdLst>
              <a:ahLst/>
              <a:cxnLst>
                <a:cxn ang="T10">
                  <a:pos x="T0" y="T1"/>
                </a:cxn>
                <a:cxn ang="T11">
                  <a:pos x="T2" y="T3"/>
                </a:cxn>
                <a:cxn ang="T12">
                  <a:pos x="T4" y="T5"/>
                </a:cxn>
                <a:cxn ang="T13">
                  <a:pos x="T6" y="T7"/>
                </a:cxn>
                <a:cxn ang="T14">
                  <a:pos x="T8" y="T9"/>
                </a:cxn>
              </a:cxnLst>
              <a:rect l="T15" t="T16" r="T17" b="T18"/>
              <a:pathLst>
                <a:path w="234" h="190">
                  <a:moveTo>
                    <a:pt x="98" y="190"/>
                  </a:moveTo>
                  <a:cubicBezTo>
                    <a:pt x="56" y="156"/>
                    <a:pt x="14" y="122"/>
                    <a:pt x="7" y="99"/>
                  </a:cubicBezTo>
                  <a:cubicBezTo>
                    <a:pt x="0" y="76"/>
                    <a:pt x="38" y="68"/>
                    <a:pt x="53" y="53"/>
                  </a:cubicBezTo>
                  <a:cubicBezTo>
                    <a:pt x="68" y="38"/>
                    <a:pt x="68" y="0"/>
                    <a:pt x="98" y="8"/>
                  </a:cubicBezTo>
                  <a:cubicBezTo>
                    <a:pt x="128" y="16"/>
                    <a:pt x="181" y="57"/>
                    <a:pt x="234" y="99"/>
                  </a:cubicBezTo>
                </a:path>
              </a:pathLst>
            </a:custGeom>
            <a:solidFill>
              <a:srgbClr val="FFCC99"/>
            </a:solidFill>
            <a:ln w="28575">
              <a:solidFill>
                <a:schemeClr val="tx1"/>
              </a:solidFill>
              <a:round/>
              <a:headEnd/>
              <a:tailEnd/>
            </a:ln>
          </p:spPr>
          <p:txBody>
            <a:bodyPr/>
            <a:lstStyle/>
            <a:p>
              <a:endParaRPr lang="en-US"/>
            </a:p>
          </p:txBody>
        </p:sp>
        <p:sp>
          <p:nvSpPr>
            <p:cNvPr id="66577" name="Freeform 16"/>
            <p:cNvSpPr>
              <a:spLocks/>
            </p:cNvSpPr>
            <p:nvPr/>
          </p:nvSpPr>
          <p:spPr bwMode="auto">
            <a:xfrm>
              <a:off x="930" y="1752"/>
              <a:ext cx="771" cy="680"/>
            </a:xfrm>
            <a:custGeom>
              <a:avLst/>
              <a:gdLst>
                <a:gd name="T0" fmla="*/ 673 w 707"/>
                <a:gd name="T1" fmla="*/ 238 h 521"/>
                <a:gd name="T2" fmla="*/ 745 w 707"/>
                <a:gd name="T3" fmla="*/ 248 h 521"/>
                <a:gd name="T4" fmla="*/ 700 w 707"/>
                <a:gd name="T5" fmla="*/ 462 h 521"/>
                <a:gd name="T6" fmla="*/ 655 w 707"/>
                <a:gd name="T7" fmla="*/ 527 h 521"/>
                <a:gd name="T8" fmla="*/ 601 w 707"/>
                <a:gd name="T9" fmla="*/ 548 h 521"/>
                <a:gd name="T10" fmla="*/ 520 w 707"/>
                <a:gd name="T11" fmla="*/ 591 h 521"/>
                <a:gd name="T12" fmla="*/ 467 w 707"/>
                <a:gd name="T13" fmla="*/ 613 h 521"/>
                <a:gd name="T14" fmla="*/ 333 w 707"/>
                <a:gd name="T15" fmla="*/ 624 h 521"/>
                <a:gd name="T16" fmla="*/ 305 w 707"/>
                <a:gd name="T17" fmla="*/ 570 h 521"/>
                <a:gd name="T18" fmla="*/ 225 w 707"/>
                <a:gd name="T19" fmla="*/ 474 h 521"/>
                <a:gd name="T20" fmla="*/ 135 w 707"/>
                <a:gd name="T21" fmla="*/ 355 h 521"/>
                <a:gd name="T22" fmla="*/ 89 w 707"/>
                <a:gd name="T23" fmla="*/ 238 h 521"/>
                <a:gd name="T24" fmla="*/ 53 w 707"/>
                <a:gd name="T25" fmla="*/ 151 h 521"/>
                <a:gd name="T26" fmla="*/ 0 w 707"/>
                <a:gd name="T27" fmla="*/ 76 h 521"/>
                <a:gd name="T28" fmla="*/ 53 w 707"/>
                <a:gd name="T29" fmla="*/ 0 h 521"/>
                <a:gd name="T30" fmla="*/ 72 w 707"/>
                <a:gd name="T31" fmla="*/ 22 h 521"/>
                <a:gd name="T32" fmla="*/ 81 w 707"/>
                <a:gd name="T33" fmla="*/ 86 h 521"/>
                <a:gd name="T34" fmla="*/ 117 w 707"/>
                <a:gd name="T35" fmla="*/ 98 h 521"/>
                <a:gd name="T36" fmla="*/ 153 w 707"/>
                <a:gd name="T37" fmla="*/ 205 h 521"/>
                <a:gd name="T38" fmla="*/ 189 w 707"/>
                <a:gd name="T39" fmla="*/ 291 h 521"/>
                <a:gd name="T40" fmla="*/ 206 w 707"/>
                <a:gd name="T41" fmla="*/ 355 h 521"/>
                <a:gd name="T42" fmla="*/ 261 w 707"/>
                <a:gd name="T43" fmla="*/ 376 h 521"/>
                <a:gd name="T44" fmla="*/ 333 w 707"/>
                <a:gd name="T45" fmla="*/ 431 h 521"/>
                <a:gd name="T46" fmla="*/ 350 w 707"/>
                <a:gd name="T47" fmla="*/ 462 h 521"/>
                <a:gd name="T48" fmla="*/ 368 w 707"/>
                <a:gd name="T49" fmla="*/ 527 h 521"/>
                <a:gd name="T50" fmla="*/ 583 w 707"/>
                <a:gd name="T51" fmla="*/ 462 h 521"/>
                <a:gd name="T52" fmla="*/ 655 w 707"/>
                <a:gd name="T53" fmla="*/ 376 h 521"/>
                <a:gd name="T54" fmla="*/ 682 w 707"/>
                <a:gd name="T55" fmla="*/ 312 h 521"/>
                <a:gd name="T56" fmla="*/ 691 w 707"/>
                <a:gd name="T57" fmla="*/ 248 h 521"/>
                <a:gd name="T58" fmla="*/ 736 w 707"/>
                <a:gd name="T59" fmla="*/ 248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7"/>
                <a:gd name="T91" fmla="*/ 0 h 521"/>
                <a:gd name="T92" fmla="*/ 707 w 70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7" h="521">
                  <a:moveTo>
                    <a:pt x="617" y="182"/>
                  </a:moveTo>
                  <a:cubicBezTo>
                    <a:pt x="639" y="185"/>
                    <a:pt x="674" y="170"/>
                    <a:pt x="683" y="190"/>
                  </a:cubicBezTo>
                  <a:cubicBezTo>
                    <a:pt x="707" y="244"/>
                    <a:pt x="689" y="324"/>
                    <a:pt x="642" y="354"/>
                  </a:cubicBezTo>
                  <a:cubicBezTo>
                    <a:pt x="633" y="367"/>
                    <a:pt x="615" y="396"/>
                    <a:pt x="601" y="404"/>
                  </a:cubicBezTo>
                  <a:cubicBezTo>
                    <a:pt x="586" y="412"/>
                    <a:pt x="551" y="420"/>
                    <a:pt x="551" y="420"/>
                  </a:cubicBezTo>
                  <a:cubicBezTo>
                    <a:pt x="528" y="445"/>
                    <a:pt x="509" y="443"/>
                    <a:pt x="477" y="453"/>
                  </a:cubicBezTo>
                  <a:cubicBezTo>
                    <a:pt x="460" y="458"/>
                    <a:pt x="428" y="470"/>
                    <a:pt x="428" y="470"/>
                  </a:cubicBezTo>
                  <a:cubicBezTo>
                    <a:pt x="394" y="521"/>
                    <a:pt x="355" y="495"/>
                    <a:pt x="305" y="478"/>
                  </a:cubicBezTo>
                  <a:cubicBezTo>
                    <a:pt x="261" y="434"/>
                    <a:pt x="313" y="491"/>
                    <a:pt x="280" y="437"/>
                  </a:cubicBezTo>
                  <a:cubicBezTo>
                    <a:pt x="262" y="407"/>
                    <a:pt x="235" y="382"/>
                    <a:pt x="206" y="363"/>
                  </a:cubicBezTo>
                  <a:cubicBezTo>
                    <a:pt x="194" y="324"/>
                    <a:pt x="163" y="285"/>
                    <a:pt x="124" y="272"/>
                  </a:cubicBezTo>
                  <a:cubicBezTo>
                    <a:pt x="111" y="235"/>
                    <a:pt x="109" y="208"/>
                    <a:pt x="82" y="182"/>
                  </a:cubicBezTo>
                  <a:cubicBezTo>
                    <a:pt x="64" y="125"/>
                    <a:pt x="79" y="144"/>
                    <a:pt x="49" y="116"/>
                  </a:cubicBezTo>
                  <a:cubicBezTo>
                    <a:pt x="39" y="85"/>
                    <a:pt x="22" y="80"/>
                    <a:pt x="0" y="58"/>
                  </a:cubicBezTo>
                  <a:cubicBezTo>
                    <a:pt x="10" y="26"/>
                    <a:pt x="17" y="12"/>
                    <a:pt x="49" y="0"/>
                  </a:cubicBezTo>
                  <a:cubicBezTo>
                    <a:pt x="55" y="6"/>
                    <a:pt x="63" y="10"/>
                    <a:pt x="66" y="17"/>
                  </a:cubicBezTo>
                  <a:cubicBezTo>
                    <a:pt x="72" y="32"/>
                    <a:pt x="64" y="52"/>
                    <a:pt x="74" y="66"/>
                  </a:cubicBezTo>
                  <a:cubicBezTo>
                    <a:pt x="81" y="75"/>
                    <a:pt x="96" y="72"/>
                    <a:pt x="107" y="75"/>
                  </a:cubicBezTo>
                  <a:cubicBezTo>
                    <a:pt x="114" y="111"/>
                    <a:pt x="116" y="131"/>
                    <a:pt x="140" y="157"/>
                  </a:cubicBezTo>
                  <a:cubicBezTo>
                    <a:pt x="158" y="214"/>
                    <a:pt x="144" y="194"/>
                    <a:pt x="173" y="223"/>
                  </a:cubicBezTo>
                  <a:cubicBezTo>
                    <a:pt x="178" y="239"/>
                    <a:pt x="184" y="256"/>
                    <a:pt x="189" y="272"/>
                  </a:cubicBezTo>
                  <a:cubicBezTo>
                    <a:pt x="194" y="289"/>
                    <a:pt x="239" y="288"/>
                    <a:pt x="239" y="288"/>
                  </a:cubicBezTo>
                  <a:cubicBezTo>
                    <a:pt x="259" y="309"/>
                    <a:pt x="281" y="314"/>
                    <a:pt x="305" y="330"/>
                  </a:cubicBezTo>
                  <a:cubicBezTo>
                    <a:pt x="310" y="338"/>
                    <a:pt x="317" y="345"/>
                    <a:pt x="321" y="354"/>
                  </a:cubicBezTo>
                  <a:cubicBezTo>
                    <a:pt x="328" y="370"/>
                    <a:pt x="337" y="404"/>
                    <a:pt x="337" y="404"/>
                  </a:cubicBezTo>
                  <a:cubicBezTo>
                    <a:pt x="447" y="398"/>
                    <a:pt x="485" y="427"/>
                    <a:pt x="535" y="354"/>
                  </a:cubicBezTo>
                  <a:cubicBezTo>
                    <a:pt x="557" y="285"/>
                    <a:pt x="538" y="311"/>
                    <a:pt x="601" y="288"/>
                  </a:cubicBezTo>
                  <a:cubicBezTo>
                    <a:pt x="617" y="264"/>
                    <a:pt x="619" y="266"/>
                    <a:pt x="625" y="239"/>
                  </a:cubicBezTo>
                  <a:cubicBezTo>
                    <a:pt x="629" y="223"/>
                    <a:pt x="622" y="202"/>
                    <a:pt x="634" y="190"/>
                  </a:cubicBezTo>
                  <a:cubicBezTo>
                    <a:pt x="644" y="180"/>
                    <a:pt x="661" y="190"/>
                    <a:pt x="675" y="190"/>
                  </a:cubicBezTo>
                </a:path>
              </a:pathLst>
            </a:custGeom>
            <a:solidFill>
              <a:srgbClr val="CC0099"/>
            </a:solidFill>
            <a:ln w="9525">
              <a:solidFill>
                <a:schemeClr val="tx1"/>
              </a:solidFill>
              <a:round/>
              <a:headEnd/>
              <a:tailEnd/>
            </a:ln>
          </p:spPr>
          <p:txBody>
            <a:bodyPr/>
            <a:lstStyle/>
            <a:p>
              <a:endParaRPr lang="en-US"/>
            </a:p>
          </p:txBody>
        </p:sp>
        <p:grpSp>
          <p:nvGrpSpPr>
            <p:cNvPr id="3" name="Group 22"/>
            <p:cNvGrpSpPr>
              <a:grpSpLocks/>
            </p:cNvGrpSpPr>
            <p:nvPr/>
          </p:nvGrpSpPr>
          <p:grpSpPr bwMode="auto">
            <a:xfrm>
              <a:off x="3152" y="2061"/>
              <a:ext cx="1664" cy="1006"/>
              <a:chOff x="3152" y="2061"/>
              <a:chExt cx="1664" cy="1006"/>
            </a:xfrm>
          </p:grpSpPr>
          <p:sp>
            <p:nvSpPr>
              <p:cNvPr id="66580" name="Freeform 20"/>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66581" name="Freeform 21"/>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sp>
          <p:nvSpPr>
            <p:cNvPr id="66579" name="Freeform 25"/>
            <p:cNvSpPr>
              <a:spLocks/>
            </p:cNvSpPr>
            <p:nvPr/>
          </p:nvSpPr>
          <p:spPr bwMode="auto">
            <a:xfrm>
              <a:off x="2336" y="2296"/>
              <a:ext cx="45" cy="45"/>
            </a:xfrm>
            <a:custGeom>
              <a:avLst/>
              <a:gdLst>
                <a:gd name="T0" fmla="*/ 45 w 45"/>
                <a:gd name="T1" fmla="*/ 0 h 45"/>
                <a:gd name="T2" fmla="*/ 0 w 45"/>
                <a:gd name="T3" fmla="*/ 45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grpSp>
      <p:sp>
        <p:nvSpPr>
          <p:cNvPr id="66563" name="Text Box 28"/>
          <p:cNvSpPr txBox="1">
            <a:spLocks noChangeArrowheads="1"/>
          </p:cNvSpPr>
          <p:nvPr/>
        </p:nvSpPr>
        <p:spPr bwMode="auto">
          <a:xfrm>
            <a:off x="611188" y="404813"/>
            <a:ext cx="8208962" cy="1587500"/>
          </a:xfrm>
          <a:prstGeom prst="rect">
            <a:avLst/>
          </a:prstGeom>
          <a:noFill/>
          <a:ln w="9525">
            <a:noFill/>
            <a:miter lim="800000"/>
            <a:headEnd/>
            <a:tailEnd/>
          </a:ln>
        </p:spPr>
        <p:txBody>
          <a:bodyPr>
            <a:spAutoFit/>
          </a:bodyPr>
          <a:lstStyle/>
          <a:p>
            <a:pPr>
              <a:spcBef>
                <a:spcPct val="50000"/>
              </a:spcBef>
            </a:pPr>
            <a:r>
              <a:rPr lang="en-IE" sz="2800" dirty="0"/>
              <a:t>Stage 2 - (20 minutes to 1 hour)</a:t>
            </a:r>
          </a:p>
          <a:p>
            <a:pPr>
              <a:spcBef>
                <a:spcPct val="50000"/>
              </a:spcBef>
            </a:pPr>
            <a:r>
              <a:rPr lang="en-IE" sz="2800" b="0" dirty="0"/>
              <a:t>The foetus passes through the cervix and the birth canal head first. </a:t>
            </a:r>
          </a:p>
        </p:txBody>
      </p:sp>
      <p:sp>
        <p:nvSpPr>
          <p:cNvPr id="22" name="Slide Number Placeholder 21"/>
          <p:cNvSpPr>
            <a:spLocks noGrp="1"/>
          </p:cNvSpPr>
          <p:nvPr>
            <p:ph type="sldNum" sz="quarter" idx="12"/>
          </p:nvPr>
        </p:nvSpPr>
        <p:spPr/>
        <p:txBody>
          <a:bodyPr/>
          <a:lstStyle/>
          <a:p>
            <a:pPr>
              <a:defRPr/>
            </a:pPr>
            <a:fld id="{325A776B-3DB6-4339-BB7E-DAB8D23E1CC4}" type="slidenum">
              <a:rPr lang="en-GB" smtClean="0"/>
              <a:pPr>
                <a:defRPr/>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reeform 5"/>
          <p:cNvSpPr>
            <a:spLocks/>
          </p:cNvSpPr>
          <p:nvPr/>
        </p:nvSpPr>
        <p:spPr bwMode="auto">
          <a:xfrm>
            <a:off x="5091113" y="4418013"/>
            <a:ext cx="2527300" cy="1558925"/>
          </a:xfrm>
          <a:custGeom>
            <a:avLst/>
            <a:gdLst>
              <a:gd name="T0" fmla="*/ 649741 w 1587"/>
              <a:gd name="T1" fmla="*/ 1558925 h 998"/>
              <a:gd name="T2" fmla="*/ 216580 w 1587"/>
              <a:gd name="T3" fmla="*/ 1558925 h 998"/>
              <a:gd name="T4" fmla="*/ 0 w 1587"/>
              <a:gd name="T5" fmla="*/ 0 h 998"/>
              <a:gd name="T6" fmla="*/ 2022477 w 1587"/>
              <a:gd name="T7" fmla="*/ 71854 h 998"/>
              <a:gd name="T8" fmla="*/ 2527300 w 1587"/>
              <a:gd name="T9" fmla="*/ 142146 h 998"/>
              <a:gd name="T10" fmla="*/ 649741 w 1587"/>
              <a:gd name="T11" fmla="*/ 1558925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67587" name="Rectangle 6"/>
          <p:cNvSpPr>
            <a:spLocks noChangeArrowheads="1"/>
          </p:cNvSpPr>
          <p:nvPr/>
        </p:nvSpPr>
        <p:spPr bwMode="auto">
          <a:xfrm rot="1857642">
            <a:off x="4152900" y="4418013"/>
            <a:ext cx="577850" cy="1700212"/>
          </a:xfrm>
          <a:prstGeom prst="rect">
            <a:avLst/>
          </a:prstGeom>
          <a:solidFill>
            <a:srgbClr val="FFCC99"/>
          </a:solidFill>
          <a:ln w="9525">
            <a:noFill/>
            <a:miter lim="800000"/>
            <a:headEnd/>
            <a:tailEnd/>
          </a:ln>
        </p:spPr>
        <p:txBody>
          <a:bodyPr wrap="none" anchor="ctr"/>
          <a:lstStyle/>
          <a:p>
            <a:endParaRPr lang="en-IE"/>
          </a:p>
        </p:txBody>
      </p:sp>
      <p:sp>
        <p:nvSpPr>
          <p:cNvPr id="67588" name="Freeform 7"/>
          <p:cNvSpPr>
            <a:spLocks/>
          </p:cNvSpPr>
          <p:nvPr/>
        </p:nvSpPr>
        <p:spPr bwMode="auto">
          <a:xfrm>
            <a:off x="4224338" y="4276725"/>
            <a:ext cx="1468437" cy="2032000"/>
          </a:xfrm>
          <a:custGeom>
            <a:avLst/>
            <a:gdLst>
              <a:gd name="T0" fmla="*/ 650694 w 923"/>
              <a:gd name="T1" fmla="*/ 0 h 1300"/>
              <a:gd name="T2" fmla="*/ 1011838 w 923"/>
              <a:gd name="T3" fmla="*/ 212578 h 1300"/>
              <a:gd name="T4" fmla="*/ 1155022 w 923"/>
              <a:gd name="T5" fmla="*/ 850314 h 1300"/>
              <a:gd name="T6" fmla="*/ 1444573 w 923"/>
              <a:gd name="T7" fmla="*/ 1275471 h 1300"/>
              <a:gd name="T8" fmla="*/ 1228205 w 923"/>
              <a:gd name="T9" fmla="*/ 1913206 h 1300"/>
              <a:gd name="T10" fmla="*/ 0 w 923"/>
              <a:gd name="T11" fmla="*/ 1985108 h 1300"/>
              <a:gd name="T12" fmla="*/ 0 60000 65536"/>
              <a:gd name="T13" fmla="*/ 0 60000 65536"/>
              <a:gd name="T14" fmla="*/ 0 60000 65536"/>
              <a:gd name="T15" fmla="*/ 0 60000 65536"/>
              <a:gd name="T16" fmla="*/ 0 60000 65536"/>
              <a:gd name="T17" fmla="*/ 0 60000 65536"/>
              <a:gd name="T18" fmla="*/ 0 w 923"/>
              <a:gd name="T19" fmla="*/ 0 h 1300"/>
              <a:gd name="T20" fmla="*/ 923 w 923"/>
              <a:gd name="T21" fmla="*/ 1300 h 1300"/>
            </a:gdLst>
            <a:ahLst/>
            <a:cxnLst>
              <a:cxn ang="T12">
                <a:pos x="T0" y="T1"/>
              </a:cxn>
              <a:cxn ang="T13">
                <a:pos x="T2" y="T3"/>
              </a:cxn>
              <a:cxn ang="T14">
                <a:pos x="T4" y="T5"/>
              </a:cxn>
              <a:cxn ang="T15">
                <a:pos x="T6" y="T7"/>
              </a:cxn>
              <a:cxn ang="T16">
                <a:pos x="T8" y="T9"/>
              </a:cxn>
              <a:cxn ang="T17">
                <a:pos x="T10" y="T11"/>
              </a:cxn>
            </a:cxnLst>
            <a:rect l="T18" t="T19" r="T20" b="T21"/>
            <a:pathLst>
              <a:path w="923" h="1300">
                <a:moveTo>
                  <a:pt x="409" y="0"/>
                </a:moveTo>
                <a:cubicBezTo>
                  <a:pt x="496" y="22"/>
                  <a:pt x="583" y="45"/>
                  <a:pt x="636" y="136"/>
                </a:cubicBezTo>
                <a:cubicBezTo>
                  <a:pt x="689" y="227"/>
                  <a:pt x="681" y="431"/>
                  <a:pt x="726" y="544"/>
                </a:cubicBezTo>
                <a:cubicBezTo>
                  <a:pt x="771" y="657"/>
                  <a:pt x="900" y="703"/>
                  <a:pt x="908" y="816"/>
                </a:cubicBezTo>
                <a:cubicBezTo>
                  <a:pt x="916" y="929"/>
                  <a:pt x="923" y="1148"/>
                  <a:pt x="772" y="1224"/>
                </a:cubicBezTo>
                <a:cubicBezTo>
                  <a:pt x="621" y="1300"/>
                  <a:pt x="310" y="1285"/>
                  <a:pt x="0" y="1270"/>
                </a:cubicBezTo>
              </a:path>
            </a:pathLst>
          </a:custGeom>
          <a:solidFill>
            <a:srgbClr val="FFCC99"/>
          </a:solidFill>
          <a:ln w="28575">
            <a:solidFill>
              <a:schemeClr val="tx1"/>
            </a:solidFill>
            <a:round/>
            <a:headEnd/>
            <a:tailEnd/>
          </a:ln>
        </p:spPr>
        <p:txBody>
          <a:bodyPr/>
          <a:lstStyle/>
          <a:p>
            <a:endParaRPr lang="en-US"/>
          </a:p>
        </p:txBody>
      </p:sp>
      <p:sp>
        <p:nvSpPr>
          <p:cNvPr id="67589" name="Freeform 8"/>
          <p:cNvSpPr>
            <a:spLocks/>
          </p:cNvSpPr>
          <p:nvPr/>
        </p:nvSpPr>
        <p:spPr bwMode="auto">
          <a:xfrm>
            <a:off x="1408113" y="3636963"/>
            <a:ext cx="793750" cy="922337"/>
          </a:xfrm>
          <a:custGeom>
            <a:avLst/>
            <a:gdLst>
              <a:gd name="T0" fmla="*/ 73171 w 499"/>
              <a:gd name="T1" fmla="*/ 922337 h 590"/>
              <a:gd name="T2" fmla="*/ 434256 w 499"/>
              <a:gd name="T3" fmla="*/ 354865 h 590"/>
              <a:gd name="T4" fmla="*/ 793750 w 499"/>
              <a:gd name="T5" fmla="*/ 0 h 590"/>
              <a:gd name="T6" fmla="*/ 577417 w 499"/>
              <a:gd name="T7" fmla="*/ 0 h 590"/>
              <a:gd name="T8" fmla="*/ 361085 w 499"/>
              <a:gd name="T9" fmla="*/ 71911 h 590"/>
              <a:gd name="T10" fmla="*/ 144752 w 499"/>
              <a:gd name="T11" fmla="*/ 354865 h 590"/>
              <a:gd name="T12" fmla="*/ 73171 w 499"/>
              <a:gd name="T13" fmla="*/ 497124 h 590"/>
              <a:gd name="T14" fmla="*/ 0 w 499"/>
              <a:gd name="T15" fmla="*/ 639383 h 590"/>
              <a:gd name="T16" fmla="*/ 0 w 499"/>
              <a:gd name="T17" fmla="*/ 851989 h 590"/>
              <a:gd name="T18" fmla="*/ 73171 w 499"/>
              <a:gd name="T19" fmla="*/ 922337 h 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9"/>
              <a:gd name="T31" fmla="*/ 0 h 590"/>
              <a:gd name="T32" fmla="*/ 499 w 499"/>
              <a:gd name="T33" fmla="*/ 590 h 5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9" h="590">
                <a:moveTo>
                  <a:pt x="46" y="590"/>
                </a:moveTo>
                <a:lnTo>
                  <a:pt x="273" y="227"/>
                </a:lnTo>
                <a:lnTo>
                  <a:pt x="499" y="0"/>
                </a:lnTo>
                <a:lnTo>
                  <a:pt x="363" y="0"/>
                </a:lnTo>
                <a:lnTo>
                  <a:pt x="227" y="46"/>
                </a:lnTo>
                <a:lnTo>
                  <a:pt x="91" y="227"/>
                </a:lnTo>
                <a:lnTo>
                  <a:pt x="46" y="318"/>
                </a:lnTo>
                <a:lnTo>
                  <a:pt x="0" y="409"/>
                </a:lnTo>
                <a:lnTo>
                  <a:pt x="0" y="545"/>
                </a:lnTo>
                <a:lnTo>
                  <a:pt x="46" y="590"/>
                </a:lnTo>
                <a:close/>
              </a:path>
            </a:pathLst>
          </a:custGeom>
          <a:solidFill>
            <a:srgbClr val="FF3300"/>
          </a:solidFill>
          <a:ln w="9525">
            <a:noFill/>
            <a:round/>
            <a:headEnd/>
            <a:tailEnd/>
          </a:ln>
        </p:spPr>
        <p:txBody>
          <a:bodyPr/>
          <a:lstStyle/>
          <a:p>
            <a:endParaRPr lang="en-US"/>
          </a:p>
        </p:txBody>
      </p:sp>
      <p:sp>
        <p:nvSpPr>
          <p:cNvPr id="67590" name="Freeform 9"/>
          <p:cNvSpPr>
            <a:spLocks/>
          </p:cNvSpPr>
          <p:nvPr/>
        </p:nvSpPr>
        <p:spPr bwMode="auto">
          <a:xfrm>
            <a:off x="2411413" y="4365625"/>
            <a:ext cx="1443037" cy="779463"/>
          </a:xfrm>
          <a:custGeom>
            <a:avLst/>
            <a:gdLst>
              <a:gd name="T0" fmla="*/ 432752 w 907"/>
              <a:gd name="T1" fmla="*/ 0 h 499"/>
              <a:gd name="T2" fmla="*/ 0 w 907"/>
              <a:gd name="T3" fmla="*/ 284293 h 499"/>
              <a:gd name="T4" fmla="*/ 216376 w 907"/>
              <a:gd name="T5" fmla="*/ 779463 h 499"/>
              <a:gd name="T6" fmla="*/ 1443037 w 907"/>
              <a:gd name="T7" fmla="*/ 638879 h 499"/>
              <a:gd name="T8" fmla="*/ 1226661 w 907"/>
              <a:gd name="T9" fmla="*/ 71854 h 499"/>
              <a:gd name="T10" fmla="*/ 43275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67591" name="Freeform 10"/>
          <p:cNvSpPr>
            <a:spLocks/>
          </p:cNvSpPr>
          <p:nvPr/>
        </p:nvSpPr>
        <p:spPr bwMode="auto">
          <a:xfrm>
            <a:off x="3276600" y="4149725"/>
            <a:ext cx="1100138" cy="882650"/>
          </a:xfrm>
          <a:custGeom>
            <a:avLst/>
            <a:gdLst>
              <a:gd name="T0" fmla="*/ 706890 w 691"/>
              <a:gd name="T1" fmla="*/ 412424 h 565"/>
              <a:gd name="T2" fmla="*/ 995060 w 691"/>
              <a:gd name="T3" fmla="*/ 484286 h 565"/>
              <a:gd name="T4" fmla="*/ 977547 w 691"/>
              <a:gd name="T5" fmla="*/ 329627 h 565"/>
              <a:gd name="T6" fmla="*/ 256327 w 691"/>
              <a:gd name="T7" fmla="*/ 34369 h 565"/>
              <a:gd name="T8" fmla="*/ 20697 w 691"/>
              <a:gd name="T9" fmla="*/ 123415 h 565"/>
              <a:gd name="T10" fmla="*/ 128960 w 691"/>
              <a:gd name="T11" fmla="*/ 484286 h 565"/>
              <a:gd name="T12" fmla="*/ 165578 w 691"/>
              <a:gd name="T13" fmla="*/ 754548 h 565"/>
              <a:gd name="T14" fmla="*/ 426682 w 691"/>
              <a:gd name="T15" fmla="*/ 882650 h 565"/>
              <a:gd name="T16" fmla="*/ 0 60000 65536"/>
              <a:gd name="T17" fmla="*/ 0 60000 65536"/>
              <a:gd name="T18" fmla="*/ 0 60000 65536"/>
              <a:gd name="T19" fmla="*/ 0 60000 65536"/>
              <a:gd name="T20" fmla="*/ 0 60000 65536"/>
              <a:gd name="T21" fmla="*/ 0 60000 65536"/>
              <a:gd name="T22" fmla="*/ 0 60000 65536"/>
              <a:gd name="T23" fmla="*/ 0 60000 65536"/>
              <a:gd name="T24" fmla="*/ 0 w 691"/>
              <a:gd name="T25" fmla="*/ 0 h 565"/>
              <a:gd name="T26" fmla="*/ 691 w 691"/>
              <a:gd name="T27" fmla="*/ 565 h 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1" h="565">
                <a:moveTo>
                  <a:pt x="444" y="264"/>
                </a:moveTo>
                <a:cubicBezTo>
                  <a:pt x="519" y="294"/>
                  <a:pt x="597" y="319"/>
                  <a:pt x="625" y="310"/>
                </a:cubicBezTo>
                <a:cubicBezTo>
                  <a:pt x="653" y="301"/>
                  <a:pt x="691" y="259"/>
                  <a:pt x="614" y="211"/>
                </a:cubicBezTo>
                <a:cubicBezTo>
                  <a:pt x="537" y="163"/>
                  <a:pt x="261" y="44"/>
                  <a:pt x="161" y="22"/>
                </a:cubicBezTo>
                <a:cubicBezTo>
                  <a:pt x="61" y="0"/>
                  <a:pt x="26" y="31"/>
                  <a:pt x="13" y="79"/>
                </a:cubicBezTo>
                <a:cubicBezTo>
                  <a:pt x="0" y="127"/>
                  <a:pt x="66" y="243"/>
                  <a:pt x="81" y="310"/>
                </a:cubicBezTo>
                <a:cubicBezTo>
                  <a:pt x="96" y="377"/>
                  <a:pt x="73" y="441"/>
                  <a:pt x="104" y="483"/>
                </a:cubicBezTo>
                <a:cubicBezTo>
                  <a:pt x="135" y="525"/>
                  <a:pt x="234" y="548"/>
                  <a:pt x="268" y="565"/>
                </a:cubicBezTo>
              </a:path>
            </a:pathLst>
          </a:custGeom>
          <a:solidFill>
            <a:srgbClr val="FFCC99"/>
          </a:solidFill>
          <a:ln w="28575">
            <a:solidFill>
              <a:schemeClr val="tx1"/>
            </a:solidFill>
            <a:round/>
            <a:headEnd/>
            <a:tailEnd/>
          </a:ln>
        </p:spPr>
        <p:txBody>
          <a:bodyPr/>
          <a:lstStyle/>
          <a:p>
            <a:endParaRPr lang="en-US"/>
          </a:p>
        </p:txBody>
      </p:sp>
      <p:sp>
        <p:nvSpPr>
          <p:cNvPr id="67592" name="Freeform 14"/>
          <p:cNvSpPr>
            <a:spLocks/>
          </p:cNvSpPr>
          <p:nvPr/>
        </p:nvSpPr>
        <p:spPr bwMode="auto">
          <a:xfrm>
            <a:off x="250825" y="3141663"/>
            <a:ext cx="4724400" cy="3148012"/>
          </a:xfrm>
          <a:custGeom>
            <a:avLst/>
            <a:gdLst>
              <a:gd name="T0" fmla="*/ 143260 w 2968"/>
              <a:gd name="T1" fmla="*/ 536131 h 2014"/>
              <a:gd name="T2" fmla="*/ 1029881 w 2968"/>
              <a:gd name="T3" fmla="*/ 365757 h 2014"/>
              <a:gd name="T4" fmla="*/ 1297300 w 2968"/>
              <a:gd name="T5" fmla="*/ 254780 h 2014"/>
              <a:gd name="T6" fmla="*/ 1642716 w 2968"/>
              <a:gd name="T7" fmla="*/ 117230 h 2014"/>
              <a:gd name="T8" fmla="*/ 1948338 w 2968"/>
              <a:gd name="T9" fmla="*/ 31261 h 2014"/>
              <a:gd name="T10" fmla="*/ 2015192 w 2968"/>
              <a:gd name="T11" fmla="*/ 18757 h 2014"/>
              <a:gd name="T12" fmla="*/ 2069313 w 2968"/>
              <a:gd name="T13" fmla="*/ 6252 h 2014"/>
              <a:gd name="T14" fmla="*/ 2096373 w 2968"/>
              <a:gd name="T15" fmla="*/ 18757 h 2014"/>
              <a:gd name="T16" fmla="*/ 2134576 w 2968"/>
              <a:gd name="T17" fmla="*/ 6252 h 2014"/>
              <a:gd name="T18" fmla="*/ 2255551 w 2968"/>
              <a:gd name="T19" fmla="*/ 31261 h 2014"/>
              <a:gd name="T20" fmla="*/ 3107152 w 2968"/>
              <a:gd name="T21" fmla="*/ 93784 h 2014"/>
              <a:gd name="T22" fmla="*/ 3293391 w 2968"/>
              <a:gd name="T23" fmla="*/ 178189 h 2014"/>
              <a:gd name="T24" fmla="*/ 3481221 w 2968"/>
              <a:gd name="T25" fmla="*/ 278226 h 2014"/>
              <a:gd name="T26" fmla="*/ 3653133 w 2968"/>
              <a:gd name="T27" fmla="*/ 376699 h 2014"/>
              <a:gd name="T28" fmla="*/ 3852105 w 2968"/>
              <a:gd name="T29" fmla="*/ 464230 h 2014"/>
              <a:gd name="T30" fmla="*/ 4025609 w 2968"/>
              <a:gd name="T31" fmla="*/ 562703 h 2014"/>
              <a:gd name="T32" fmla="*/ 4172053 w 2968"/>
              <a:gd name="T33" fmla="*/ 625226 h 2014"/>
              <a:gd name="T34" fmla="*/ 4199113 w 2968"/>
              <a:gd name="T35" fmla="*/ 648672 h 2014"/>
              <a:gd name="T36" fmla="*/ 4251642 w 2968"/>
              <a:gd name="T37" fmla="*/ 673681 h 2014"/>
              <a:gd name="T38" fmla="*/ 4425146 w 2968"/>
              <a:gd name="T39" fmla="*/ 834677 h 2014"/>
              <a:gd name="T40" fmla="*/ 4479266 w 2968"/>
              <a:gd name="T41" fmla="*/ 922208 h 2014"/>
              <a:gd name="T42" fmla="*/ 4531795 w 2968"/>
              <a:gd name="T43" fmla="*/ 995672 h 2014"/>
              <a:gd name="T44" fmla="*/ 4611384 w 2968"/>
              <a:gd name="T45" fmla="*/ 1131659 h 2014"/>
              <a:gd name="T46" fmla="*/ 4678238 w 2968"/>
              <a:gd name="T47" fmla="*/ 1267645 h 2014"/>
              <a:gd name="T48" fmla="*/ 4544529 w 2968"/>
              <a:gd name="T49" fmla="*/ 1514610 h 2014"/>
              <a:gd name="T50" fmla="*/ 4343965 w 2968"/>
              <a:gd name="T51" fmla="*/ 1503668 h 2014"/>
              <a:gd name="T52" fmla="*/ 4256417 w 2968"/>
              <a:gd name="T53" fmla="*/ 1450524 h 2014"/>
              <a:gd name="T54" fmla="*/ 4151360 w 2968"/>
              <a:gd name="T55" fmla="*/ 1384875 h 2014"/>
              <a:gd name="T56" fmla="*/ 3875982 w 2968"/>
              <a:gd name="T57" fmla="*/ 1320790 h 2014"/>
              <a:gd name="T58" fmla="*/ 3758190 w 2968"/>
              <a:gd name="T59" fmla="*/ 1153542 h 2014"/>
              <a:gd name="T60" fmla="*/ 3627665 w 2968"/>
              <a:gd name="T61" fmla="*/ 1025370 h 2014"/>
              <a:gd name="T62" fmla="*/ 3497139 w 2968"/>
              <a:gd name="T63" fmla="*/ 948780 h 2014"/>
              <a:gd name="T64" fmla="*/ 3404816 w 2968"/>
              <a:gd name="T65" fmla="*/ 858123 h 2014"/>
              <a:gd name="T66" fmla="*/ 3274290 w 2968"/>
              <a:gd name="T67" fmla="*/ 742456 h 2014"/>
              <a:gd name="T68" fmla="*/ 3181966 w 2968"/>
              <a:gd name="T69" fmla="*/ 703379 h 2014"/>
              <a:gd name="T70" fmla="*/ 3091235 w 2968"/>
              <a:gd name="T71" fmla="*/ 639293 h 2014"/>
              <a:gd name="T72" fmla="*/ 3038706 w 2968"/>
              <a:gd name="T73" fmla="*/ 600217 h 2014"/>
              <a:gd name="T74" fmla="*/ 2881120 w 2968"/>
              <a:gd name="T75" fmla="*/ 587712 h 2014"/>
              <a:gd name="T76" fmla="*/ 1655450 w 2968"/>
              <a:gd name="T77" fmla="*/ 537694 h 2014"/>
              <a:gd name="T78" fmla="*/ 1577453 w 2968"/>
              <a:gd name="T79" fmla="*/ 562703 h 2014"/>
              <a:gd name="T80" fmla="*/ 1470804 w 2968"/>
              <a:gd name="T81" fmla="*/ 648672 h 2014"/>
              <a:gd name="T82" fmla="*/ 1310034 w 2968"/>
              <a:gd name="T83" fmla="*/ 822172 h 2014"/>
              <a:gd name="T84" fmla="*/ 1230445 w 2968"/>
              <a:gd name="T85" fmla="*/ 959722 h 2014"/>
              <a:gd name="T86" fmla="*/ 1177916 w 2968"/>
              <a:gd name="T87" fmla="*/ 1094145 h 2014"/>
              <a:gd name="T88" fmla="*/ 1284566 w 2968"/>
              <a:gd name="T89" fmla="*/ 1638092 h 2014"/>
              <a:gd name="T90" fmla="*/ 1391215 w 2968"/>
              <a:gd name="T91" fmla="*/ 1738128 h 2014"/>
              <a:gd name="T92" fmla="*/ 1736631 w 2968"/>
              <a:gd name="T93" fmla="*/ 1972588 h 2014"/>
              <a:gd name="T94" fmla="*/ 1856014 w 2968"/>
              <a:gd name="T95" fmla="*/ 2035110 h 2014"/>
              <a:gd name="T96" fmla="*/ 2376526 w 2968"/>
              <a:gd name="T97" fmla="*/ 2047615 h 2014"/>
              <a:gd name="T98" fmla="*/ 2707616 w 2968"/>
              <a:gd name="T99" fmla="*/ 2108574 h 2014"/>
              <a:gd name="T100" fmla="*/ 2801531 w 2968"/>
              <a:gd name="T101" fmla="*/ 2171097 h 2014"/>
              <a:gd name="T102" fmla="*/ 2946383 w 2968"/>
              <a:gd name="T103" fmla="*/ 2246124 h 2014"/>
              <a:gd name="T104" fmla="*/ 3314084 w 2968"/>
              <a:gd name="T105" fmla="*/ 2324277 h 2014"/>
              <a:gd name="T106" fmla="*/ 3627665 w 2968"/>
              <a:gd name="T107" fmla="*/ 2388363 h 2014"/>
              <a:gd name="T108" fmla="*/ 4046302 w 2968"/>
              <a:gd name="T109" fmla="*/ 2543106 h 2014"/>
              <a:gd name="T110" fmla="*/ 3918960 w 2968"/>
              <a:gd name="T111" fmla="*/ 3135507 h 2014"/>
              <a:gd name="T112" fmla="*/ 3705662 w 2968"/>
              <a:gd name="T113" fmla="*/ 3148012 h 2014"/>
              <a:gd name="T114" fmla="*/ 2946383 w 2968"/>
              <a:gd name="T115" fmla="*/ 3135507 h 2014"/>
              <a:gd name="T116" fmla="*/ 2788797 w 2968"/>
              <a:gd name="T117" fmla="*/ 3087052 h 2014"/>
              <a:gd name="T118" fmla="*/ 2628027 w 2968"/>
              <a:gd name="T119" fmla="*/ 3062043 h 2014"/>
              <a:gd name="T120" fmla="*/ 657405 w 2968"/>
              <a:gd name="T121" fmla="*/ 2822895 h 2014"/>
              <a:gd name="T122" fmla="*/ 143260 w 2968"/>
              <a:gd name="T123" fmla="*/ 2722859 h 20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68"/>
              <a:gd name="T187" fmla="*/ 0 h 2014"/>
              <a:gd name="T188" fmla="*/ 2968 w 2968"/>
              <a:gd name="T189" fmla="*/ 2014 h 20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68" h="2014">
                <a:moveTo>
                  <a:pt x="90" y="343"/>
                </a:moveTo>
                <a:cubicBezTo>
                  <a:pt x="0" y="335"/>
                  <a:pt x="526" y="264"/>
                  <a:pt x="647" y="234"/>
                </a:cubicBezTo>
                <a:cubicBezTo>
                  <a:pt x="768" y="204"/>
                  <a:pt x="751" y="189"/>
                  <a:pt x="815" y="163"/>
                </a:cubicBezTo>
                <a:cubicBezTo>
                  <a:pt x="865" y="115"/>
                  <a:pt x="969" y="80"/>
                  <a:pt x="1032" y="75"/>
                </a:cubicBezTo>
                <a:cubicBezTo>
                  <a:pt x="1095" y="54"/>
                  <a:pt x="1133" y="43"/>
                  <a:pt x="1224" y="20"/>
                </a:cubicBezTo>
                <a:cubicBezTo>
                  <a:pt x="1263" y="13"/>
                  <a:pt x="1254" y="12"/>
                  <a:pt x="1266" y="12"/>
                </a:cubicBezTo>
                <a:cubicBezTo>
                  <a:pt x="1278" y="9"/>
                  <a:pt x="1291" y="4"/>
                  <a:pt x="1300" y="4"/>
                </a:cubicBezTo>
                <a:cubicBezTo>
                  <a:pt x="1341" y="4"/>
                  <a:pt x="1310" y="15"/>
                  <a:pt x="1317" y="12"/>
                </a:cubicBezTo>
                <a:cubicBezTo>
                  <a:pt x="1359" y="4"/>
                  <a:pt x="1333" y="6"/>
                  <a:pt x="1341" y="4"/>
                </a:cubicBezTo>
                <a:cubicBezTo>
                  <a:pt x="1364" y="0"/>
                  <a:pt x="1395" y="23"/>
                  <a:pt x="1417" y="20"/>
                </a:cubicBezTo>
                <a:cubicBezTo>
                  <a:pt x="1791" y="27"/>
                  <a:pt x="1727" y="38"/>
                  <a:pt x="1952" y="60"/>
                </a:cubicBezTo>
                <a:cubicBezTo>
                  <a:pt x="1994" y="72"/>
                  <a:pt x="2026" y="101"/>
                  <a:pt x="2069" y="114"/>
                </a:cubicBezTo>
                <a:cubicBezTo>
                  <a:pt x="2106" y="138"/>
                  <a:pt x="2150" y="153"/>
                  <a:pt x="2187" y="178"/>
                </a:cubicBezTo>
                <a:cubicBezTo>
                  <a:pt x="2222" y="202"/>
                  <a:pt x="2253" y="229"/>
                  <a:pt x="2295" y="241"/>
                </a:cubicBezTo>
                <a:cubicBezTo>
                  <a:pt x="2341" y="270"/>
                  <a:pt x="2362" y="288"/>
                  <a:pt x="2420" y="297"/>
                </a:cubicBezTo>
                <a:cubicBezTo>
                  <a:pt x="2460" y="315"/>
                  <a:pt x="2486" y="346"/>
                  <a:pt x="2529" y="360"/>
                </a:cubicBezTo>
                <a:cubicBezTo>
                  <a:pt x="2591" y="399"/>
                  <a:pt x="2560" y="388"/>
                  <a:pt x="2621" y="400"/>
                </a:cubicBezTo>
                <a:cubicBezTo>
                  <a:pt x="2627" y="405"/>
                  <a:pt x="2631" y="412"/>
                  <a:pt x="2638" y="415"/>
                </a:cubicBezTo>
                <a:cubicBezTo>
                  <a:pt x="2648" y="422"/>
                  <a:pt x="2661" y="423"/>
                  <a:pt x="2671" y="431"/>
                </a:cubicBezTo>
                <a:cubicBezTo>
                  <a:pt x="2700" y="452"/>
                  <a:pt x="2759" y="504"/>
                  <a:pt x="2780" y="534"/>
                </a:cubicBezTo>
                <a:cubicBezTo>
                  <a:pt x="2826" y="597"/>
                  <a:pt x="2764" y="512"/>
                  <a:pt x="2814" y="590"/>
                </a:cubicBezTo>
                <a:cubicBezTo>
                  <a:pt x="2824" y="606"/>
                  <a:pt x="2847" y="637"/>
                  <a:pt x="2847" y="637"/>
                </a:cubicBezTo>
                <a:cubicBezTo>
                  <a:pt x="2857" y="668"/>
                  <a:pt x="2880" y="694"/>
                  <a:pt x="2897" y="724"/>
                </a:cubicBezTo>
                <a:cubicBezTo>
                  <a:pt x="2914" y="754"/>
                  <a:pt x="2919" y="783"/>
                  <a:pt x="2939" y="811"/>
                </a:cubicBezTo>
                <a:cubicBezTo>
                  <a:pt x="2968" y="898"/>
                  <a:pt x="2941" y="954"/>
                  <a:pt x="2855" y="969"/>
                </a:cubicBezTo>
                <a:cubicBezTo>
                  <a:pt x="2814" y="967"/>
                  <a:pt x="2767" y="980"/>
                  <a:pt x="2729" y="962"/>
                </a:cubicBezTo>
                <a:cubicBezTo>
                  <a:pt x="2712" y="953"/>
                  <a:pt x="2678" y="946"/>
                  <a:pt x="2674" y="928"/>
                </a:cubicBezTo>
                <a:cubicBezTo>
                  <a:pt x="2592" y="878"/>
                  <a:pt x="2633" y="902"/>
                  <a:pt x="2608" y="886"/>
                </a:cubicBezTo>
                <a:cubicBezTo>
                  <a:pt x="2569" y="831"/>
                  <a:pt x="2490" y="886"/>
                  <a:pt x="2435" y="845"/>
                </a:cubicBezTo>
                <a:cubicBezTo>
                  <a:pt x="2404" y="822"/>
                  <a:pt x="2400" y="751"/>
                  <a:pt x="2361" y="738"/>
                </a:cubicBezTo>
                <a:cubicBezTo>
                  <a:pt x="2336" y="715"/>
                  <a:pt x="2296" y="714"/>
                  <a:pt x="2279" y="656"/>
                </a:cubicBezTo>
                <a:cubicBezTo>
                  <a:pt x="2263" y="640"/>
                  <a:pt x="2189" y="648"/>
                  <a:pt x="2197" y="607"/>
                </a:cubicBezTo>
                <a:cubicBezTo>
                  <a:pt x="2156" y="587"/>
                  <a:pt x="2178" y="579"/>
                  <a:pt x="2139" y="549"/>
                </a:cubicBezTo>
                <a:cubicBezTo>
                  <a:pt x="2093" y="514"/>
                  <a:pt x="2112" y="498"/>
                  <a:pt x="2057" y="475"/>
                </a:cubicBezTo>
                <a:cubicBezTo>
                  <a:pt x="2028" y="464"/>
                  <a:pt x="2029" y="460"/>
                  <a:pt x="1999" y="450"/>
                </a:cubicBezTo>
                <a:cubicBezTo>
                  <a:pt x="1982" y="445"/>
                  <a:pt x="1959" y="414"/>
                  <a:pt x="1942" y="409"/>
                </a:cubicBezTo>
                <a:cubicBezTo>
                  <a:pt x="1934" y="406"/>
                  <a:pt x="1909" y="384"/>
                  <a:pt x="1909" y="384"/>
                </a:cubicBezTo>
                <a:cubicBezTo>
                  <a:pt x="1870" y="359"/>
                  <a:pt x="1852" y="391"/>
                  <a:pt x="1810" y="376"/>
                </a:cubicBezTo>
                <a:cubicBezTo>
                  <a:pt x="1553" y="386"/>
                  <a:pt x="1298" y="334"/>
                  <a:pt x="1040" y="344"/>
                </a:cubicBezTo>
                <a:cubicBezTo>
                  <a:pt x="1024" y="349"/>
                  <a:pt x="1003" y="348"/>
                  <a:pt x="991" y="360"/>
                </a:cubicBezTo>
                <a:cubicBezTo>
                  <a:pt x="942" y="407"/>
                  <a:pt x="965" y="390"/>
                  <a:pt x="924" y="415"/>
                </a:cubicBezTo>
                <a:cubicBezTo>
                  <a:pt x="901" y="460"/>
                  <a:pt x="861" y="492"/>
                  <a:pt x="823" y="526"/>
                </a:cubicBezTo>
                <a:cubicBezTo>
                  <a:pt x="813" y="557"/>
                  <a:pt x="797" y="591"/>
                  <a:pt x="773" y="614"/>
                </a:cubicBezTo>
                <a:cubicBezTo>
                  <a:pt x="763" y="643"/>
                  <a:pt x="754" y="671"/>
                  <a:pt x="740" y="700"/>
                </a:cubicBezTo>
                <a:cubicBezTo>
                  <a:pt x="744" y="803"/>
                  <a:pt x="736" y="954"/>
                  <a:pt x="807" y="1048"/>
                </a:cubicBezTo>
                <a:cubicBezTo>
                  <a:pt x="818" y="1082"/>
                  <a:pt x="864" y="1067"/>
                  <a:pt x="874" y="1112"/>
                </a:cubicBezTo>
                <a:cubicBezTo>
                  <a:pt x="971" y="1109"/>
                  <a:pt x="1001" y="1241"/>
                  <a:pt x="1091" y="1262"/>
                </a:cubicBezTo>
                <a:cubicBezTo>
                  <a:pt x="1117" y="1278"/>
                  <a:pt x="1141" y="1286"/>
                  <a:pt x="1166" y="1302"/>
                </a:cubicBezTo>
                <a:cubicBezTo>
                  <a:pt x="1275" y="1294"/>
                  <a:pt x="1384" y="1290"/>
                  <a:pt x="1493" y="1310"/>
                </a:cubicBezTo>
                <a:cubicBezTo>
                  <a:pt x="1568" y="1324"/>
                  <a:pt x="1622" y="1343"/>
                  <a:pt x="1701" y="1349"/>
                </a:cubicBezTo>
                <a:cubicBezTo>
                  <a:pt x="1731" y="1359"/>
                  <a:pt x="1734" y="1374"/>
                  <a:pt x="1760" y="1389"/>
                </a:cubicBezTo>
                <a:cubicBezTo>
                  <a:pt x="1773" y="1396"/>
                  <a:pt x="1832" y="1419"/>
                  <a:pt x="1851" y="1437"/>
                </a:cubicBezTo>
                <a:cubicBezTo>
                  <a:pt x="1912" y="1495"/>
                  <a:pt x="1999" y="1457"/>
                  <a:pt x="2082" y="1487"/>
                </a:cubicBezTo>
                <a:cubicBezTo>
                  <a:pt x="2147" y="1548"/>
                  <a:pt x="2205" y="1413"/>
                  <a:pt x="2279" y="1528"/>
                </a:cubicBezTo>
                <a:cubicBezTo>
                  <a:pt x="2370" y="1557"/>
                  <a:pt x="2509" y="1529"/>
                  <a:pt x="2542" y="1627"/>
                </a:cubicBezTo>
                <a:cubicBezTo>
                  <a:pt x="2541" y="1657"/>
                  <a:pt x="2579" y="1989"/>
                  <a:pt x="2462" y="2006"/>
                </a:cubicBezTo>
                <a:cubicBezTo>
                  <a:pt x="2417" y="2013"/>
                  <a:pt x="2373" y="2011"/>
                  <a:pt x="2328" y="2014"/>
                </a:cubicBezTo>
                <a:cubicBezTo>
                  <a:pt x="2169" y="2011"/>
                  <a:pt x="2010" y="2011"/>
                  <a:pt x="1851" y="2006"/>
                </a:cubicBezTo>
                <a:cubicBezTo>
                  <a:pt x="1816" y="2005"/>
                  <a:pt x="1786" y="1981"/>
                  <a:pt x="1752" y="1975"/>
                </a:cubicBezTo>
                <a:cubicBezTo>
                  <a:pt x="1718" y="1969"/>
                  <a:pt x="1685" y="1965"/>
                  <a:pt x="1651" y="1959"/>
                </a:cubicBezTo>
                <a:cubicBezTo>
                  <a:pt x="615" y="1968"/>
                  <a:pt x="960" y="1806"/>
                  <a:pt x="413" y="1806"/>
                </a:cubicBezTo>
                <a:cubicBezTo>
                  <a:pt x="158" y="1783"/>
                  <a:pt x="138" y="1739"/>
                  <a:pt x="90" y="1742"/>
                </a:cubicBezTo>
              </a:path>
            </a:pathLst>
          </a:custGeom>
          <a:solidFill>
            <a:srgbClr val="FFCC99"/>
          </a:solidFill>
          <a:ln w="28575">
            <a:solidFill>
              <a:schemeClr val="tx1"/>
            </a:solidFill>
            <a:round/>
            <a:headEnd/>
            <a:tailEnd/>
          </a:ln>
        </p:spPr>
        <p:txBody>
          <a:bodyPr/>
          <a:lstStyle/>
          <a:p>
            <a:endParaRPr lang="en-US"/>
          </a:p>
        </p:txBody>
      </p:sp>
      <p:sp>
        <p:nvSpPr>
          <p:cNvPr id="67593" name="Freeform 15"/>
          <p:cNvSpPr>
            <a:spLocks/>
          </p:cNvSpPr>
          <p:nvPr/>
        </p:nvSpPr>
        <p:spPr bwMode="auto">
          <a:xfrm>
            <a:off x="3059113" y="4437063"/>
            <a:ext cx="998537" cy="989012"/>
          </a:xfrm>
          <a:custGeom>
            <a:avLst/>
            <a:gdLst>
              <a:gd name="T0" fmla="*/ 608359 w 627"/>
              <a:gd name="T1" fmla="*/ 0 h 632"/>
              <a:gd name="T2" fmla="*/ 621100 w 627"/>
              <a:gd name="T3" fmla="*/ 219085 h 632"/>
              <a:gd name="T4" fmla="*/ 108294 w 627"/>
              <a:gd name="T5" fmla="*/ 374009 h 632"/>
              <a:gd name="T6" fmla="*/ 108294 w 627"/>
              <a:gd name="T7" fmla="*/ 586835 h 632"/>
              <a:gd name="T8" fmla="*/ 758060 w 627"/>
              <a:gd name="T9" fmla="*/ 942065 h 632"/>
              <a:gd name="T10" fmla="*/ 974649 w 627"/>
              <a:gd name="T11" fmla="*/ 871645 h 632"/>
              <a:gd name="T12" fmla="*/ 902983 w 627"/>
              <a:gd name="T13" fmla="*/ 729240 h 632"/>
              <a:gd name="T14" fmla="*/ 617914 w 627"/>
              <a:gd name="T15" fmla="*/ 560231 h 632"/>
              <a:gd name="T16" fmla="*/ 382215 w 627"/>
              <a:gd name="T17" fmla="*/ 431910 h 632"/>
              <a:gd name="T18" fmla="*/ 791504 w 627"/>
              <a:gd name="T19" fmla="*/ 334887 h 632"/>
              <a:gd name="T20" fmla="*/ 804244 w 627"/>
              <a:gd name="T21" fmla="*/ 142405 h 632"/>
              <a:gd name="T22" fmla="*/ 713468 w 627"/>
              <a:gd name="T23" fmla="*/ 26603 h 632"/>
              <a:gd name="T24" fmla="*/ 608359 w 627"/>
              <a:gd name="T25" fmla="*/ 0 h 6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632"/>
              <a:gd name="T41" fmla="*/ 627 w 627"/>
              <a:gd name="T42" fmla="*/ 632 h 6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632">
                <a:moveTo>
                  <a:pt x="382" y="0"/>
                </a:moveTo>
                <a:cubicBezTo>
                  <a:pt x="372" y="20"/>
                  <a:pt x="442" y="100"/>
                  <a:pt x="390" y="140"/>
                </a:cubicBezTo>
                <a:cubicBezTo>
                  <a:pt x="338" y="180"/>
                  <a:pt x="122" y="200"/>
                  <a:pt x="68" y="239"/>
                </a:cubicBezTo>
                <a:cubicBezTo>
                  <a:pt x="14" y="278"/>
                  <a:pt x="0" y="315"/>
                  <a:pt x="68" y="375"/>
                </a:cubicBezTo>
                <a:cubicBezTo>
                  <a:pt x="136" y="435"/>
                  <a:pt x="385" y="572"/>
                  <a:pt x="476" y="602"/>
                </a:cubicBezTo>
                <a:cubicBezTo>
                  <a:pt x="567" y="632"/>
                  <a:pt x="597" y="580"/>
                  <a:pt x="612" y="557"/>
                </a:cubicBezTo>
                <a:cubicBezTo>
                  <a:pt x="627" y="534"/>
                  <a:pt x="604" y="499"/>
                  <a:pt x="567" y="466"/>
                </a:cubicBezTo>
                <a:cubicBezTo>
                  <a:pt x="530" y="433"/>
                  <a:pt x="442" y="390"/>
                  <a:pt x="388" y="358"/>
                </a:cubicBezTo>
                <a:cubicBezTo>
                  <a:pt x="334" y="326"/>
                  <a:pt x="222" y="300"/>
                  <a:pt x="240" y="276"/>
                </a:cubicBezTo>
                <a:cubicBezTo>
                  <a:pt x="258" y="252"/>
                  <a:pt x="453" y="245"/>
                  <a:pt x="497" y="214"/>
                </a:cubicBezTo>
                <a:cubicBezTo>
                  <a:pt x="541" y="183"/>
                  <a:pt x="513" y="124"/>
                  <a:pt x="505" y="91"/>
                </a:cubicBezTo>
                <a:cubicBezTo>
                  <a:pt x="497" y="58"/>
                  <a:pt x="468" y="32"/>
                  <a:pt x="448" y="17"/>
                </a:cubicBezTo>
                <a:cubicBezTo>
                  <a:pt x="428" y="2"/>
                  <a:pt x="396" y="4"/>
                  <a:pt x="382" y="0"/>
                </a:cubicBezTo>
                <a:close/>
              </a:path>
            </a:pathLst>
          </a:custGeom>
          <a:solidFill>
            <a:srgbClr val="FFCC99"/>
          </a:solidFill>
          <a:ln w="28575">
            <a:solidFill>
              <a:schemeClr val="tx1"/>
            </a:solidFill>
            <a:round/>
            <a:headEnd/>
            <a:tailEnd/>
          </a:ln>
        </p:spPr>
        <p:txBody>
          <a:bodyPr/>
          <a:lstStyle/>
          <a:p>
            <a:endParaRPr lang="en-US"/>
          </a:p>
        </p:txBody>
      </p:sp>
      <p:sp>
        <p:nvSpPr>
          <p:cNvPr id="67594" name="Freeform 16"/>
          <p:cNvSpPr>
            <a:spLocks/>
          </p:cNvSpPr>
          <p:nvPr/>
        </p:nvSpPr>
        <p:spPr bwMode="auto">
          <a:xfrm>
            <a:off x="2411413" y="4149725"/>
            <a:ext cx="1235075" cy="1066800"/>
          </a:xfrm>
          <a:custGeom>
            <a:avLst/>
            <a:gdLst>
              <a:gd name="T0" fmla="*/ 865826 w 776"/>
              <a:gd name="T1" fmla="*/ 951048 h 682"/>
              <a:gd name="T2" fmla="*/ 340601 w 776"/>
              <a:gd name="T3" fmla="*/ 1046465 h 682"/>
              <a:gd name="T4" fmla="*/ 124144 w 776"/>
              <a:gd name="T5" fmla="*/ 830602 h 682"/>
              <a:gd name="T6" fmla="*/ 0 w 776"/>
              <a:gd name="T7" fmla="*/ 603790 h 682"/>
              <a:gd name="T8" fmla="*/ 124144 w 776"/>
              <a:gd name="T9" fmla="*/ 328487 h 682"/>
              <a:gd name="T10" fmla="*/ 630270 w 776"/>
              <a:gd name="T11" fmla="*/ 40670 h 682"/>
              <a:gd name="T12" fmla="*/ 1139580 w 776"/>
              <a:gd name="T13" fmla="*/ 89161 h 682"/>
              <a:gd name="T14" fmla="*/ 1204835 w 776"/>
              <a:gd name="T15" fmla="*/ 358207 h 682"/>
              <a:gd name="T16" fmla="*/ 1063183 w 776"/>
              <a:gd name="T17" fmla="*/ 400441 h 682"/>
              <a:gd name="T18" fmla="*/ 445646 w 776"/>
              <a:gd name="T19" fmla="*/ 577198 h 682"/>
              <a:gd name="T20" fmla="*/ 498168 w 776"/>
              <a:gd name="T21" fmla="*/ 796189 h 682"/>
              <a:gd name="T22" fmla="*/ 485435 w 776"/>
              <a:gd name="T23" fmla="*/ 974511 h 682"/>
              <a:gd name="T24" fmla="*/ 268979 w 776"/>
              <a:gd name="T25" fmla="*/ 904121 h 682"/>
              <a:gd name="T26" fmla="*/ 124144 w 776"/>
              <a:gd name="T27" fmla="*/ 614740 h 682"/>
              <a:gd name="T28" fmla="*/ 117778 w 776"/>
              <a:gd name="T29" fmla="*/ 513065 h 682"/>
              <a:gd name="T30" fmla="*/ 537958 w 776"/>
              <a:gd name="T31" fmla="*/ 269046 h 682"/>
              <a:gd name="T32" fmla="*/ 708258 w 776"/>
              <a:gd name="T33" fmla="*/ 294074 h 6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6"/>
              <a:gd name="T52" fmla="*/ 0 h 682"/>
              <a:gd name="T53" fmla="*/ 776 w 776"/>
              <a:gd name="T54" fmla="*/ 682 h 6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6" h="682">
                <a:moveTo>
                  <a:pt x="544" y="608"/>
                </a:moveTo>
                <a:cubicBezTo>
                  <a:pt x="489" y="617"/>
                  <a:pt x="292" y="682"/>
                  <a:pt x="214" y="669"/>
                </a:cubicBezTo>
                <a:cubicBezTo>
                  <a:pt x="136" y="656"/>
                  <a:pt x="114" y="578"/>
                  <a:pt x="78" y="531"/>
                </a:cubicBezTo>
                <a:cubicBezTo>
                  <a:pt x="42" y="484"/>
                  <a:pt x="0" y="439"/>
                  <a:pt x="0" y="386"/>
                </a:cubicBezTo>
                <a:cubicBezTo>
                  <a:pt x="0" y="333"/>
                  <a:pt x="12" y="270"/>
                  <a:pt x="78" y="210"/>
                </a:cubicBezTo>
                <a:cubicBezTo>
                  <a:pt x="144" y="150"/>
                  <a:pt x="290" y="52"/>
                  <a:pt x="396" y="26"/>
                </a:cubicBezTo>
                <a:cubicBezTo>
                  <a:pt x="502" y="0"/>
                  <a:pt x="656" y="23"/>
                  <a:pt x="716" y="57"/>
                </a:cubicBezTo>
                <a:cubicBezTo>
                  <a:pt x="776" y="91"/>
                  <a:pt x="765" y="196"/>
                  <a:pt x="757" y="229"/>
                </a:cubicBezTo>
                <a:cubicBezTo>
                  <a:pt x="749" y="262"/>
                  <a:pt x="747" y="233"/>
                  <a:pt x="668" y="256"/>
                </a:cubicBezTo>
                <a:cubicBezTo>
                  <a:pt x="589" y="279"/>
                  <a:pt x="339" y="327"/>
                  <a:pt x="280" y="369"/>
                </a:cubicBezTo>
                <a:cubicBezTo>
                  <a:pt x="221" y="411"/>
                  <a:pt x="309" y="467"/>
                  <a:pt x="313" y="509"/>
                </a:cubicBezTo>
                <a:cubicBezTo>
                  <a:pt x="317" y="551"/>
                  <a:pt x="329" y="611"/>
                  <a:pt x="305" y="623"/>
                </a:cubicBezTo>
                <a:cubicBezTo>
                  <a:pt x="281" y="635"/>
                  <a:pt x="207" y="616"/>
                  <a:pt x="169" y="578"/>
                </a:cubicBezTo>
                <a:cubicBezTo>
                  <a:pt x="131" y="539"/>
                  <a:pt x="94" y="435"/>
                  <a:pt x="78" y="393"/>
                </a:cubicBezTo>
                <a:cubicBezTo>
                  <a:pt x="62" y="351"/>
                  <a:pt x="31" y="365"/>
                  <a:pt x="74" y="328"/>
                </a:cubicBezTo>
                <a:cubicBezTo>
                  <a:pt x="117" y="291"/>
                  <a:pt x="276" y="195"/>
                  <a:pt x="338" y="172"/>
                </a:cubicBezTo>
                <a:cubicBezTo>
                  <a:pt x="400" y="149"/>
                  <a:pt x="423" y="185"/>
                  <a:pt x="445" y="188"/>
                </a:cubicBezTo>
              </a:path>
            </a:pathLst>
          </a:custGeom>
          <a:solidFill>
            <a:srgbClr val="FFCC99"/>
          </a:solidFill>
          <a:ln w="28575">
            <a:solidFill>
              <a:schemeClr val="tx1"/>
            </a:solidFill>
            <a:round/>
            <a:headEnd/>
            <a:tailEnd/>
          </a:ln>
        </p:spPr>
        <p:txBody>
          <a:bodyPr/>
          <a:lstStyle/>
          <a:p>
            <a:endParaRPr lang="en-US"/>
          </a:p>
        </p:txBody>
      </p:sp>
      <p:sp>
        <p:nvSpPr>
          <p:cNvPr id="67595" name="Freeform 17"/>
          <p:cNvSpPr>
            <a:spLocks/>
          </p:cNvSpPr>
          <p:nvPr/>
        </p:nvSpPr>
        <p:spPr bwMode="auto">
          <a:xfrm>
            <a:off x="2339975" y="4292600"/>
            <a:ext cx="371475" cy="296863"/>
          </a:xfrm>
          <a:custGeom>
            <a:avLst/>
            <a:gdLst>
              <a:gd name="T0" fmla="*/ 155575 w 234"/>
              <a:gd name="T1" fmla="*/ 296863 h 190"/>
              <a:gd name="T2" fmla="*/ 11113 w 234"/>
              <a:gd name="T3" fmla="*/ 154681 h 190"/>
              <a:gd name="T4" fmla="*/ 84138 w 234"/>
              <a:gd name="T5" fmla="*/ 82809 h 190"/>
              <a:gd name="T6" fmla="*/ 155575 w 234"/>
              <a:gd name="T7" fmla="*/ 12499 h 190"/>
              <a:gd name="T8" fmla="*/ 371475 w 234"/>
              <a:gd name="T9" fmla="*/ 154681 h 190"/>
              <a:gd name="T10" fmla="*/ 0 60000 65536"/>
              <a:gd name="T11" fmla="*/ 0 60000 65536"/>
              <a:gd name="T12" fmla="*/ 0 60000 65536"/>
              <a:gd name="T13" fmla="*/ 0 60000 65536"/>
              <a:gd name="T14" fmla="*/ 0 60000 65536"/>
              <a:gd name="T15" fmla="*/ 0 w 234"/>
              <a:gd name="T16" fmla="*/ 0 h 190"/>
              <a:gd name="T17" fmla="*/ 234 w 234"/>
              <a:gd name="T18" fmla="*/ 190 h 190"/>
            </a:gdLst>
            <a:ahLst/>
            <a:cxnLst>
              <a:cxn ang="T10">
                <a:pos x="T0" y="T1"/>
              </a:cxn>
              <a:cxn ang="T11">
                <a:pos x="T2" y="T3"/>
              </a:cxn>
              <a:cxn ang="T12">
                <a:pos x="T4" y="T5"/>
              </a:cxn>
              <a:cxn ang="T13">
                <a:pos x="T6" y="T7"/>
              </a:cxn>
              <a:cxn ang="T14">
                <a:pos x="T8" y="T9"/>
              </a:cxn>
            </a:cxnLst>
            <a:rect l="T15" t="T16" r="T17" b="T18"/>
            <a:pathLst>
              <a:path w="234" h="190">
                <a:moveTo>
                  <a:pt x="98" y="190"/>
                </a:moveTo>
                <a:cubicBezTo>
                  <a:pt x="56" y="156"/>
                  <a:pt x="14" y="122"/>
                  <a:pt x="7" y="99"/>
                </a:cubicBezTo>
                <a:cubicBezTo>
                  <a:pt x="0" y="76"/>
                  <a:pt x="38" y="68"/>
                  <a:pt x="53" y="53"/>
                </a:cubicBezTo>
                <a:cubicBezTo>
                  <a:pt x="68" y="38"/>
                  <a:pt x="68" y="0"/>
                  <a:pt x="98" y="8"/>
                </a:cubicBezTo>
                <a:cubicBezTo>
                  <a:pt x="128" y="16"/>
                  <a:pt x="181" y="57"/>
                  <a:pt x="234" y="99"/>
                </a:cubicBezTo>
              </a:path>
            </a:pathLst>
          </a:custGeom>
          <a:solidFill>
            <a:srgbClr val="FFCC99"/>
          </a:solidFill>
          <a:ln w="28575">
            <a:solidFill>
              <a:schemeClr val="tx1"/>
            </a:solidFill>
            <a:round/>
            <a:headEnd/>
            <a:tailEnd/>
          </a:ln>
        </p:spPr>
        <p:txBody>
          <a:bodyPr/>
          <a:lstStyle/>
          <a:p>
            <a:endParaRPr lang="en-US"/>
          </a:p>
        </p:txBody>
      </p:sp>
      <p:sp>
        <p:nvSpPr>
          <p:cNvPr id="67596" name="Freeform 18"/>
          <p:cNvSpPr>
            <a:spLocks/>
          </p:cNvSpPr>
          <p:nvPr/>
        </p:nvSpPr>
        <p:spPr bwMode="auto">
          <a:xfrm rot="608145">
            <a:off x="1476375" y="4005263"/>
            <a:ext cx="1800225" cy="1225550"/>
          </a:xfrm>
          <a:custGeom>
            <a:avLst/>
            <a:gdLst>
              <a:gd name="T0" fmla="*/ 1571059 w 707"/>
              <a:gd name="T1" fmla="*/ 428119 h 521"/>
              <a:gd name="T2" fmla="*/ 1739114 w 707"/>
              <a:gd name="T3" fmla="*/ 446938 h 521"/>
              <a:gd name="T4" fmla="*/ 1634716 w 707"/>
              <a:gd name="T5" fmla="*/ 832715 h 521"/>
              <a:gd name="T6" fmla="*/ 1530319 w 707"/>
              <a:gd name="T7" fmla="*/ 950330 h 521"/>
              <a:gd name="T8" fmla="*/ 1403004 w 707"/>
              <a:gd name="T9" fmla="*/ 987967 h 521"/>
              <a:gd name="T10" fmla="*/ 1214579 w 707"/>
              <a:gd name="T11" fmla="*/ 1065593 h 521"/>
              <a:gd name="T12" fmla="*/ 1089811 w 707"/>
              <a:gd name="T13" fmla="*/ 1105582 h 521"/>
              <a:gd name="T14" fmla="*/ 776618 w 707"/>
              <a:gd name="T15" fmla="*/ 1124401 h 521"/>
              <a:gd name="T16" fmla="*/ 712960 w 707"/>
              <a:gd name="T17" fmla="*/ 1027956 h 521"/>
              <a:gd name="T18" fmla="*/ 524535 w 707"/>
              <a:gd name="T19" fmla="*/ 853886 h 521"/>
              <a:gd name="T20" fmla="*/ 315740 w 707"/>
              <a:gd name="T21" fmla="*/ 639826 h 521"/>
              <a:gd name="T22" fmla="*/ 208796 w 707"/>
              <a:gd name="T23" fmla="*/ 428119 h 521"/>
              <a:gd name="T24" fmla="*/ 124768 w 707"/>
              <a:gd name="T25" fmla="*/ 272867 h 521"/>
              <a:gd name="T26" fmla="*/ 0 w 707"/>
              <a:gd name="T27" fmla="*/ 136434 h 521"/>
              <a:gd name="T28" fmla="*/ 124768 w 707"/>
              <a:gd name="T29" fmla="*/ 0 h 521"/>
              <a:gd name="T30" fmla="*/ 168055 w 707"/>
              <a:gd name="T31" fmla="*/ 39989 h 521"/>
              <a:gd name="T32" fmla="*/ 188425 w 707"/>
              <a:gd name="T33" fmla="*/ 155252 h 521"/>
              <a:gd name="T34" fmla="*/ 272453 w 707"/>
              <a:gd name="T35" fmla="*/ 176423 h 521"/>
              <a:gd name="T36" fmla="*/ 356480 w 707"/>
              <a:gd name="T37" fmla="*/ 369312 h 521"/>
              <a:gd name="T38" fmla="*/ 440508 w 707"/>
              <a:gd name="T39" fmla="*/ 524564 h 521"/>
              <a:gd name="T40" fmla="*/ 481248 w 707"/>
              <a:gd name="T41" fmla="*/ 639826 h 521"/>
              <a:gd name="T42" fmla="*/ 608563 w 707"/>
              <a:gd name="T43" fmla="*/ 677463 h 521"/>
              <a:gd name="T44" fmla="*/ 776618 w 707"/>
              <a:gd name="T45" fmla="*/ 776260 h 521"/>
              <a:gd name="T46" fmla="*/ 817358 w 707"/>
              <a:gd name="T47" fmla="*/ 832715 h 521"/>
              <a:gd name="T48" fmla="*/ 858099 w 707"/>
              <a:gd name="T49" fmla="*/ 950330 h 521"/>
              <a:gd name="T50" fmla="*/ 1362264 w 707"/>
              <a:gd name="T51" fmla="*/ 832715 h 521"/>
              <a:gd name="T52" fmla="*/ 1530319 w 707"/>
              <a:gd name="T53" fmla="*/ 677463 h 521"/>
              <a:gd name="T54" fmla="*/ 1591430 w 707"/>
              <a:gd name="T55" fmla="*/ 562200 h 521"/>
              <a:gd name="T56" fmla="*/ 1614346 w 707"/>
              <a:gd name="T57" fmla="*/ 446938 h 521"/>
              <a:gd name="T58" fmla="*/ 1718744 w 707"/>
              <a:gd name="T59" fmla="*/ 446938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07"/>
              <a:gd name="T91" fmla="*/ 0 h 521"/>
              <a:gd name="T92" fmla="*/ 707 w 70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07" h="521">
                <a:moveTo>
                  <a:pt x="617" y="182"/>
                </a:moveTo>
                <a:cubicBezTo>
                  <a:pt x="639" y="185"/>
                  <a:pt x="674" y="170"/>
                  <a:pt x="683" y="190"/>
                </a:cubicBezTo>
                <a:cubicBezTo>
                  <a:pt x="707" y="244"/>
                  <a:pt x="689" y="324"/>
                  <a:pt x="642" y="354"/>
                </a:cubicBezTo>
                <a:cubicBezTo>
                  <a:pt x="633" y="367"/>
                  <a:pt x="615" y="396"/>
                  <a:pt x="601" y="404"/>
                </a:cubicBezTo>
                <a:cubicBezTo>
                  <a:pt x="586" y="412"/>
                  <a:pt x="551" y="420"/>
                  <a:pt x="551" y="420"/>
                </a:cubicBezTo>
                <a:cubicBezTo>
                  <a:pt x="528" y="445"/>
                  <a:pt x="509" y="443"/>
                  <a:pt x="477" y="453"/>
                </a:cubicBezTo>
                <a:cubicBezTo>
                  <a:pt x="460" y="458"/>
                  <a:pt x="428" y="470"/>
                  <a:pt x="428" y="470"/>
                </a:cubicBezTo>
                <a:cubicBezTo>
                  <a:pt x="394" y="521"/>
                  <a:pt x="355" y="495"/>
                  <a:pt x="305" y="478"/>
                </a:cubicBezTo>
                <a:cubicBezTo>
                  <a:pt x="261" y="434"/>
                  <a:pt x="313" y="491"/>
                  <a:pt x="280" y="437"/>
                </a:cubicBezTo>
                <a:cubicBezTo>
                  <a:pt x="262" y="407"/>
                  <a:pt x="235" y="382"/>
                  <a:pt x="206" y="363"/>
                </a:cubicBezTo>
                <a:cubicBezTo>
                  <a:pt x="194" y="324"/>
                  <a:pt x="163" y="285"/>
                  <a:pt x="124" y="272"/>
                </a:cubicBezTo>
                <a:cubicBezTo>
                  <a:pt x="111" y="235"/>
                  <a:pt x="109" y="208"/>
                  <a:pt x="82" y="182"/>
                </a:cubicBezTo>
                <a:cubicBezTo>
                  <a:pt x="64" y="125"/>
                  <a:pt x="79" y="144"/>
                  <a:pt x="49" y="116"/>
                </a:cubicBezTo>
                <a:cubicBezTo>
                  <a:pt x="39" y="85"/>
                  <a:pt x="22" y="80"/>
                  <a:pt x="0" y="58"/>
                </a:cubicBezTo>
                <a:cubicBezTo>
                  <a:pt x="10" y="26"/>
                  <a:pt x="17" y="12"/>
                  <a:pt x="49" y="0"/>
                </a:cubicBezTo>
                <a:cubicBezTo>
                  <a:pt x="55" y="6"/>
                  <a:pt x="63" y="10"/>
                  <a:pt x="66" y="17"/>
                </a:cubicBezTo>
                <a:cubicBezTo>
                  <a:pt x="72" y="32"/>
                  <a:pt x="64" y="52"/>
                  <a:pt x="74" y="66"/>
                </a:cubicBezTo>
                <a:cubicBezTo>
                  <a:pt x="81" y="75"/>
                  <a:pt x="96" y="72"/>
                  <a:pt x="107" y="75"/>
                </a:cubicBezTo>
                <a:cubicBezTo>
                  <a:pt x="114" y="111"/>
                  <a:pt x="116" y="131"/>
                  <a:pt x="140" y="157"/>
                </a:cubicBezTo>
                <a:cubicBezTo>
                  <a:pt x="158" y="214"/>
                  <a:pt x="144" y="194"/>
                  <a:pt x="173" y="223"/>
                </a:cubicBezTo>
                <a:cubicBezTo>
                  <a:pt x="178" y="239"/>
                  <a:pt x="184" y="256"/>
                  <a:pt x="189" y="272"/>
                </a:cubicBezTo>
                <a:cubicBezTo>
                  <a:pt x="194" y="289"/>
                  <a:pt x="239" y="288"/>
                  <a:pt x="239" y="288"/>
                </a:cubicBezTo>
                <a:cubicBezTo>
                  <a:pt x="259" y="309"/>
                  <a:pt x="281" y="314"/>
                  <a:pt x="305" y="330"/>
                </a:cubicBezTo>
                <a:cubicBezTo>
                  <a:pt x="310" y="338"/>
                  <a:pt x="317" y="345"/>
                  <a:pt x="321" y="354"/>
                </a:cubicBezTo>
                <a:cubicBezTo>
                  <a:pt x="328" y="370"/>
                  <a:pt x="337" y="404"/>
                  <a:pt x="337" y="404"/>
                </a:cubicBezTo>
                <a:cubicBezTo>
                  <a:pt x="447" y="398"/>
                  <a:pt x="485" y="427"/>
                  <a:pt x="535" y="354"/>
                </a:cubicBezTo>
                <a:cubicBezTo>
                  <a:pt x="557" y="285"/>
                  <a:pt x="538" y="311"/>
                  <a:pt x="601" y="288"/>
                </a:cubicBezTo>
                <a:cubicBezTo>
                  <a:pt x="617" y="264"/>
                  <a:pt x="619" y="266"/>
                  <a:pt x="625" y="239"/>
                </a:cubicBezTo>
                <a:cubicBezTo>
                  <a:pt x="629" y="223"/>
                  <a:pt x="622" y="202"/>
                  <a:pt x="634" y="190"/>
                </a:cubicBezTo>
                <a:cubicBezTo>
                  <a:pt x="644" y="180"/>
                  <a:pt x="661" y="190"/>
                  <a:pt x="675" y="190"/>
                </a:cubicBezTo>
              </a:path>
            </a:pathLst>
          </a:custGeom>
          <a:solidFill>
            <a:srgbClr val="CC0099"/>
          </a:solidFill>
          <a:ln w="9525">
            <a:solidFill>
              <a:schemeClr val="tx1"/>
            </a:solidFill>
            <a:round/>
            <a:headEnd/>
            <a:tailEnd/>
          </a:ln>
        </p:spPr>
        <p:txBody>
          <a:bodyPr/>
          <a:lstStyle/>
          <a:p>
            <a:endParaRPr lang="en-US"/>
          </a:p>
        </p:txBody>
      </p:sp>
      <p:grpSp>
        <p:nvGrpSpPr>
          <p:cNvPr id="2" name="Group 19"/>
          <p:cNvGrpSpPr>
            <a:grpSpLocks/>
          </p:cNvGrpSpPr>
          <p:nvPr/>
        </p:nvGrpSpPr>
        <p:grpSpPr bwMode="auto">
          <a:xfrm>
            <a:off x="5162550" y="4405313"/>
            <a:ext cx="2649538" cy="1571625"/>
            <a:chOff x="3152" y="2061"/>
            <a:chExt cx="1664" cy="1006"/>
          </a:xfrm>
        </p:grpSpPr>
        <p:sp>
          <p:nvSpPr>
            <p:cNvPr id="67604" name="Freeform 20"/>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67605" name="Freeform 21"/>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grpSp>
        <p:nvGrpSpPr>
          <p:cNvPr id="3" name="Group 23"/>
          <p:cNvGrpSpPr>
            <a:grpSpLocks/>
          </p:cNvGrpSpPr>
          <p:nvPr/>
        </p:nvGrpSpPr>
        <p:grpSpPr bwMode="auto">
          <a:xfrm>
            <a:off x="3779838" y="4508500"/>
            <a:ext cx="1384300" cy="1150938"/>
            <a:chOff x="2119" y="2760"/>
            <a:chExt cx="872" cy="725"/>
          </a:xfrm>
        </p:grpSpPr>
        <p:sp>
          <p:nvSpPr>
            <p:cNvPr id="67600" name="Freeform 11"/>
            <p:cNvSpPr>
              <a:spLocks/>
            </p:cNvSpPr>
            <p:nvPr/>
          </p:nvSpPr>
          <p:spPr bwMode="auto">
            <a:xfrm>
              <a:off x="2119" y="2760"/>
              <a:ext cx="872" cy="725"/>
            </a:xfrm>
            <a:custGeom>
              <a:avLst/>
              <a:gdLst>
                <a:gd name="T0" fmla="*/ 10 w 869"/>
                <a:gd name="T1" fmla="*/ 197 h 736"/>
                <a:gd name="T2" fmla="*/ 163 w 869"/>
                <a:gd name="T3" fmla="*/ 19 h 736"/>
                <a:gd name="T4" fmla="*/ 378 w 869"/>
                <a:gd name="T5" fmla="*/ 88 h 736"/>
                <a:gd name="T6" fmla="*/ 643 w 869"/>
                <a:gd name="T7" fmla="*/ 127 h 736"/>
                <a:gd name="T8" fmla="*/ 832 w 869"/>
                <a:gd name="T9" fmla="*/ 280 h 736"/>
                <a:gd name="T10" fmla="*/ 821 w 869"/>
                <a:gd name="T11" fmla="*/ 556 h 736"/>
                <a:gd name="T12" fmla="*/ 523 w 869"/>
                <a:gd name="T13" fmla="*/ 708 h 736"/>
                <a:gd name="T14" fmla="*/ 268 w 869"/>
                <a:gd name="T15" fmla="*/ 658 h 736"/>
                <a:gd name="T16" fmla="*/ 101 w 869"/>
                <a:gd name="T17" fmla="*/ 448 h 736"/>
                <a:gd name="T18" fmla="*/ 10 w 869"/>
                <a:gd name="T19" fmla="*/ 197 h 7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9"/>
                <a:gd name="T31" fmla="*/ 0 h 736"/>
                <a:gd name="T32" fmla="*/ 869 w 869"/>
                <a:gd name="T33" fmla="*/ 736 h 7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9" h="736">
                  <a:moveTo>
                    <a:pt x="10" y="200"/>
                  </a:moveTo>
                  <a:cubicBezTo>
                    <a:pt x="20" y="127"/>
                    <a:pt x="101" y="38"/>
                    <a:pt x="162" y="19"/>
                  </a:cubicBezTo>
                  <a:cubicBezTo>
                    <a:pt x="223" y="0"/>
                    <a:pt x="296" y="70"/>
                    <a:pt x="377" y="89"/>
                  </a:cubicBezTo>
                  <a:cubicBezTo>
                    <a:pt x="455" y="108"/>
                    <a:pt x="566" y="97"/>
                    <a:pt x="641" y="129"/>
                  </a:cubicBezTo>
                  <a:cubicBezTo>
                    <a:pt x="717" y="161"/>
                    <a:pt x="800" y="212"/>
                    <a:pt x="829" y="284"/>
                  </a:cubicBezTo>
                  <a:cubicBezTo>
                    <a:pt x="859" y="356"/>
                    <a:pt x="869" y="492"/>
                    <a:pt x="818" y="564"/>
                  </a:cubicBezTo>
                  <a:cubicBezTo>
                    <a:pt x="767" y="636"/>
                    <a:pt x="613" y="702"/>
                    <a:pt x="521" y="719"/>
                  </a:cubicBezTo>
                  <a:cubicBezTo>
                    <a:pt x="429" y="736"/>
                    <a:pt x="337" y="712"/>
                    <a:pt x="267" y="668"/>
                  </a:cubicBezTo>
                  <a:cubicBezTo>
                    <a:pt x="197" y="624"/>
                    <a:pt x="144" y="533"/>
                    <a:pt x="101" y="455"/>
                  </a:cubicBezTo>
                  <a:cubicBezTo>
                    <a:pt x="58" y="377"/>
                    <a:pt x="0" y="273"/>
                    <a:pt x="10" y="200"/>
                  </a:cubicBezTo>
                  <a:close/>
                </a:path>
              </a:pathLst>
            </a:custGeom>
            <a:solidFill>
              <a:srgbClr val="FFCC99"/>
            </a:solidFill>
            <a:ln w="28575">
              <a:solidFill>
                <a:schemeClr val="tx1"/>
              </a:solidFill>
              <a:round/>
              <a:headEnd/>
              <a:tailEnd/>
            </a:ln>
          </p:spPr>
          <p:txBody>
            <a:bodyPr/>
            <a:lstStyle/>
            <a:p>
              <a:endParaRPr lang="en-US"/>
            </a:p>
          </p:txBody>
        </p:sp>
        <p:sp>
          <p:nvSpPr>
            <p:cNvPr id="67601" name="Freeform 12"/>
            <p:cNvSpPr>
              <a:spLocks/>
            </p:cNvSpPr>
            <p:nvPr/>
          </p:nvSpPr>
          <p:spPr bwMode="auto">
            <a:xfrm rot="1084883">
              <a:off x="2337" y="2806"/>
              <a:ext cx="44" cy="89"/>
            </a:xfrm>
            <a:custGeom>
              <a:avLst/>
              <a:gdLst>
                <a:gd name="T0" fmla="*/ 44 w 45"/>
                <a:gd name="T1" fmla="*/ 0 h 91"/>
                <a:gd name="T2" fmla="*/ 0 w 45"/>
                <a:gd name="T3" fmla="*/ 89 h 91"/>
                <a:gd name="T4" fmla="*/ 0 60000 65536"/>
                <a:gd name="T5" fmla="*/ 0 60000 65536"/>
                <a:gd name="T6" fmla="*/ 0 w 45"/>
                <a:gd name="T7" fmla="*/ 0 h 91"/>
                <a:gd name="T8" fmla="*/ 45 w 45"/>
                <a:gd name="T9" fmla="*/ 91 h 91"/>
              </a:gdLst>
              <a:ahLst/>
              <a:cxnLst>
                <a:cxn ang="T4">
                  <a:pos x="T0" y="T1"/>
                </a:cxn>
                <a:cxn ang="T5">
                  <a:pos x="T2" y="T3"/>
                </a:cxn>
              </a:cxnLst>
              <a:rect l="T6" t="T7" r="T8" b="T9"/>
              <a:pathLst>
                <a:path w="45" h="91">
                  <a:moveTo>
                    <a:pt x="45" y="0"/>
                  </a:moveTo>
                  <a:cubicBezTo>
                    <a:pt x="26" y="34"/>
                    <a:pt x="7" y="68"/>
                    <a:pt x="0" y="91"/>
                  </a:cubicBezTo>
                </a:path>
              </a:pathLst>
            </a:custGeom>
            <a:noFill/>
            <a:ln w="28575">
              <a:solidFill>
                <a:schemeClr val="tx1"/>
              </a:solidFill>
              <a:round/>
              <a:headEnd/>
              <a:tailEnd/>
            </a:ln>
          </p:spPr>
          <p:txBody>
            <a:bodyPr/>
            <a:lstStyle/>
            <a:p>
              <a:endParaRPr lang="en-US"/>
            </a:p>
          </p:txBody>
        </p:sp>
        <p:sp>
          <p:nvSpPr>
            <p:cNvPr id="67602" name="Freeform 13"/>
            <p:cNvSpPr>
              <a:spLocks/>
            </p:cNvSpPr>
            <p:nvPr/>
          </p:nvSpPr>
          <p:spPr bwMode="auto">
            <a:xfrm rot="1084883">
              <a:off x="2406" y="2840"/>
              <a:ext cx="112" cy="86"/>
            </a:xfrm>
            <a:custGeom>
              <a:avLst/>
              <a:gdLst>
                <a:gd name="T0" fmla="*/ 112 w 136"/>
                <a:gd name="T1" fmla="*/ 86 h 90"/>
                <a:gd name="T2" fmla="*/ 38 w 136"/>
                <a:gd name="T3" fmla="*/ 0 h 90"/>
                <a:gd name="T4" fmla="*/ 0 w 136"/>
                <a:gd name="T5" fmla="*/ 86 h 90"/>
                <a:gd name="T6" fmla="*/ 0 60000 65536"/>
                <a:gd name="T7" fmla="*/ 0 60000 65536"/>
                <a:gd name="T8" fmla="*/ 0 60000 65536"/>
                <a:gd name="T9" fmla="*/ 0 w 136"/>
                <a:gd name="T10" fmla="*/ 0 h 90"/>
                <a:gd name="T11" fmla="*/ 136 w 136"/>
                <a:gd name="T12" fmla="*/ 90 h 90"/>
              </a:gdLst>
              <a:ahLst/>
              <a:cxnLst>
                <a:cxn ang="T6">
                  <a:pos x="T0" y="T1"/>
                </a:cxn>
                <a:cxn ang="T7">
                  <a:pos x="T2" y="T3"/>
                </a:cxn>
                <a:cxn ang="T8">
                  <a:pos x="T4" y="T5"/>
                </a:cxn>
              </a:cxnLst>
              <a:rect l="T9" t="T10" r="T11" b="T12"/>
              <a:pathLst>
                <a:path w="136" h="90">
                  <a:moveTo>
                    <a:pt x="136" y="90"/>
                  </a:moveTo>
                  <a:cubicBezTo>
                    <a:pt x="102" y="45"/>
                    <a:pt x="69" y="0"/>
                    <a:pt x="46" y="0"/>
                  </a:cubicBezTo>
                  <a:cubicBezTo>
                    <a:pt x="23" y="0"/>
                    <a:pt x="11" y="45"/>
                    <a:pt x="0" y="90"/>
                  </a:cubicBezTo>
                </a:path>
              </a:pathLst>
            </a:custGeom>
            <a:solidFill>
              <a:srgbClr val="FFCC99"/>
            </a:solidFill>
            <a:ln w="28575">
              <a:solidFill>
                <a:schemeClr val="tx1"/>
              </a:solidFill>
              <a:round/>
              <a:headEnd/>
              <a:tailEnd/>
            </a:ln>
          </p:spPr>
          <p:txBody>
            <a:bodyPr/>
            <a:lstStyle/>
            <a:p>
              <a:endParaRPr lang="en-US"/>
            </a:p>
          </p:txBody>
        </p:sp>
        <p:sp>
          <p:nvSpPr>
            <p:cNvPr id="67603" name="Freeform 22"/>
            <p:cNvSpPr>
              <a:spLocks/>
            </p:cNvSpPr>
            <p:nvPr/>
          </p:nvSpPr>
          <p:spPr bwMode="auto">
            <a:xfrm>
              <a:off x="2434" y="3006"/>
              <a:ext cx="45" cy="44"/>
            </a:xfrm>
            <a:custGeom>
              <a:avLst/>
              <a:gdLst>
                <a:gd name="T0" fmla="*/ 45 w 45"/>
                <a:gd name="T1" fmla="*/ 0 h 45"/>
                <a:gd name="T2" fmla="*/ 0 w 45"/>
                <a:gd name="T3" fmla="*/ 44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grpSp>
      <p:sp>
        <p:nvSpPr>
          <p:cNvPr id="67599" name="Text Box 24"/>
          <p:cNvSpPr txBox="1">
            <a:spLocks noChangeArrowheads="1"/>
          </p:cNvSpPr>
          <p:nvPr/>
        </p:nvSpPr>
        <p:spPr bwMode="auto">
          <a:xfrm>
            <a:off x="611188" y="404813"/>
            <a:ext cx="8208962" cy="1587500"/>
          </a:xfrm>
          <a:prstGeom prst="rect">
            <a:avLst/>
          </a:prstGeom>
          <a:noFill/>
          <a:ln w="9525">
            <a:noFill/>
            <a:miter lim="800000"/>
            <a:headEnd/>
            <a:tailEnd/>
          </a:ln>
        </p:spPr>
        <p:txBody>
          <a:bodyPr>
            <a:spAutoFit/>
          </a:bodyPr>
          <a:lstStyle/>
          <a:p>
            <a:pPr>
              <a:spcBef>
                <a:spcPct val="50000"/>
              </a:spcBef>
            </a:pPr>
            <a:r>
              <a:rPr lang="en-IE" sz="2800"/>
              <a:t>Stage 2 - (20 minutes to 1 hour)</a:t>
            </a:r>
          </a:p>
          <a:p>
            <a:pPr>
              <a:spcBef>
                <a:spcPct val="50000"/>
              </a:spcBef>
            </a:pPr>
            <a:r>
              <a:rPr lang="en-IE" sz="2800" b="0"/>
              <a:t>The foetus passes through the cervix and the birth canal head first. </a:t>
            </a:r>
          </a:p>
        </p:txBody>
      </p:sp>
      <p:sp>
        <p:nvSpPr>
          <p:cNvPr id="22" name="Slide Number Placeholder 21"/>
          <p:cNvSpPr>
            <a:spLocks noGrp="1"/>
          </p:cNvSpPr>
          <p:nvPr>
            <p:ph type="sldNum" sz="quarter" idx="12"/>
          </p:nvPr>
        </p:nvSpPr>
        <p:spPr/>
        <p:txBody>
          <a:bodyPr/>
          <a:lstStyle/>
          <a:p>
            <a:pPr>
              <a:defRPr/>
            </a:pPr>
            <a:fld id="{325A776B-3DB6-4339-BB7E-DAB8D23E1CC4}" type="slidenum">
              <a:rPr lang="en-GB" smtClean="0"/>
              <a:pPr>
                <a:defRPr/>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49238" y="3494088"/>
            <a:ext cx="7562850" cy="2814637"/>
            <a:chOff x="157" y="2201"/>
            <a:chExt cx="4764" cy="1773"/>
          </a:xfrm>
        </p:grpSpPr>
        <p:sp>
          <p:nvSpPr>
            <p:cNvPr id="68612" name="Freeform 4"/>
            <p:cNvSpPr>
              <a:spLocks/>
            </p:cNvSpPr>
            <p:nvPr/>
          </p:nvSpPr>
          <p:spPr bwMode="auto">
            <a:xfrm>
              <a:off x="3207" y="2783"/>
              <a:ext cx="1592" cy="982"/>
            </a:xfrm>
            <a:custGeom>
              <a:avLst/>
              <a:gdLst>
                <a:gd name="T0" fmla="*/ 409 w 1587"/>
                <a:gd name="T1" fmla="*/ 982 h 998"/>
                <a:gd name="T2" fmla="*/ 136 w 1587"/>
                <a:gd name="T3" fmla="*/ 982 h 998"/>
                <a:gd name="T4" fmla="*/ 0 w 1587"/>
                <a:gd name="T5" fmla="*/ 0 h 998"/>
                <a:gd name="T6" fmla="*/ 1274 w 1587"/>
                <a:gd name="T7" fmla="*/ 45 h 998"/>
                <a:gd name="T8" fmla="*/ 1592 w 1587"/>
                <a:gd name="T9" fmla="*/ 90 h 998"/>
                <a:gd name="T10" fmla="*/ 409 w 1587"/>
                <a:gd name="T11" fmla="*/ 982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68613" name="Rectangle 5"/>
            <p:cNvSpPr>
              <a:spLocks noChangeArrowheads="1"/>
            </p:cNvSpPr>
            <p:nvPr/>
          </p:nvSpPr>
          <p:spPr bwMode="auto">
            <a:xfrm rot="1857642">
              <a:off x="2616" y="2783"/>
              <a:ext cx="364" cy="1071"/>
            </a:xfrm>
            <a:prstGeom prst="rect">
              <a:avLst/>
            </a:prstGeom>
            <a:solidFill>
              <a:srgbClr val="FFCC99"/>
            </a:solidFill>
            <a:ln w="9525">
              <a:noFill/>
              <a:miter lim="800000"/>
              <a:headEnd/>
              <a:tailEnd/>
            </a:ln>
          </p:spPr>
          <p:txBody>
            <a:bodyPr wrap="none" anchor="ctr"/>
            <a:lstStyle/>
            <a:p>
              <a:endParaRPr lang="en-IE"/>
            </a:p>
          </p:txBody>
        </p:sp>
        <p:sp>
          <p:nvSpPr>
            <p:cNvPr id="68614" name="Freeform 6"/>
            <p:cNvSpPr>
              <a:spLocks/>
            </p:cNvSpPr>
            <p:nvPr/>
          </p:nvSpPr>
          <p:spPr bwMode="auto">
            <a:xfrm>
              <a:off x="2661" y="2694"/>
              <a:ext cx="925" cy="1280"/>
            </a:xfrm>
            <a:custGeom>
              <a:avLst/>
              <a:gdLst>
                <a:gd name="T0" fmla="*/ 410 w 923"/>
                <a:gd name="T1" fmla="*/ 0 h 1300"/>
                <a:gd name="T2" fmla="*/ 637 w 923"/>
                <a:gd name="T3" fmla="*/ 134 h 1300"/>
                <a:gd name="T4" fmla="*/ 728 w 923"/>
                <a:gd name="T5" fmla="*/ 536 h 1300"/>
                <a:gd name="T6" fmla="*/ 910 w 923"/>
                <a:gd name="T7" fmla="*/ 803 h 1300"/>
                <a:gd name="T8" fmla="*/ 774 w 923"/>
                <a:gd name="T9" fmla="*/ 1205 h 1300"/>
                <a:gd name="T10" fmla="*/ 0 w 923"/>
                <a:gd name="T11" fmla="*/ 1250 h 1300"/>
                <a:gd name="T12" fmla="*/ 0 60000 65536"/>
                <a:gd name="T13" fmla="*/ 0 60000 65536"/>
                <a:gd name="T14" fmla="*/ 0 60000 65536"/>
                <a:gd name="T15" fmla="*/ 0 60000 65536"/>
                <a:gd name="T16" fmla="*/ 0 60000 65536"/>
                <a:gd name="T17" fmla="*/ 0 60000 65536"/>
                <a:gd name="T18" fmla="*/ 0 w 923"/>
                <a:gd name="T19" fmla="*/ 0 h 1300"/>
                <a:gd name="T20" fmla="*/ 923 w 923"/>
                <a:gd name="T21" fmla="*/ 1300 h 1300"/>
              </a:gdLst>
              <a:ahLst/>
              <a:cxnLst>
                <a:cxn ang="T12">
                  <a:pos x="T0" y="T1"/>
                </a:cxn>
                <a:cxn ang="T13">
                  <a:pos x="T2" y="T3"/>
                </a:cxn>
                <a:cxn ang="T14">
                  <a:pos x="T4" y="T5"/>
                </a:cxn>
                <a:cxn ang="T15">
                  <a:pos x="T6" y="T7"/>
                </a:cxn>
                <a:cxn ang="T16">
                  <a:pos x="T8" y="T9"/>
                </a:cxn>
                <a:cxn ang="T17">
                  <a:pos x="T10" y="T11"/>
                </a:cxn>
              </a:cxnLst>
              <a:rect l="T18" t="T19" r="T20" b="T21"/>
              <a:pathLst>
                <a:path w="923" h="1300">
                  <a:moveTo>
                    <a:pt x="409" y="0"/>
                  </a:moveTo>
                  <a:cubicBezTo>
                    <a:pt x="496" y="22"/>
                    <a:pt x="583" y="45"/>
                    <a:pt x="636" y="136"/>
                  </a:cubicBezTo>
                  <a:cubicBezTo>
                    <a:pt x="689" y="227"/>
                    <a:pt x="681" y="431"/>
                    <a:pt x="726" y="544"/>
                  </a:cubicBezTo>
                  <a:cubicBezTo>
                    <a:pt x="771" y="657"/>
                    <a:pt x="900" y="703"/>
                    <a:pt x="908" y="816"/>
                  </a:cubicBezTo>
                  <a:cubicBezTo>
                    <a:pt x="916" y="929"/>
                    <a:pt x="923" y="1148"/>
                    <a:pt x="772" y="1224"/>
                  </a:cubicBezTo>
                  <a:cubicBezTo>
                    <a:pt x="621" y="1300"/>
                    <a:pt x="310" y="1285"/>
                    <a:pt x="0" y="1270"/>
                  </a:cubicBezTo>
                </a:path>
              </a:pathLst>
            </a:custGeom>
            <a:solidFill>
              <a:srgbClr val="FFCC99"/>
            </a:solidFill>
            <a:ln w="28575">
              <a:solidFill>
                <a:schemeClr val="tx1"/>
              </a:solidFill>
              <a:round/>
              <a:headEnd/>
              <a:tailEnd/>
            </a:ln>
          </p:spPr>
          <p:txBody>
            <a:bodyPr/>
            <a:lstStyle/>
            <a:p>
              <a:endParaRPr lang="en-US"/>
            </a:p>
          </p:txBody>
        </p:sp>
        <p:sp>
          <p:nvSpPr>
            <p:cNvPr id="68615" name="Freeform 7"/>
            <p:cNvSpPr>
              <a:spLocks/>
            </p:cNvSpPr>
            <p:nvPr/>
          </p:nvSpPr>
          <p:spPr bwMode="auto">
            <a:xfrm>
              <a:off x="887" y="2291"/>
              <a:ext cx="500" cy="581"/>
            </a:xfrm>
            <a:custGeom>
              <a:avLst/>
              <a:gdLst>
                <a:gd name="T0" fmla="*/ 46 w 500"/>
                <a:gd name="T1" fmla="*/ 581 h 581"/>
                <a:gd name="T2" fmla="*/ 347 w 500"/>
                <a:gd name="T3" fmla="*/ 293 h 581"/>
                <a:gd name="T4" fmla="*/ 500 w 500"/>
                <a:gd name="T5" fmla="*/ 0 h 581"/>
                <a:gd name="T6" fmla="*/ 364 w 500"/>
                <a:gd name="T7" fmla="*/ 0 h 581"/>
                <a:gd name="T8" fmla="*/ 227 w 500"/>
                <a:gd name="T9" fmla="*/ 45 h 581"/>
                <a:gd name="T10" fmla="*/ 91 w 500"/>
                <a:gd name="T11" fmla="*/ 224 h 581"/>
                <a:gd name="T12" fmla="*/ 46 w 500"/>
                <a:gd name="T13" fmla="*/ 313 h 581"/>
                <a:gd name="T14" fmla="*/ 0 w 500"/>
                <a:gd name="T15" fmla="*/ 403 h 581"/>
                <a:gd name="T16" fmla="*/ 0 w 500"/>
                <a:gd name="T17" fmla="*/ 537 h 581"/>
                <a:gd name="T18" fmla="*/ 46 w 500"/>
                <a:gd name="T19" fmla="*/ 581 h 5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0"/>
                <a:gd name="T31" fmla="*/ 0 h 581"/>
                <a:gd name="T32" fmla="*/ 500 w 500"/>
                <a:gd name="T33" fmla="*/ 581 h 5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0" h="581">
                  <a:moveTo>
                    <a:pt x="46" y="581"/>
                  </a:moveTo>
                  <a:lnTo>
                    <a:pt x="347" y="293"/>
                  </a:lnTo>
                  <a:lnTo>
                    <a:pt x="500" y="0"/>
                  </a:lnTo>
                  <a:lnTo>
                    <a:pt x="364" y="0"/>
                  </a:lnTo>
                  <a:lnTo>
                    <a:pt x="227" y="45"/>
                  </a:lnTo>
                  <a:lnTo>
                    <a:pt x="91" y="224"/>
                  </a:lnTo>
                  <a:lnTo>
                    <a:pt x="46" y="313"/>
                  </a:lnTo>
                  <a:lnTo>
                    <a:pt x="0" y="403"/>
                  </a:lnTo>
                  <a:lnTo>
                    <a:pt x="0" y="537"/>
                  </a:lnTo>
                  <a:lnTo>
                    <a:pt x="46" y="581"/>
                  </a:lnTo>
                  <a:close/>
                </a:path>
              </a:pathLst>
            </a:custGeom>
            <a:solidFill>
              <a:srgbClr val="FF3300"/>
            </a:solidFill>
            <a:ln w="9525">
              <a:noFill/>
              <a:round/>
              <a:headEnd/>
              <a:tailEnd/>
            </a:ln>
          </p:spPr>
          <p:txBody>
            <a:bodyPr/>
            <a:lstStyle/>
            <a:p>
              <a:endParaRPr lang="en-US"/>
            </a:p>
          </p:txBody>
        </p:sp>
        <p:sp>
          <p:nvSpPr>
            <p:cNvPr id="68616" name="Freeform 8"/>
            <p:cNvSpPr>
              <a:spLocks/>
            </p:cNvSpPr>
            <p:nvPr/>
          </p:nvSpPr>
          <p:spPr bwMode="auto">
            <a:xfrm>
              <a:off x="1927" y="2840"/>
              <a:ext cx="909" cy="491"/>
            </a:xfrm>
            <a:custGeom>
              <a:avLst/>
              <a:gdLst>
                <a:gd name="T0" fmla="*/ 273 w 907"/>
                <a:gd name="T1" fmla="*/ 0 h 499"/>
                <a:gd name="T2" fmla="*/ 0 w 907"/>
                <a:gd name="T3" fmla="*/ 179 h 499"/>
                <a:gd name="T4" fmla="*/ 136 w 907"/>
                <a:gd name="T5" fmla="*/ 491 h 499"/>
                <a:gd name="T6" fmla="*/ 909 w 907"/>
                <a:gd name="T7" fmla="*/ 402 h 499"/>
                <a:gd name="T8" fmla="*/ 773 w 907"/>
                <a:gd name="T9" fmla="*/ 45 h 499"/>
                <a:gd name="T10" fmla="*/ 273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68617" name="Freeform 9"/>
            <p:cNvSpPr>
              <a:spLocks/>
            </p:cNvSpPr>
            <p:nvPr/>
          </p:nvSpPr>
          <p:spPr bwMode="auto">
            <a:xfrm>
              <a:off x="2426" y="2704"/>
              <a:ext cx="693" cy="556"/>
            </a:xfrm>
            <a:custGeom>
              <a:avLst/>
              <a:gdLst>
                <a:gd name="T0" fmla="*/ 445 w 691"/>
                <a:gd name="T1" fmla="*/ 260 h 565"/>
                <a:gd name="T2" fmla="*/ 627 w 691"/>
                <a:gd name="T3" fmla="*/ 305 h 565"/>
                <a:gd name="T4" fmla="*/ 616 w 691"/>
                <a:gd name="T5" fmla="*/ 208 h 565"/>
                <a:gd name="T6" fmla="*/ 161 w 691"/>
                <a:gd name="T7" fmla="*/ 22 h 565"/>
                <a:gd name="T8" fmla="*/ 13 w 691"/>
                <a:gd name="T9" fmla="*/ 78 h 565"/>
                <a:gd name="T10" fmla="*/ 81 w 691"/>
                <a:gd name="T11" fmla="*/ 305 h 565"/>
                <a:gd name="T12" fmla="*/ 104 w 691"/>
                <a:gd name="T13" fmla="*/ 475 h 565"/>
                <a:gd name="T14" fmla="*/ 269 w 691"/>
                <a:gd name="T15" fmla="*/ 556 h 565"/>
                <a:gd name="T16" fmla="*/ 0 60000 65536"/>
                <a:gd name="T17" fmla="*/ 0 60000 65536"/>
                <a:gd name="T18" fmla="*/ 0 60000 65536"/>
                <a:gd name="T19" fmla="*/ 0 60000 65536"/>
                <a:gd name="T20" fmla="*/ 0 60000 65536"/>
                <a:gd name="T21" fmla="*/ 0 60000 65536"/>
                <a:gd name="T22" fmla="*/ 0 60000 65536"/>
                <a:gd name="T23" fmla="*/ 0 60000 65536"/>
                <a:gd name="T24" fmla="*/ 0 w 691"/>
                <a:gd name="T25" fmla="*/ 0 h 565"/>
                <a:gd name="T26" fmla="*/ 691 w 691"/>
                <a:gd name="T27" fmla="*/ 565 h 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1" h="565">
                  <a:moveTo>
                    <a:pt x="444" y="264"/>
                  </a:moveTo>
                  <a:cubicBezTo>
                    <a:pt x="519" y="294"/>
                    <a:pt x="597" y="319"/>
                    <a:pt x="625" y="310"/>
                  </a:cubicBezTo>
                  <a:cubicBezTo>
                    <a:pt x="653" y="301"/>
                    <a:pt x="691" y="259"/>
                    <a:pt x="614" y="211"/>
                  </a:cubicBezTo>
                  <a:cubicBezTo>
                    <a:pt x="537" y="163"/>
                    <a:pt x="261" y="44"/>
                    <a:pt x="161" y="22"/>
                  </a:cubicBezTo>
                  <a:cubicBezTo>
                    <a:pt x="61" y="0"/>
                    <a:pt x="26" y="31"/>
                    <a:pt x="13" y="79"/>
                  </a:cubicBezTo>
                  <a:cubicBezTo>
                    <a:pt x="0" y="127"/>
                    <a:pt x="66" y="243"/>
                    <a:pt x="81" y="310"/>
                  </a:cubicBezTo>
                  <a:cubicBezTo>
                    <a:pt x="96" y="377"/>
                    <a:pt x="73" y="441"/>
                    <a:pt x="104" y="483"/>
                  </a:cubicBezTo>
                  <a:cubicBezTo>
                    <a:pt x="135" y="525"/>
                    <a:pt x="234" y="548"/>
                    <a:pt x="268" y="565"/>
                  </a:cubicBezTo>
                </a:path>
              </a:pathLst>
            </a:custGeom>
            <a:solidFill>
              <a:srgbClr val="FFCC99"/>
            </a:solidFill>
            <a:ln w="28575">
              <a:solidFill>
                <a:schemeClr val="tx1"/>
              </a:solidFill>
              <a:round/>
              <a:headEnd/>
              <a:tailEnd/>
            </a:ln>
          </p:spPr>
          <p:txBody>
            <a:bodyPr/>
            <a:lstStyle/>
            <a:p>
              <a:endParaRPr lang="en-US"/>
            </a:p>
          </p:txBody>
        </p:sp>
        <p:sp>
          <p:nvSpPr>
            <p:cNvPr id="68618" name="Freeform 10"/>
            <p:cNvSpPr>
              <a:spLocks/>
            </p:cNvSpPr>
            <p:nvPr/>
          </p:nvSpPr>
          <p:spPr bwMode="auto">
            <a:xfrm>
              <a:off x="157" y="2201"/>
              <a:ext cx="2977" cy="1761"/>
            </a:xfrm>
            <a:custGeom>
              <a:avLst/>
              <a:gdLst>
                <a:gd name="T0" fmla="*/ 90 w 2977"/>
                <a:gd name="T1" fmla="*/ 251 h 1761"/>
                <a:gd name="T2" fmla="*/ 666 w 2977"/>
                <a:gd name="T3" fmla="*/ 136 h 1761"/>
                <a:gd name="T4" fmla="*/ 1209 w 2977"/>
                <a:gd name="T5" fmla="*/ 29 h 1761"/>
                <a:gd name="T6" fmla="*/ 1925 w 2977"/>
                <a:gd name="T7" fmla="*/ 70 h 1761"/>
                <a:gd name="T8" fmla="*/ 2205 w 2977"/>
                <a:gd name="T9" fmla="*/ 136 h 1761"/>
                <a:gd name="T10" fmla="*/ 2542 w 2977"/>
                <a:gd name="T11" fmla="*/ 226 h 1761"/>
                <a:gd name="T12" fmla="*/ 2764 w 2977"/>
                <a:gd name="T13" fmla="*/ 366 h 1761"/>
                <a:gd name="T14" fmla="*/ 2805 w 2977"/>
                <a:gd name="T15" fmla="*/ 399 h 1761"/>
                <a:gd name="T16" fmla="*/ 2948 w 2977"/>
                <a:gd name="T17" fmla="*/ 577 h 1761"/>
                <a:gd name="T18" fmla="*/ 2864 w 2977"/>
                <a:gd name="T19" fmla="*/ 732 h 1761"/>
                <a:gd name="T20" fmla="*/ 2737 w 2977"/>
                <a:gd name="T21" fmla="*/ 725 h 1761"/>
                <a:gd name="T22" fmla="*/ 2682 w 2977"/>
                <a:gd name="T23" fmla="*/ 692 h 1761"/>
                <a:gd name="T24" fmla="*/ 2616 w 2977"/>
                <a:gd name="T25" fmla="*/ 650 h 1761"/>
                <a:gd name="T26" fmla="*/ 2443 w 2977"/>
                <a:gd name="T27" fmla="*/ 610 h 1761"/>
                <a:gd name="T28" fmla="*/ 2368 w 2977"/>
                <a:gd name="T29" fmla="*/ 505 h 1761"/>
                <a:gd name="T30" fmla="*/ 2286 w 2977"/>
                <a:gd name="T31" fmla="*/ 424 h 1761"/>
                <a:gd name="T32" fmla="*/ 2163 w 2977"/>
                <a:gd name="T33" fmla="*/ 391 h 1761"/>
                <a:gd name="T34" fmla="*/ 2098 w 2977"/>
                <a:gd name="T35" fmla="*/ 358 h 1761"/>
                <a:gd name="T36" fmla="*/ 2122 w 2977"/>
                <a:gd name="T37" fmla="*/ 350 h 1761"/>
                <a:gd name="T38" fmla="*/ 2056 w 2977"/>
                <a:gd name="T39" fmla="*/ 317 h 1761"/>
                <a:gd name="T40" fmla="*/ 1991 w 2977"/>
                <a:gd name="T41" fmla="*/ 309 h 1761"/>
                <a:gd name="T42" fmla="*/ 1950 w 2977"/>
                <a:gd name="T43" fmla="*/ 309 h 1761"/>
                <a:gd name="T44" fmla="*/ 1867 w 2977"/>
                <a:gd name="T45" fmla="*/ 292 h 1761"/>
                <a:gd name="T46" fmla="*/ 1760 w 2977"/>
                <a:gd name="T47" fmla="*/ 259 h 1761"/>
                <a:gd name="T48" fmla="*/ 1151 w 2977"/>
                <a:gd name="T49" fmla="*/ 243 h 1761"/>
                <a:gd name="T50" fmla="*/ 1011 w 2977"/>
                <a:gd name="T51" fmla="*/ 243 h 1761"/>
                <a:gd name="T52" fmla="*/ 921 w 2977"/>
                <a:gd name="T53" fmla="*/ 284 h 1761"/>
                <a:gd name="T54" fmla="*/ 814 w 2977"/>
                <a:gd name="T55" fmla="*/ 366 h 1761"/>
                <a:gd name="T56" fmla="*/ 814 w 2977"/>
                <a:gd name="T57" fmla="*/ 449 h 1761"/>
                <a:gd name="T58" fmla="*/ 765 w 2977"/>
                <a:gd name="T59" fmla="*/ 498 h 1761"/>
                <a:gd name="T60" fmla="*/ 810 w 2977"/>
                <a:gd name="T61" fmla="*/ 810 h 1761"/>
                <a:gd name="T62" fmla="*/ 877 w 2977"/>
                <a:gd name="T63" fmla="*/ 873 h 1761"/>
                <a:gd name="T64" fmla="*/ 1095 w 2977"/>
                <a:gd name="T65" fmla="*/ 1021 h 1761"/>
                <a:gd name="T66" fmla="*/ 1170 w 2977"/>
                <a:gd name="T67" fmla="*/ 1060 h 1761"/>
                <a:gd name="T68" fmla="*/ 1498 w 2977"/>
                <a:gd name="T69" fmla="*/ 1068 h 1761"/>
                <a:gd name="T70" fmla="*/ 1707 w 2977"/>
                <a:gd name="T71" fmla="*/ 1106 h 1761"/>
                <a:gd name="T72" fmla="*/ 1766 w 2977"/>
                <a:gd name="T73" fmla="*/ 1146 h 1761"/>
                <a:gd name="T74" fmla="*/ 1843 w 2977"/>
                <a:gd name="T75" fmla="*/ 1140 h 1761"/>
                <a:gd name="T76" fmla="*/ 2147 w 2977"/>
                <a:gd name="T77" fmla="*/ 1099 h 1761"/>
                <a:gd name="T78" fmla="*/ 2353 w 2977"/>
                <a:gd name="T79" fmla="*/ 1214 h 1761"/>
                <a:gd name="T80" fmla="*/ 2550 w 2977"/>
                <a:gd name="T81" fmla="*/ 1380 h 1761"/>
                <a:gd name="T82" fmla="*/ 2470 w 2977"/>
                <a:gd name="T83" fmla="*/ 1753 h 1761"/>
                <a:gd name="T84" fmla="*/ 2335 w 2977"/>
                <a:gd name="T85" fmla="*/ 1761 h 1761"/>
                <a:gd name="T86" fmla="*/ 1857 w 2977"/>
                <a:gd name="T87" fmla="*/ 1753 h 1761"/>
                <a:gd name="T88" fmla="*/ 1758 w 2977"/>
                <a:gd name="T89" fmla="*/ 1723 h 1761"/>
                <a:gd name="T90" fmla="*/ 1656 w 2977"/>
                <a:gd name="T91" fmla="*/ 1707 h 1761"/>
                <a:gd name="T92" fmla="*/ 415 w 2977"/>
                <a:gd name="T93" fmla="*/ 1556 h 1761"/>
                <a:gd name="T94" fmla="*/ 91 w 2977"/>
                <a:gd name="T95" fmla="*/ 1493 h 17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77"/>
                <a:gd name="T145" fmla="*/ 0 h 1761"/>
                <a:gd name="T146" fmla="*/ 2977 w 2977"/>
                <a:gd name="T147" fmla="*/ 1761 h 17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77" h="1761">
                  <a:moveTo>
                    <a:pt x="90" y="251"/>
                  </a:moveTo>
                  <a:cubicBezTo>
                    <a:pt x="0" y="243"/>
                    <a:pt x="478" y="188"/>
                    <a:pt x="666" y="136"/>
                  </a:cubicBezTo>
                  <a:cubicBezTo>
                    <a:pt x="852" y="99"/>
                    <a:pt x="999" y="40"/>
                    <a:pt x="1209" y="29"/>
                  </a:cubicBezTo>
                  <a:cubicBezTo>
                    <a:pt x="1421" y="0"/>
                    <a:pt x="1762" y="71"/>
                    <a:pt x="1925" y="70"/>
                  </a:cubicBezTo>
                  <a:cubicBezTo>
                    <a:pt x="2070" y="86"/>
                    <a:pt x="2145" y="118"/>
                    <a:pt x="2205" y="136"/>
                  </a:cubicBezTo>
                  <a:cubicBezTo>
                    <a:pt x="2305" y="180"/>
                    <a:pt x="2473" y="190"/>
                    <a:pt x="2542" y="226"/>
                  </a:cubicBezTo>
                  <a:cubicBezTo>
                    <a:pt x="2638" y="283"/>
                    <a:pt x="2720" y="337"/>
                    <a:pt x="2764" y="366"/>
                  </a:cubicBezTo>
                  <a:cubicBezTo>
                    <a:pt x="2811" y="428"/>
                    <a:pt x="2754" y="322"/>
                    <a:pt x="2805" y="399"/>
                  </a:cubicBezTo>
                  <a:cubicBezTo>
                    <a:pt x="2836" y="434"/>
                    <a:pt x="2938" y="522"/>
                    <a:pt x="2948" y="577"/>
                  </a:cubicBezTo>
                  <a:cubicBezTo>
                    <a:pt x="2977" y="662"/>
                    <a:pt x="2950" y="717"/>
                    <a:pt x="2864" y="732"/>
                  </a:cubicBezTo>
                  <a:cubicBezTo>
                    <a:pt x="2823" y="730"/>
                    <a:pt x="2775" y="743"/>
                    <a:pt x="2737" y="725"/>
                  </a:cubicBezTo>
                  <a:cubicBezTo>
                    <a:pt x="2720" y="716"/>
                    <a:pt x="2686" y="709"/>
                    <a:pt x="2682" y="692"/>
                  </a:cubicBezTo>
                  <a:cubicBezTo>
                    <a:pt x="2600" y="642"/>
                    <a:pt x="2641" y="666"/>
                    <a:pt x="2616" y="650"/>
                  </a:cubicBezTo>
                  <a:cubicBezTo>
                    <a:pt x="2577" y="596"/>
                    <a:pt x="2498" y="650"/>
                    <a:pt x="2443" y="610"/>
                  </a:cubicBezTo>
                  <a:cubicBezTo>
                    <a:pt x="2411" y="587"/>
                    <a:pt x="2407" y="517"/>
                    <a:pt x="2368" y="505"/>
                  </a:cubicBezTo>
                  <a:cubicBezTo>
                    <a:pt x="2343" y="482"/>
                    <a:pt x="2303" y="481"/>
                    <a:pt x="2286" y="424"/>
                  </a:cubicBezTo>
                  <a:cubicBezTo>
                    <a:pt x="2270" y="408"/>
                    <a:pt x="2155" y="431"/>
                    <a:pt x="2163" y="391"/>
                  </a:cubicBezTo>
                  <a:cubicBezTo>
                    <a:pt x="2122" y="371"/>
                    <a:pt x="2137" y="387"/>
                    <a:pt x="2098" y="358"/>
                  </a:cubicBezTo>
                  <a:cubicBezTo>
                    <a:pt x="2086" y="347"/>
                    <a:pt x="2129" y="357"/>
                    <a:pt x="2122" y="350"/>
                  </a:cubicBezTo>
                  <a:cubicBezTo>
                    <a:pt x="2115" y="343"/>
                    <a:pt x="2078" y="324"/>
                    <a:pt x="2056" y="317"/>
                  </a:cubicBezTo>
                  <a:cubicBezTo>
                    <a:pt x="2026" y="306"/>
                    <a:pt x="2021" y="319"/>
                    <a:pt x="1991" y="309"/>
                  </a:cubicBezTo>
                  <a:cubicBezTo>
                    <a:pt x="1974" y="304"/>
                    <a:pt x="1967" y="314"/>
                    <a:pt x="1950" y="309"/>
                  </a:cubicBezTo>
                  <a:cubicBezTo>
                    <a:pt x="1942" y="306"/>
                    <a:pt x="1867" y="292"/>
                    <a:pt x="1867" y="292"/>
                  </a:cubicBezTo>
                  <a:cubicBezTo>
                    <a:pt x="1828" y="267"/>
                    <a:pt x="1802" y="274"/>
                    <a:pt x="1760" y="259"/>
                  </a:cubicBezTo>
                  <a:cubicBezTo>
                    <a:pt x="1502" y="269"/>
                    <a:pt x="1409" y="233"/>
                    <a:pt x="1151" y="243"/>
                  </a:cubicBezTo>
                  <a:cubicBezTo>
                    <a:pt x="1135" y="248"/>
                    <a:pt x="1023" y="232"/>
                    <a:pt x="1011" y="243"/>
                  </a:cubicBezTo>
                  <a:cubicBezTo>
                    <a:pt x="962" y="290"/>
                    <a:pt x="963" y="259"/>
                    <a:pt x="921" y="284"/>
                  </a:cubicBezTo>
                  <a:cubicBezTo>
                    <a:pt x="898" y="328"/>
                    <a:pt x="852" y="332"/>
                    <a:pt x="814" y="366"/>
                  </a:cubicBezTo>
                  <a:cubicBezTo>
                    <a:pt x="804" y="396"/>
                    <a:pt x="838" y="426"/>
                    <a:pt x="814" y="449"/>
                  </a:cubicBezTo>
                  <a:cubicBezTo>
                    <a:pt x="804" y="477"/>
                    <a:pt x="779" y="470"/>
                    <a:pt x="765" y="498"/>
                  </a:cubicBezTo>
                  <a:cubicBezTo>
                    <a:pt x="769" y="600"/>
                    <a:pt x="739" y="717"/>
                    <a:pt x="810" y="810"/>
                  </a:cubicBezTo>
                  <a:cubicBezTo>
                    <a:pt x="821" y="843"/>
                    <a:pt x="867" y="829"/>
                    <a:pt x="877" y="873"/>
                  </a:cubicBezTo>
                  <a:cubicBezTo>
                    <a:pt x="975" y="870"/>
                    <a:pt x="1005" y="1000"/>
                    <a:pt x="1095" y="1021"/>
                  </a:cubicBezTo>
                  <a:cubicBezTo>
                    <a:pt x="1121" y="1036"/>
                    <a:pt x="1145" y="1044"/>
                    <a:pt x="1170" y="1060"/>
                  </a:cubicBezTo>
                  <a:cubicBezTo>
                    <a:pt x="1279" y="1052"/>
                    <a:pt x="1389" y="1048"/>
                    <a:pt x="1498" y="1068"/>
                  </a:cubicBezTo>
                  <a:cubicBezTo>
                    <a:pt x="1573" y="1082"/>
                    <a:pt x="1627" y="1100"/>
                    <a:pt x="1707" y="1106"/>
                  </a:cubicBezTo>
                  <a:cubicBezTo>
                    <a:pt x="1737" y="1116"/>
                    <a:pt x="1740" y="1131"/>
                    <a:pt x="1766" y="1146"/>
                  </a:cubicBezTo>
                  <a:cubicBezTo>
                    <a:pt x="1779" y="1153"/>
                    <a:pt x="1824" y="1122"/>
                    <a:pt x="1843" y="1140"/>
                  </a:cubicBezTo>
                  <a:cubicBezTo>
                    <a:pt x="1904" y="1197"/>
                    <a:pt x="2063" y="1070"/>
                    <a:pt x="2147" y="1099"/>
                  </a:cubicBezTo>
                  <a:cubicBezTo>
                    <a:pt x="2212" y="1159"/>
                    <a:pt x="2279" y="1101"/>
                    <a:pt x="2353" y="1214"/>
                  </a:cubicBezTo>
                  <a:cubicBezTo>
                    <a:pt x="2444" y="1243"/>
                    <a:pt x="2517" y="1283"/>
                    <a:pt x="2550" y="1380"/>
                  </a:cubicBezTo>
                  <a:cubicBezTo>
                    <a:pt x="2549" y="1409"/>
                    <a:pt x="2587" y="1736"/>
                    <a:pt x="2470" y="1753"/>
                  </a:cubicBezTo>
                  <a:cubicBezTo>
                    <a:pt x="2425" y="1760"/>
                    <a:pt x="2380" y="1758"/>
                    <a:pt x="2335" y="1761"/>
                  </a:cubicBezTo>
                  <a:cubicBezTo>
                    <a:pt x="2176" y="1758"/>
                    <a:pt x="2016" y="1758"/>
                    <a:pt x="1857" y="1753"/>
                  </a:cubicBezTo>
                  <a:cubicBezTo>
                    <a:pt x="1822" y="1752"/>
                    <a:pt x="1792" y="1729"/>
                    <a:pt x="1758" y="1723"/>
                  </a:cubicBezTo>
                  <a:cubicBezTo>
                    <a:pt x="1724" y="1717"/>
                    <a:pt x="1691" y="1713"/>
                    <a:pt x="1656" y="1707"/>
                  </a:cubicBezTo>
                  <a:cubicBezTo>
                    <a:pt x="618" y="1716"/>
                    <a:pt x="964" y="1556"/>
                    <a:pt x="415" y="1556"/>
                  </a:cubicBezTo>
                  <a:cubicBezTo>
                    <a:pt x="159" y="1534"/>
                    <a:pt x="139" y="1490"/>
                    <a:pt x="91" y="1493"/>
                  </a:cubicBezTo>
                </a:path>
              </a:pathLst>
            </a:custGeom>
            <a:solidFill>
              <a:srgbClr val="FFCC99"/>
            </a:solidFill>
            <a:ln w="28575">
              <a:solidFill>
                <a:schemeClr val="tx1"/>
              </a:solidFill>
              <a:round/>
              <a:headEnd/>
              <a:tailEnd/>
            </a:ln>
          </p:spPr>
          <p:txBody>
            <a:bodyPr/>
            <a:lstStyle/>
            <a:p>
              <a:endParaRPr lang="en-US"/>
            </a:p>
          </p:txBody>
        </p:sp>
        <p:sp>
          <p:nvSpPr>
            <p:cNvPr id="68619" name="Freeform 11"/>
            <p:cNvSpPr>
              <a:spLocks/>
            </p:cNvSpPr>
            <p:nvPr/>
          </p:nvSpPr>
          <p:spPr bwMode="auto">
            <a:xfrm>
              <a:off x="2381" y="2976"/>
              <a:ext cx="629" cy="623"/>
            </a:xfrm>
            <a:custGeom>
              <a:avLst/>
              <a:gdLst>
                <a:gd name="T0" fmla="*/ 383 w 627"/>
                <a:gd name="T1" fmla="*/ 0 h 632"/>
                <a:gd name="T2" fmla="*/ 391 w 627"/>
                <a:gd name="T3" fmla="*/ 138 h 632"/>
                <a:gd name="T4" fmla="*/ 68 w 627"/>
                <a:gd name="T5" fmla="*/ 236 h 632"/>
                <a:gd name="T6" fmla="*/ 68 w 627"/>
                <a:gd name="T7" fmla="*/ 370 h 632"/>
                <a:gd name="T8" fmla="*/ 478 w 627"/>
                <a:gd name="T9" fmla="*/ 593 h 632"/>
                <a:gd name="T10" fmla="*/ 614 w 627"/>
                <a:gd name="T11" fmla="*/ 549 h 632"/>
                <a:gd name="T12" fmla="*/ 569 w 627"/>
                <a:gd name="T13" fmla="*/ 459 h 632"/>
                <a:gd name="T14" fmla="*/ 389 w 627"/>
                <a:gd name="T15" fmla="*/ 353 h 632"/>
                <a:gd name="T16" fmla="*/ 241 w 627"/>
                <a:gd name="T17" fmla="*/ 272 h 632"/>
                <a:gd name="T18" fmla="*/ 499 w 627"/>
                <a:gd name="T19" fmla="*/ 211 h 632"/>
                <a:gd name="T20" fmla="*/ 507 w 627"/>
                <a:gd name="T21" fmla="*/ 90 h 632"/>
                <a:gd name="T22" fmla="*/ 449 w 627"/>
                <a:gd name="T23" fmla="*/ 17 h 632"/>
                <a:gd name="T24" fmla="*/ 383 w 627"/>
                <a:gd name="T25" fmla="*/ 0 h 6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632"/>
                <a:gd name="T41" fmla="*/ 627 w 627"/>
                <a:gd name="T42" fmla="*/ 632 h 6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632">
                  <a:moveTo>
                    <a:pt x="382" y="0"/>
                  </a:moveTo>
                  <a:cubicBezTo>
                    <a:pt x="372" y="20"/>
                    <a:pt x="442" y="100"/>
                    <a:pt x="390" y="140"/>
                  </a:cubicBezTo>
                  <a:cubicBezTo>
                    <a:pt x="338" y="180"/>
                    <a:pt x="122" y="200"/>
                    <a:pt x="68" y="239"/>
                  </a:cubicBezTo>
                  <a:cubicBezTo>
                    <a:pt x="14" y="278"/>
                    <a:pt x="0" y="315"/>
                    <a:pt x="68" y="375"/>
                  </a:cubicBezTo>
                  <a:cubicBezTo>
                    <a:pt x="136" y="435"/>
                    <a:pt x="385" y="572"/>
                    <a:pt x="476" y="602"/>
                  </a:cubicBezTo>
                  <a:cubicBezTo>
                    <a:pt x="567" y="632"/>
                    <a:pt x="597" y="580"/>
                    <a:pt x="612" y="557"/>
                  </a:cubicBezTo>
                  <a:cubicBezTo>
                    <a:pt x="627" y="534"/>
                    <a:pt x="604" y="499"/>
                    <a:pt x="567" y="466"/>
                  </a:cubicBezTo>
                  <a:cubicBezTo>
                    <a:pt x="530" y="433"/>
                    <a:pt x="442" y="390"/>
                    <a:pt x="388" y="358"/>
                  </a:cubicBezTo>
                  <a:cubicBezTo>
                    <a:pt x="334" y="326"/>
                    <a:pt x="222" y="300"/>
                    <a:pt x="240" y="276"/>
                  </a:cubicBezTo>
                  <a:cubicBezTo>
                    <a:pt x="258" y="252"/>
                    <a:pt x="453" y="245"/>
                    <a:pt x="497" y="214"/>
                  </a:cubicBezTo>
                  <a:cubicBezTo>
                    <a:pt x="541" y="183"/>
                    <a:pt x="513" y="124"/>
                    <a:pt x="505" y="91"/>
                  </a:cubicBezTo>
                  <a:cubicBezTo>
                    <a:pt x="497" y="58"/>
                    <a:pt x="468" y="32"/>
                    <a:pt x="448" y="17"/>
                  </a:cubicBezTo>
                  <a:cubicBezTo>
                    <a:pt x="428" y="2"/>
                    <a:pt x="396" y="4"/>
                    <a:pt x="382" y="0"/>
                  </a:cubicBezTo>
                  <a:close/>
                </a:path>
              </a:pathLst>
            </a:custGeom>
            <a:solidFill>
              <a:srgbClr val="FFCC99"/>
            </a:solidFill>
            <a:ln w="28575">
              <a:solidFill>
                <a:schemeClr val="tx1"/>
              </a:solidFill>
              <a:round/>
              <a:headEnd/>
              <a:tailEnd/>
            </a:ln>
          </p:spPr>
          <p:txBody>
            <a:bodyPr/>
            <a:lstStyle/>
            <a:p>
              <a:endParaRPr lang="en-US"/>
            </a:p>
          </p:txBody>
        </p:sp>
        <p:sp>
          <p:nvSpPr>
            <p:cNvPr id="68620" name="Freeform 12"/>
            <p:cNvSpPr>
              <a:spLocks/>
            </p:cNvSpPr>
            <p:nvPr/>
          </p:nvSpPr>
          <p:spPr bwMode="auto">
            <a:xfrm>
              <a:off x="1882" y="2704"/>
              <a:ext cx="778" cy="672"/>
            </a:xfrm>
            <a:custGeom>
              <a:avLst/>
              <a:gdLst>
                <a:gd name="T0" fmla="*/ 545 w 776"/>
                <a:gd name="T1" fmla="*/ 599 h 682"/>
                <a:gd name="T2" fmla="*/ 215 w 776"/>
                <a:gd name="T3" fmla="*/ 659 h 682"/>
                <a:gd name="T4" fmla="*/ 78 w 776"/>
                <a:gd name="T5" fmla="*/ 523 h 682"/>
                <a:gd name="T6" fmla="*/ 0 w 776"/>
                <a:gd name="T7" fmla="*/ 380 h 682"/>
                <a:gd name="T8" fmla="*/ 78 w 776"/>
                <a:gd name="T9" fmla="*/ 207 h 682"/>
                <a:gd name="T10" fmla="*/ 397 w 776"/>
                <a:gd name="T11" fmla="*/ 26 h 682"/>
                <a:gd name="T12" fmla="*/ 718 w 776"/>
                <a:gd name="T13" fmla="*/ 56 h 682"/>
                <a:gd name="T14" fmla="*/ 759 w 776"/>
                <a:gd name="T15" fmla="*/ 226 h 682"/>
                <a:gd name="T16" fmla="*/ 670 w 776"/>
                <a:gd name="T17" fmla="*/ 252 h 682"/>
                <a:gd name="T18" fmla="*/ 281 w 776"/>
                <a:gd name="T19" fmla="*/ 364 h 682"/>
                <a:gd name="T20" fmla="*/ 314 w 776"/>
                <a:gd name="T21" fmla="*/ 502 h 682"/>
                <a:gd name="T22" fmla="*/ 306 w 776"/>
                <a:gd name="T23" fmla="*/ 614 h 682"/>
                <a:gd name="T24" fmla="*/ 169 w 776"/>
                <a:gd name="T25" fmla="*/ 570 h 682"/>
                <a:gd name="T26" fmla="*/ 78 w 776"/>
                <a:gd name="T27" fmla="*/ 387 h 682"/>
                <a:gd name="T28" fmla="*/ 74 w 776"/>
                <a:gd name="T29" fmla="*/ 323 h 682"/>
                <a:gd name="T30" fmla="*/ 339 w 776"/>
                <a:gd name="T31" fmla="*/ 169 h 682"/>
                <a:gd name="T32" fmla="*/ 446 w 776"/>
                <a:gd name="T33" fmla="*/ 185 h 6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6"/>
                <a:gd name="T52" fmla="*/ 0 h 682"/>
                <a:gd name="T53" fmla="*/ 776 w 776"/>
                <a:gd name="T54" fmla="*/ 682 h 6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6" h="682">
                  <a:moveTo>
                    <a:pt x="544" y="608"/>
                  </a:moveTo>
                  <a:cubicBezTo>
                    <a:pt x="489" y="617"/>
                    <a:pt x="292" y="682"/>
                    <a:pt x="214" y="669"/>
                  </a:cubicBezTo>
                  <a:cubicBezTo>
                    <a:pt x="136" y="656"/>
                    <a:pt x="114" y="578"/>
                    <a:pt x="78" y="531"/>
                  </a:cubicBezTo>
                  <a:cubicBezTo>
                    <a:pt x="42" y="484"/>
                    <a:pt x="0" y="439"/>
                    <a:pt x="0" y="386"/>
                  </a:cubicBezTo>
                  <a:cubicBezTo>
                    <a:pt x="0" y="333"/>
                    <a:pt x="12" y="270"/>
                    <a:pt x="78" y="210"/>
                  </a:cubicBezTo>
                  <a:cubicBezTo>
                    <a:pt x="144" y="150"/>
                    <a:pt x="290" y="52"/>
                    <a:pt x="396" y="26"/>
                  </a:cubicBezTo>
                  <a:cubicBezTo>
                    <a:pt x="502" y="0"/>
                    <a:pt x="656" y="23"/>
                    <a:pt x="716" y="57"/>
                  </a:cubicBezTo>
                  <a:cubicBezTo>
                    <a:pt x="776" y="91"/>
                    <a:pt x="765" y="196"/>
                    <a:pt x="757" y="229"/>
                  </a:cubicBezTo>
                  <a:cubicBezTo>
                    <a:pt x="749" y="262"/>
                    <a:pt x="747" y="233"/>
                    <a:pt x="668" y="256"/>
                  </a:cubicBezTo>
                  <a:cubicBezTo>
                    <a:pt x="589" y="279"/>
                    <a:pt x="339" y="327"/>
                    <a:pt x="280" y="369"/>
                  </a:cubicBezTo>
                  <a:cubicBezTo>
                    <a:pt x="221" y="411"/>
                    <a:pt x="309" y="467"/>
                    <a:pt x="313" y="509"/>
                  </a:cubicBezTo>
                  <a:cubicBezTo>
                    <a:pt x="317" y="551"/>
                    <a:pt x="329" y="611"/>
                    <a:pt x="305" y="623"/>
                  </a:cubicBezTo>
                  <a:cubicBezTo>
                    <a:pt x="281" y="635"/>
                    <a:pt x="207" y="616"/>
                    <a:pt x="169" y="578"/>
                  </a:cubicBezTo>
                  <a:cubicBezTo>
                    <a:pt x="131" y="539"/>
                    <a:pt x="94" y="435"/>
                    <a:pt x="78" y="393"/>
                  </a:cubicBezTo>
                  <a:cubicBezTo>
                    <a:pt x="62" y="351"/>
                    <a:pt x="31" y="365"/>
                    <a:pt x="74" y="328"/>
                  </a:cubicBezTo>
                  <a:cubicBezTo>
                    <a:pt x="117" y="291"/>
                    <a:pt x="276" y="195"/>
                    <a:pt x="338" y="172"/>
                  </a:cubicBezTo>
                  <a:cubicBezTo>
                    <a:pt x="400" y="149"/>
                    <a:pt x="423" y="185"/>
                    <a:pt x="445" y="188"/>
                  </a:cubicBezTo>
                </a:path>
              </a:pathLst>
            </a:custGeom>
            <a:solidFill>
              <a:srgbClr val="FFCC99"/>
            </a:solidFill>
            <a:ln w="28575">
              <a:solidFill>
                <a:schemeClr val="tx1"/>
              </a:solidFill>
              <a:round/>
              <a:headEnd/>
              <a:tailEnd/>
            </a:ln>
          </p:spPr>
          <p:txBody>
            <a:bodyPr/>
            <a:lstStyle/>
            <a:p>
              <a:endParaRPr lang="en-US"/>
            </a:p>
          </p:txBody>
        </p:sp>
        <p:sp>
          <p:nvSpPr>
            <p:cNvPr id="68621" name="Freeform 13"/>
            <p:cNvSpPr>
              <a:spLocks/>
            </p:cNvSpPr>
            <p:nvPr/>
          </p:nvSpPr>
          <p:spPr bwMode="auto">
            <a:xfrm>
              <a:off x="1837" y="2750"/>
              <a:ext cx="234" cy="187"/>
            </a:xfrm>
            <a:custGeom>
              <a:avLst/>
              <a:gdLst>
                <a:gd name="T0" fmla="*/ 98 w 234"/>
                <a:gd name="T1" fmla="*/ 187 h 190"/>
                <a:gd name="T2" fmla="*/ 7 w 234"/>
                <a:gd name="T3" fmla="*/ 97 h 190"/>
                <a:gd name="T4" fmla="*/ 53 w 234"/>
                <a:gd name="T5" fmla="*/ 52 h 190"/>
                <a:gd name="T6" fmla="*/ 98 w 234"/>
                <a:gd name="T7" fmla="*/ 8 h 190"/>
                <a:gd name="T8" fmla="*/ 234 w 234"/>
                <a:gd name="T9" fmla="*/ 97 h 190"/>
                <a:gd name="T10" fmla="*/ 0 60000 65536"/>
                <a:gd name="T11" fmla="*/ 0 60000 65536"/>
                <a:gd name="T12" fmla="*/ 0 60000 65536"/>
                <a:gd name="T13" fmla="*/ 0 60000 65536"/>
                <a:gd name="T14" fmla="*/ 0 60000 65536"/>
                <a:gd name="T15" fmla="*/ 0 w 234"/>
                <a:gd name="T16" fmla="*/ 0 h 190"/>
                <a:gd name="T17" fmla="*/ 234 w 234"/>
                <a:gd name="T18" fmla="*/ 190 h 190"/>
              </a:gdLst>
              <a:ahLst/>
              <a:cxnLst>
                <a:cxn ang="T10">
                  <a:pos x="T0" y="T1"/>
                </a:cxn>
                <a:cxn ang="T11">
                  <a:pos x="T2" y="T3"/>
                </a:cxn>
                <a:cxn ang="T12">
                  <a:pos x="T4" y="T5"/>
                </a:cxn>
                <a:cxn ang="T13">
                  <a:pos x="T6" y="T7"/>
                </a:cxn>
                <a:cxn ang="T14">
                  <a:pos x="T8" y="T9"/>
                </a:cxn>
              </a:cxnLst>
              <a:rect l="T15" t="T16" r="T17" b="T18"/>
              <a:pathLst>
                <a:path w="234" h="190">
                  <a:moveTo>
                    <a:pt x="98" y="190"/>
                  </a:moveTo>
                  <a:cubicBezTo>
                    <a:pt x="56" y="156"/>
                    <a:pt x="14" y="122"/>
                    <a:pt x="7" y="99"/>
                  </a:cubicBezTo>
                  <a:cubicBezTo>
                    <a:pt x="0" y="76"/>
                    <a:pt x="38" y="68"/>
                    <a:pt x="53" y="53"/>
                  </a:cubicBezTo>
                  <a:cubicBezTo>
                    <a:pt x="68" y="38"/>
                    <a:pt x="68" y="0"/>
                    <a:pt x="98" y="8"/>
                  </a:cubicBezTo>
                  <a:cubicBezTo>
                    <a:pt x="128" y="16"/>
                    <a:pt x="181" y="57"/>
                    <a:pt x="234" y="99"/>
                  </a:cubicBezTo>
                </a:path>
              </a:pathLst>
            </a:custGeom>
            <a:solidFill>
              <a:srgbClr val="FFCC99"/>
            </a:solidFill>
            <a:ln w="28575">
              <a:solidFill>
                <a:schemeClr val="tx1"/>
              </a:solidFill>
              <a:round/>
              <a:headEnd/>
              <a:tailEnd/>
            </a:ln>
          </p:spPr>
          <p:txBody>
            <a:bodyPr/>
            <a:lstStyle/>
            <a:p>
              <a:endParaRPr lang="en-US"/>
            </a:p>
          </p:txBody>
        </p:sp>
        <p:sp>
          <p:nvSpPr>
            <p:cNvPr id="68622" name="Freeform 14"/>
            <p:cNvSpPr>
              <a:spLocks/>
            </p:cNvSpPr>
            <p:nvPr/>
          </p:nvSpPr>
          <p:spPr bwMode="auto">
            <a:xfrm rot="220412">
              <a:off x="977" y="2475"/>
              <a:ext cx="1482" cy="831"/>
            </a:xfrm>
            <a:custGeom>
              <a:avLst/>
              <a:gdLst>
                <a:gd name="T0" fmla="*/ 1383 w 1486"/>
                <a:gd name="T1" fmla="*/ 617 h 838"/>
                <a:gd name="T2" fmla="*/ 1470 w 1486"/>
                <a:gd name="T3" fmla="*/ 524 h 838"/>
                <a:gd name="T4" fmla="*/ 1400 w 1486"/>
                <a:gd name="T5" fmla="*/ 625 h 838"/>
                <a:gd name="T6" fmla="*/ 1337 w 1486"/>
                <a:gd name="T7" fmla="*/ 745 h 838"/>
                <a:gd name="T8" fmla="*/ 1234 w 1486"/>
                <a:gd name="T9" fmla="*/ 801 h 838"/>
                <a:gd name="T10" fmla="*/ 1120 w 1486"/>
                <a:gd name="T11" fmla="*/ 804 h 838"/>
                <a:gd name="T12" fmla="*/ 948 w 1486"/>
                <a:gd name="T13" fmla="*/ 823 h 838"/>
                <a:gd name="T14" fmla="*/ 826 w 1486"/>
                <a:gd name="T15" fmla="*/ 813 h 838"/>
                <a:gd name="T16" fmla="*/ 628 w 1486"/>
                <a:gd name="T17" fmla="*/ 780 h 838"/>
                <a:gd name="T18" fmla="*/ 519 w 1486"/>
                <a:gd name="T19" fmla="*/ 723 h 838"/>
                <a:gd name="T20" fmla="*/ 374 w 1486"/>
                <a:gd name="T21" fmla="*/ 587 h 838"/>
                <a:gd name="T22" fmla="*/ 217 w 1486"/>
                <a:gd name="T23" fmla="*/ 422 h 838"/>
                <a:gd name="T24" fmla="*/ 148 w 1486"/>
                <a:gd name="T25" fmla="*/ 277 h 838"/>
                <a:gd name="T26" fmla="*/ 93 w 1486"/>
                <a:gd name="T27" fmla="*/ 168 h 838"/>
                <a:gd name="T28" fmla="*/ 0 w 1486"/>
                <a:gd name="T29" fmla="*/ 64 h 838"/>
                <a:gd name="T30" fmla="*/ 123 w 1486"/>
                <a:gd name="T31" fmla="*/ 0 h 838"/>
                <a:gd name="T32" fmla="*/ 156 w 1486"/>
                <a:gd name="T33" fmla="*/ 31 h 838"/>
                <a:gd name="T34" fmla="*/ 136 w 1486"/>
                <a:gd name="T35" fmla="*/ 128 h 838"/>
                <a:gd name="T36" fmla="*/ 201 w 1486"/>
                <a:gd name="T37" fmla="*/ 184 h 838"/>
                <a:gd name="T38" fmla="*/ 282 w 1486"/>
                <a:gd name="T39" fmla="*/ 263 h 838"/>
                <a:gd name="T40" fmla="*/ 338 w 1486"/>
                <a:gd name="T41" fmla="*/ 371 h 838"/>
                <a:gd name="T42" fmla="*/ 360 w 1486"/>
                <a:gd name="T43" fmla="*/ 448 h 838"/>
                <a:gd name="T44" fmla="*/ 440 w 1486"/>
                <a:gd name="T45" fmla="*/ 560 h 838"/>
                <a:gd name="T46" fmla="*/ 539 w 1486"/>
                <a:gd name="T47" fmla="*/ 617 h 838"/>
                <a:gd name="T48" fmla="*/ 612 w 1486"/>
                <a:gd name="T49" fmla="*/ 674 h 838"/>
                <a:gd name="T50" fmla="*/ 669 w 1486"/>
                <a:gd name="T51" fmla="*/ 731 h 838"/>
                <a:gd name="T52" fmla="*/ 1104 w 1486"/>
                <a:gd name="T53" fmla="*/ 740 h 838"/>
                <a:gd name="T54" fmla="*/ 1203 w 1486"/>
                <a:gd name="T55" fmla="*/ 715 h 838"/>
                <a:gd name="T56" fmla="*/ 1285 w 1486"/>
                <a:gd name="T57" fmla="*/ 674 h 838"/>
                <a:gd name="T58" fmla="*/ 1325 w 1486"/>
                <a:gd name="T59" fmla="*/ 625 h 838"/>
                <a:gd name="T60" fmla="*/ 1400 w 1486"/>
                <a:gd name="T61" fmla="*/ 511 h 838"/>
                <a:gd name="T62" fmla="*/ 1453 w 1486"/>
                <a:gd name="T63" fmla="*/ 521 h 8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6"/>
                <a:gd name="T97" fmla="*/ 0 h 838"/>
                <a:gd name="T98" fmla="*/ 1486 w 1486"/>
                <a:gd name="T99" fmla="*/ 838 h 8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6" h="838">
                  <a:moveTo>
                    <a:pt x="1387" y="622"/>
                  </a:moveTo>
                  <a:cubicBezTo>
                    <a:pt x="1434" y="635"/>
                    <a:pt x="1460" y="495"/>
                    <a:pt x="1474" y="528"/>
                  </a:cubicBezTo>
                  <a:cubicBezTo>
                    <a:pt x="1486" y="536"/>
                    <a:pt x="1426" y="593"/>
                    <a:pt x="1404" y="630"/>
                  </a:cubicBezTo>
                  <a:cubicBezTo>
                    <a:pt x="1382" y="667"/>
                    <a:pt x="1369" y="721"/>
                    <a:pt x="1341" y="751"/>
                  </a:cubicBezTo>
                  <a:cubicBezTo>
                    <a:pt x="1318" y="766"/>
                    <a:pt x="1270" y="801"/>
                    <a:pt x="1237" y="808"/>
                  </a:cubicBezTo>
                  <a:cubicBezTo>
                    <a:pt x="1202" y="813"/>
                    <a:pt x="1123" y="811"/>
                    <a:pt x="1123" y="811"/>
                  </a:cubicBezTo>
                  <a:cubicBezTo>
                    <a:pt x="1065" y="838"/>
                    <a:pt x="1025" y="828"/>
                    <a:pt x="951" y="830"/>
                  </a:cubicBezTo>
                  <a:cubicBezTo>
                    <a:pt x="912" y="831"/>
                    <a:pt x="828" y="820"/>
                    <a:pt x="828" y="820"/>
                  </a:cubicBezTo>
                  <a:cubicBezTo>
                    <a:pt x="737" y="812"/>
                    <a:pt x="735" y="832"/>
                    <a:pt x="630" y="787"/>
                  </a:cubicBezTo>
                  <a:cubicBezTo>
                    <a:pt x="544" y="706"/>
                    <a:pt x="579" y="821"/>
                    <a:pt x="520" y="729"/>
                  </a:cubicBezTo>
                  <a:cubicBezTo>
                    <a:pt x="488" y="678"/>
                    <a:pt x="435" y="631"/>
                    <a:pt x="375" y="592"/>
                  </a:cubicBezTo>
                  <a:cubicBezTo>
                    <a:pt x="359" y="530"/>
                    <a:pt x="301" y="461"/>
                    <a:pt x="218" y="426"/>
                  </a:cubicBezTo>
                  <a:cubicBezTo>
                    <a:pt x="199" y="367"/>
                    <a:pt x="202" y="327"/>
                    <a:pt x="148" y="279"/>
                  </a:cubicBezTo>
                  <a:cubicBezTo>
                    <a:pt x="124" y="188"/>
                    <a:pt x="152" y="222"/>
                    <a:pt x="93" y="169"/>
                  </a:cubicBezTo>
                  <a:cubicBezTo>
                    <a:pt x="79" y="120"/>
                    <a:pt x="42" y="107"/>
                    <a:pt x="0" y="65"/>
                  </a:cubicBezTo>
                  <a:cubicBezTo>
                    <a:pt x="30" y="23"/>
                    <a:pt x="49" y="5"/>
                    <a:pt x="123" y="0"/>
                  </a:cubicBezTo>
                  <a:cubicBezTo>
                    <a:pt x="134" y="11"/>
                    <a:pt x="151" y="20"/>
                    <a:pt x="156" y="31"/>
                  </a:cubicBezTo>
                  <a:cubicBezTo>
                    <a:pt x="166" y="56"/>
                    <a:pt x="118" y="105"/>
                    <a:pt x="136" y="129"/>
                  </a:cubicBezTo>
                  <a:cubicBezTo>
                    <a:pt x="149" y="145"/>
                    <a:pt x="178" y="178"/>
                    <a:pt x="202" y="186"/>
                  </a:cubicBezTo>
                  <a:cubicBezTo>
                    <a:pt x="208" y="241"/>
                    <a:pt x="237" y="218"/>
                    <a:pt x="283" y="265"/>
                  </a:cubicBezTo>
                  <a:cubicBezTo>
                    <a:pt x="308" y="355"/>
                    <a:pt x="282" y="320"/>
                    <a:pt x="339" y="374"/>
                  </a:cubicBezTo>
                  <a:cubicBezTo>
                    <a:pt x="346" y="400"/>
                    <a:pt x="355" y="427"/>
                    <a:pt x="361" y="452"/>
                  </a:cubicBezTo>
                  <a:cubicBezTo>
                    <a:pt x="368" y="479"/>
                    <a:pt x="441" y="565"/>
                    <a:pt x="441" y="565"/>
                  </a:cubicBezTo>
                  <a:cubicBezTo>
                    <a:pt x="480" y="604"/>
                    <a:pt x="491" y="589"/>
                    <a:pt x="540" y="622"/>
                  </a:cubicBezTo>
                  <a:cubicBezTo>
                    <a:pt x="549" y="635"/>
                    <a:pt x="608" y="665"/>
                    <a:pt x="614" y="680"/>
                  </a:cubicBezTo>
                  <a:cubicBezTo>
                    <a:pt x="625" y="706"/>
                    <a:pt x="671" y="737"/>
                    <a:pt x="671" y="737"/>
                  </a:cubicBezTo>
                  <a:cubicBezTo>
                    <a:pt x="915" y="772"/>
                    <a:pt x="977" y="833"/>
                    <a:pt x="1107" y="746"/>
                  </a:cubicBezTo>
                  <a:cubicBezTo>
                    <a:pt x="1187" y="735"/>
                    <a:pt x="1176" y="732"/>
                    <a:pt x="1206" y="721"/>
                  </a:cubicBezTo>
                  <a:cubicBezTo>
                    <a:pt x="1236" y="710"/>
                    <a:pt x="1268" y="695"/>
                    <a:pt x="1288" y="680"/>
                  </a:cubicBezTo>
                  <a:cubicBezTo>
                    <a:pt x="1329" y="650"/>
                    <a:pt x="1308" y="667"/>
                    <a:pt x="1329" y="630"/>
                  </a:cubicBezTo>
                  <a:cubicBezTo>
                    <a:pt x="1342" y="608"/>
                    <a:pt x="1374" y="527"/>
                    <a:pt x="1404" y="515"/>
                  </a:cubicBezTo>
                  <a:cubicBezTo>
                    <a:pt x="1429" y="504"/>
                    <a:pt x="1426" y="520"/>
                    <a:pt x="1457" y="525"/>
                  </a:cubicBezTo>
                </a:path>
              </a:pathLst>
            </a:custGeom>
            <a:solidFill>
              <a:srgbClr val="CC0099"/>
            </a:solidFill>
            <a:ln w="9525">
              <a:solidFill>
                <a:schemeClr val="tx1"/>
              </a:solidFill>
              <a:round/>
              <a:headEnd/>
              <a:tailEnd/>
            </a:ln>
          </p:spPr>
          <p:txBody>
            <a:bodyPr/>
            <a:lstStyle/>
            <a:p>
              <a:endParaRPr lang="en-US"/>
            </a:p>
          </p:txBody>
        </p:sp>
        <p:grpSp>
          <p:nvGrpSpPr>
            <p:cNvPr id="3" name="Group 15"/>
            <p:cNvGrpSpPr>
              <a:grpSpLocks/>
            </p:cNvGrpSpPr>
            <p:nvPr/>
          </p:nvGrpSpPr>
          <p:grpSpPr bwMode="auto">
            <a:xfrm>
              <a:off x="3252" y="2775"/>
              <a:ext cx="1669" cy="990"/>
              <a:chOff x="3152" y="2061"/>
              <a:chExt cx="1664" cy="1006"/>
            </a:xfrm>
          </p:grpSpPr>
          <p:sp>
            <p:nvSpPr>
              <p:cNvPr id="68630" name="Freeform 16"/>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68631" name="Freeform 17"/>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grpSp>
          <p:nvGrpSpPr>
            <p:cNvPr id="4" name="Group 24"/>
            <p:cNvGrpSpPr>
              <a:grpSpLocks/>
            </p:cNvGrpSpPr>
            <p:nvPr/>
          </p:nvGrpSpPr>
          <p:grpSpPr bwMode="auto">
            <a:xfrm>
              <a:off x="2789" y="2931"/>
              <a:ext cx="872" cy="725"/>
              <a:chOff x="2789" y="2931"/>
              <a:chExt cx="872" cy="725"/>
            </a:xfrm>
          </p:grpSpPr>
          <p:sp>
            <p:nvSpPr>
              <p:cNvPr id="68626" name="Freeform 19"/>
              <p:cNvSpPr>
                <a:spLocks/>
              </p:cNvSpPr>
              <p:nvPr/>
            </p:nvSpPr>
            <p:spPr bwMode="auto">
              <a:xfrm rot="-194792">
                <a:off x="2789" y="2931"/>
                <a:ext cx="872" cy="725"/>
              </a:xfrm>
              <a:custGeom>
                <a:avLst/>
                <a:gdLst>
                  <a:gd name="T0" fmla="*/ 10 w 869"/>
                  <a:gd name="T1" fmla="*/ 197 h 736"/>
                  <a:gd name="T2" fmla="*/ 163 w 869"/>
                  <a:gd name="T3" fmla="*/ 19 h 736"/>
                  <a:gd name="T4" fmla="*/ 378 w 869"/>
                  <a:gd name="T5" fmla="*/ 88 h 736"/>
                  <a:gd name="T6" fmla="*/ 643 w 869"/>
                  <a:gd name="T7" fmla="*/ 127 h 736"/>
                  <a:gd name="T8" fmla="*/ 832 w 869"/>
                  <a:gd name="T9" fmla="*/ 280 h 736"/>
                  <a:gd name="T10" fmla="*/ 821 w 869"/>
                  <a:gd name="T11" fmla="*/ 556 h 736"/>
                  <a:gd name="T12" fmla="*/ 523 w 869"/>
                  <a:gd name="T13" fmla="*/ 708 h 736"/>
                  <a:gd name="T14" fmla="*/ 268 w 869"/>
                  <a:gd name="T15" fmla="*/ 658 h 736"/>
                  <a:gd name="T16" fmla="*/ 101 w 869"/>
                  <a:gd name="T17" fmla="*/ 448 h 736"/>
                  <a:gd name="T18" fmla="*/ 10 w 869"/>
                  <a:gd name="T19" fmla="*/ 197 h 7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9"/>
                  <a:gd name="T31" fmla="*/ 0 h 736"/>
                  <a:gd name="T32" fmla="*/ 869 w 869"/>
                  <a:gd name="T33" fmla="*/ 736 h 7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9" h="736">
                    <a:moveTo>
                      <a:pt x="10" y="200"/>
                    </a:moveTo>
                    <a:cubicBezTo>
                      <a:pt x="20" y="127"/>
                      <a:pt x="101" y="38"/>
                      <a:pt x="162" y="19"/>
                    </a:cubicBezTo>
                    <a:cubicBezTo>
                      <a:pt x="223" y="0"/>
                      <a:pt x="296" y="70"/>
                      <a:pt x="377" y="89"/>
                    </a:cubicBezTo>
                    <a:cubicBezTo>
                      <a:pt x="455" y="108"/>
                      <a:pt x="566" y="97"/>
                      <a:pt x="641" y="129"/>
                    </a:cubicBezTo>
                    <a:cubicBezTo>
                      <a:pt x="717" y="161"/>
                      <a:pt x="800" y="212"/>
                      <a:pt x="829" y="284"/>
                    </a:cubicBezTo>
                    <a:cubicBezTo>
                      <a:pt x="859" y="356"/>
                      <a:pt x="869" y="492"/>
                      <a:pt x="818" y="564"/>
                    </a:cubicBezTo>
                    <a:cubicBezTo>
                      <a:pt x="767" y="636"/>
                      <a:pt x="613" y="702"/>
                      <a:pt x="521" y="719"/>
                    </a:cubicBezTo>
                    <a:cubicBezTo>
                      <a:pt x="429" y="736"/>
                      <a:pt x="337" y="712"/>
                      <a:pt x="267" y="668"/>
                    </a:cubicBezTo>
                    <a:cubicBezTo>
                      <a:pt x="197" y="624"/>
                      <a:pt x="144" y="533"/>
                      <a:pt x="101" y="455"/>
                    </a:cubicBezTo>
                    <a:cubicBezTo>
                      <a:pt x="58" y="377"/>
                      <a:pt x="0" y="273"/>
                      <a:pt x="10" y="200"/>
                    </a:cubicBezTo>
                    <a:close/>
                  </a:path>
                </a:pathLst>
              </a:custGeom>
              <a:solidFill>
                <a:srgbClr val="FFCC99"/>
              </a:solidFill>
              <a:ln w="28575">
                <a:solidFill>
                  <a:schemeClr val="tx1"/>
                </a:solidFill>
                <a:round/>
                <a:headEnd/>
                <a:tailEnd/>
              </a:ln>
            </p:spPr>
            <p:txBody>
              <a:bodyPr/>
              <a:lstStyle/>
              <a:p>
                <a:endParaRPr lang="en-US"/>
              </a:p>
            </p:txBody>
          </p:sp>
          <p:sp>
            <p:nvSpPr>
              <p:cNvPr id="68627" name="Freeform 20"/>
              <p:cNvSpPr>
                <a:spLocks/>
              </p:cNvSpPr>
              <p:nvPr/>
            </p:nvSpPr>
            <p:spPr bwMode="auto">
              <a:xfrm rot="890091">
                <a:off x="3016" y="3022"/>
                <a:ext cx="44" cy="89"/>
              </a:xfrm>
              <a:custGeom>
                <a:avLst/>
                <a:gdLst>
                  <a:gd name="T0" fmla="*/ 44 w 45"/>
                  <a:gd name="T1" fmla="*/ 0 h 91"/>
                  <a:gd name="T2" fmla="*/ 0 w 45"/>
                  <a:gd name="T3" fmla="*/ 89 h 91"/>
                  <a:gd name="T4" fmla="*/ 0 60000 65536"/>
                  <a:gd name="T5" fmla="*/ 0 60000 65536"/>
                  <a:gd name="T6" fmla="*/ 0 w 45"/>
                  <a:gd name="T7" fmla="*/ 0 h 91"/>
                  <a:gd name="T8" fmla="*/ 45 w 45"/>
                  <a:gd name="T9" fmla="*/ 91 h 91"/>
                </a:gdLst>
                <a:ahLst/>
                <a:cxnLst>
                  <a:cxn ang="T4">
                    <a:pos x="T0" y="T1"/>
                  </a:cxn>
                  <a:cxn ang="T5">
                    <a:pos x="T2" y="T3"/>
                  </a:cxn>
                </a:cxnLst>
                <a:rect l="T6" t="T7" r="T8" b="T9"/>
                <a:pathLst>
                  <a:path w="45" h="91">
                    <a:moveTo>
                      <a:pt x="45" y="0"/>
                    </a:moveTo>
                    <a:cubicBezTo>
                      <a:pt x="26" y="34"/>
                      <a:pt x="7" y="68"/>
                      <a:pt x="0" y="91"/>
                    </a:cubicBezTo>
                  </a:path>
                </a:pathLst>
              </a:custGeom>
              <a:noFill/>
              <a:ln w="28575">
                <a:solidFill>
                  <a:schemeClr val="tx1"/>
                </a:solidFill>
                <a:round/>
                <a:headEnd/>
                <a:tailEnd/>
              </a:ln>
            </p:spPr>
            <p:txBody>
              <a:bodyPr/>
              <a:lstStyle/>
              <a:p>
                <a:endParaRPr lang="en-US"/>
              </a:p>
            </p:txBody>
          </p:sp>
          <p:sp>
            <p:nvSpPr>
              <p:cNvPr id="68628" name="Freeform 21"/>
              <p:cNvSpPr>
                <a:spLocks/>
              </p:cNvSpPr>
              <p:nvPr/>
            </p:nvSpPr>
            <p:spPr bwMode="auto">
              <a:xfrm rot="890091">
                <a:off x="3107" y="3113"/>
                <a:ext cx="112" cy="86"/>
              </a:xfrm>
              <a:custGeom>
                <a:avLst/>
                <a:gdLst>
                  <a:gd name="T0" fmla="*/ 112 w 136"/>
                  <a:gd name="T1" fmla="*/ 86 h 90"/>
                  <a:gd name="T2" fmla="*/ 38 w 136"/>
                  <a:gd name="T3" fmla="*/ 0 h 90"/>
                  <a:gd name="T4" fmla="*/ 0 w 136"/>
                  <a:gd name="T5" fmla="*/ 86 h 90"/>
                  <a:gd name="T6" fmla="*/ 0 60000 65536"/>
                  <a:gd name="T7" fmla="*/ 0 60000 65536"/>
                  <a:gd name="T8" fmla="*/ 0 60000 65536"/>
                  <a:gd name="T9" fmla="*/ 0 w 136"/>
                  <a:gd name="T10" fmla="*/ 0 h 90"/>
                  <a:gd name="T11" fmla="*/ 136 w 136"/>
                  <a:gd name="T12" fmla="*/ 90 h 90"/>
                </a:gdLst>
                <a:ahLst/>
                <a:cxnLst>
                  <a:cxn ang="T6">
                    <a:pos x="T0" y="T1"/>
                  </a:cxn>
                  <a:cxn ang="T7">
                    <a:pos x="T2" y="T3"/>
                  </a:cxn>
                  <a:cxn ang="T8">
                    <a:pos x="T4" y="T5"/>
                  </a:cxn>
                </a:cxnLst>
                <a:rect l="T9" t="T10" r="T11" b="T12"/>
                <a:pathLst>
                  <a:path w="136" h="90">
                    <a:moveTo>
                      <a:pt x="136" y="90"/>
                    </a:moveTo>
                    <a:cubicBezTo>
                      <a:pt x="102" y="45"/>
                      <a:pt x="69" y="0"/>
                      <a:pt x="46" y="0"/>
                    </a:cubicBezTo>
                    <a:cubicBezTo>
                      <a:pt x="23" y="0"/>
                      <a:pt x="11" y="45"/>
                      <a:pt x="0" y="90"/>
                    </a:cubicBezTo>
                  </a:path>
                </a:pathLst>
              </a:custGeom>
              <a:solidFill>
                <a:srgbClr val="FFCC99"/>
              </a:solidFill>
              <a:ln w="28575">
                <a:solidFill>
                  <a:schemeClr val="tx1"/>
                </a:solidFill>
                <a:round/>
                <a:headEnd/>
                <a:tailEnd/>
              </a:ln>
            </p:spPr>
            <p:txBody>
              <a:bodyPr/>
              <a:lstStyle/>
              <a:p>
                <a:endParaRPr lang="en-US"/>
              </a:p>
            </p:txBody>
          </p:sp>
          <p:sp>
            <p:nvSpPr>
              <p:cNvPr id="68629" name="Freeform 22"/>
              <p:cNvSpPr>
                <a:spLocks/>
              </p:cNvSpPr>
              <p:nvPr/>
            </p:nvSpPr>
            <p:spPr bwMode="auto">
              <a:xfrm rot="-194792">
                <a:off x="3107" y="3248"/>
                <a:ext cx="45" cy="45"/>
              </a:xfrm>
              <a:custGeom>
                <a:avLst/>
                <a:gdLst>
                  <a:gd name="T0" fmla="*/ 45 w 45"/>
                  <a:gd name="T1" fmla="*/ 0 h 45"/>
                  <a:gd name="T2" fmla="*/ 0 w 45"/>
                  <a:gd name="T3" fmla="*/ 45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grpSp>
        <p:sp>
          <p:nvSpPr>
            <p:cNvPr id="68625" name="Freeform 23"/>
            <p:cNvSpPr>
              <a:spLocks/>
            </p:cNvSpPr>
            <p:nvPr/>
          </p:nvSpPr>
          <p:spPr bwMode="auto">
            <a:xfrm rot="-194792">
              <a:off x="3243" y="3113"/>
              <a:ext cx="45" cy="45"/>
            </a:xfrm>
            <a:custGeom>
              <a:avLst/>
              <a:gdLst>
                <a:gd name="T0" fmla="*/ 45 w 45"/>
                <a:gd name="T1" fmla="*/ 0 h 45"/>
                <a:gd name="T2" fmla="*/ 0 w 45"/>
                <a:gd name="T3" fmla="*/ 45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grpSp>
      <p:sp>
        <p:nvSpPr>
          <p:cNvPr id="68611" name="Text Box 26"/>
          <p:cNvSpPr txBox="1">
            <a:spLocks noChangeArrowheads="1"/>
          </p:cNvSpPr>
          <p:nvPr/>
        </p:nvSpPr>
        <p:spPr bwMode="auto">
          <a:xfrm>
            <a:off x="611188" y="404813"/>
            <a:ext cx="8208962" cy="1587500"/>
          </a:xfrm>
          <a:prstGeom prst="rect">
            <a:avLst/>
          </a:prstGeom>
          <a:noFill/>
          <a:ln w="9525">
            <a:noFill/>
            <a:miter lim="800000"/>
            <a:headEnd/>
            <a:tailEnd/>
          </a:ln>
        </p:spPr>
        <p:txBody>
          <a:bodyPr>
            <a:spAutoFit/>
          </a:bodyPr>
          <a:lstStyle/>
          <a:p>
            <a:pPr>
              <a:spcBef>
                <a:spcPct val="50000"/>
              </a:spcBef>
            </a:pPr>
            <a:r>
              <a:rPr lang="en-IE" sz="2800"/>
              <a:t>Stage 2 - (20 minutes to 1 hour)</a:t>
            </a:r>
          </a:p>
          <a:p>
            <a:pPr>
              <a:spcBef>
                <a:spcPct val="50000"/>
              </a:spcBef>
            </a:pPr>
            <a:r>
              <a:rPr lang="en-IE" sz="2800" b="0"/>
              <a:t>The foetus passes through the cervix and the birth canal head first. </a:t>
            </a:r>
          </a:p>
        </p:txBody>
      </p:sp>
      <p:sp>
        <p:nvSpPr>
          <p:cNvPr id="24" name="Slide Number Placeholder 23"/>
          <p:cNvSpPr>
            <a:spLocks noGrp="1"/>
          </p:cNvSpPr>
          <p:nvPr>
            <p:ph type="sldNum" sz="quarter" idx="12"/>
          </p:nvPr>
        </p:nvSpPr>
        <p:spPr/>
        <p:txBody>
          <a:bodyPr/>
          <a:lstStyle/>
          <a:p>
            <a:pPr>
              <a:defRPr/>
            </a:pPr>
            <a:fld id="{325A776B-3DB6-4339-BB7E-DAB8D23E1CC4}" type="slidenum">
              <a:rPr lang="en-GB" smtClean="0"/>
              <a:pPr>
                <a:defRPr/>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reeform 4"/>
          <p:cNvSpPr>
            <a:spLocks/>
          </p:cNvSpPr>
          <p:nvPr/>
        </p:nvSpPr>
        <p:spPr bwMode="auto">
          <a:xfrm rot="-194792">
            <a:off x="5581650" y="5372100"/>
            <a:ext cx="71438" cy="71438"/>
          </a:xfrm>
          <a:custGeom>
            <a:avLst/>
            <a:gdLst>
              <a:gd name="T0" fmla="*/ 71438 w 45"/>
              <a:gd name="T1" fmla="*/ 0 h 45"/>
              <a:gd name="T2" fmla="*/ 0 w 45"/>
              <a:gd name="T3" fmla="*/ 71438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sp>
        <p:nvSpPr>
          <p:cNvPr id="69635" name="Freeform 6"/>
          <p:cNvSpPr>
            <a:spLocks/>
          </p:cNvSpPr>
          <p:nvPr/>
        </p:nvSpPr>
        <p:spPr bwMode="auto">
          <a:xfrm>
            <a:off x="5091113" y="4418013"/>
            <a:ext cx="2527300" cy="1558925"/>
          </a:xfrm>
          <a:custGeom>
            <a:avLst/>
            <a:gdLst>
              <a:gd name="T0" fmla="*/ 649741 w 1587"/>
              <a:gd name="T1" fmla="*/ 1558925 h 998"/>
              <a:gd name="T2" fmla="*/ 216580 w 1587"/>
              <a:gd name="T3" fmla="*/ 1558925 h 998"/>
              <a:gd name="T4" fmla="*/ 0 w 1587"/>
              <a:gd name="T5" fmla="*/ 0 h 998"/>
              <a:gd name="T6" fmla="*/ 2022477 w 1587"/>
              <a:gd name="T7" fmla="*/ 71854 h 998"/>
              <a:gd name="T8" fmla="*/ 2527300 w 1587"/>
              <a:gd name="T9" fmla="*/ 142146 h 998"/>
              <a:gd name="T10" fmla="*/ 649741 w 1587"/>
              <a:gd name="T11" fmla="*/ 1558925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69636" name="Rectangle 7"/>
          <p:cNvSpPr>
            <a:spLocks noChangeArrowheads="1"/>
          </p:cNvSpPr>
          <p:nvPr/>
        </p:nvSpPr>
        <p:spPr bwMode="auto">
          <a:xfrm rot="1857642">
            <a:off x="4152900" y="4418013"/>
            <a:ext cx="577850" cy="1700212"/>
          </a:xfrm>
          <a:prstGeom prst="rect">
            <a:avLst/>
          </a:prstGeom>
          <a:solidFill>
            <a:srgbClr val="FFCC99"/>
          </a:solidFill>
          <a:ln w="9525">
            <a:noFill/>
            <a:miter lim="800000"/>
            <a:headEnd/>
            <a:tailEnd/>
          </a:ln>
        </p:spPr>
        <p:txBody>
          <a:bodyPr wrap="none" anchor="ctr"/>
          <a:lstStyle/>
          <a:p>
            <a:endParaRPr lang="en-IE"/>
          </a:p>
        </p:txBody>
      </p:sp>
      <p:sp>
        <p:nvSpPr>
          <p:cNvPr id="69637" name="Freeform 8"/>
          <p:cNvSpPr>
            <a:spLocks/>
          </p:cNvSpPr>
          <p:nvPr/>
        </p:nvSpPr>
        <p:spPr bwMode="auto">
          <a:xfrm>
            <a:off x="4224338" y="4276725"/>
            <a:ext cx="1468437" cy="2032000"/>
          </a:xfrm>
          <a:custGeom>
            <a:avLst/>
            <a:gdLst>
              <a:gd name="T0" fmla="*/ 650694 w 923"/>
              <a:gd name="T1" fmla="*/ 0 h 1300"/>
              <a:gd name="T2" fmla="*/ 1011838 w 923"/>
              <a:gd name="T3" fmla="*/ 212578 h 1300"/>
              <a:gd name="T4" fmla="*/ 1155022 w 923"/>
              <a:gd name="T5" fmla="*/ 850314 h 1300"/>
              <a:gd name="T6" fmla="*/ 1444573 w 923"/>
              <a:gd name="T7" fmla="*/ 1275471 h 1300"/>
              <a:gd name="T8" fmla="*/ 1228205 w 923"/>
              <a:gd name="T9" fmla="*/ 1913206 h 1300"/>
              <a:gd name="T10" fmla="*/ 0 w 923"/>
              <a:gd name="T11" fmla="*/ 1985108 h 1300"/>
              <a:gd name="T12" fmla="*/ 0 60000 65536"/>
              <a:gd name="T13" fmla="*/ 0 60000 65536"/>
              <a:gd name="T14" fmla="*/ 0 60000 65536"/>
              <a:gd name="T15" fmla="*/ 0 60000 65536"/>
              <a:gd name="T16" fmla="*/ 0 60000 65536"/>
              <a:gd name="T17" fmla="*/ 0 60000 65536"/>
              <a:gd name="T18" fmla="*/ 0 w 923"/>
              <a:gd name="T19" fmla="*/ 0 h 1300"/>
              <a:gd name="T20" fmla="*/ 923 w 923"/>
              <a:gd name="T21" fmla="*/ 1300 h 1300"/>
            </a:gdLst>
            <a:ahLst/>
            <a:cxnLst>
              <a:cxn ang="T12">
                <a:pos x="T0" y="T1"/>
              </a:cxn>
              <a:cxn ang="T13">
                <a:pos x="T2" y="T3"/>
              </a:cxn>
              <a:cxn ang="T14">
                <a:pos x="T4" y="T5"/>
              </a:cxn>
              <a:cxn ang="T15">
                <a:pos x="T6" y="T7"/>
              </a:cxn>
              <a:cxn ang="T16">
                <a:pos x="T8" y="T9"/>
              </a:cxn>
              <a:cxn ang="T17">
                <a:pos x="T10" y="T11"/>
              </a:cxn>
            </a:cxnLst>
            <a:rect l="T18" t="T19" r="T20" b="T21"/>
            <a:pathLst>
              <a:path w="923" h="1300">
                <a:moveTo>
                  <a:pt x="409" y="0"/>
                </a:moveTo>
                <a:cubicBezTo>
                  <a:pt x="496" y="22"/>
                  <a:pt x="583" y="45"/>
                  <a:pt x="636" y="136"/>
                </a:cubicBezTo>
                <a:cubicBezTo>
                  <a:pt x="689" y="227"/>
                  <a:pt x="681" y="431"/>
                  <a:pt x="726" y="544"/>
                </a:cubicBezTo>
                <a:cubicBezTo>
                  <a:pt x="771" y="657"/>
                  <a:pt x="900" y="703"/>
                  <a:pt x="908" y="816"/>
                </a:cubicBezTo>
                <a:cubicBezTo>
                  <a:pt x="916" y="929"/>
                  <a:pt x="923" y="1148"/>
                  <a:pt x="772" y="1224"/>
                </a:cubicBezTo>
                <a:cubicBezTo>
                  <a:pt x="621" y="1300"/>
                  <a:pt x="310" y="1285"/>
                  <a:pt x="0" y="1270"/>
                </a:cubicBezTo>
              </a:path>
            </a:pathLst>
          </a:custGeom>
          <a:solidFill>
            <a:srgbClr val="FFCC99"/>
          </a:solidFill>
          <a:ln w="28575">
            <a:solidFill>
              <a:schemeClr val="tx1"/>
            </a:solidFill>
            <a:round/>
            <a:headEnd/>
            <a:tailEnd/>
          </a:ln>
        </p:spPr>
        <p:txBody>
          <a:bodyPr/>
          <a:lstStyle/>
          <a:p>
            <a:endParaRPr lang="en-US"/>
          </a:p>
        </p:txBody>
      </p:sp>
      <p:sp>
        <p:nvSpPr>
          <p:cNvPr id="69638" name="Freeform 9"/>
          <p:cNvSpPr>
            <a:spLocks/>
          </p:cNvSpPr>
          <p:nvPr/>
        </p:nvSpPr>
        <p:spPr bwMode="auto">
          <a:xfrm>
            <a:off x="1408113" y="3636963"/>
            <a:ext cx="793750" cy="922337"/>
          </a:xfrm>
          <a:custGeom>
            <a:avLst/>
            <a:gdLst>
              <a:gd name="T0" fmla="*/ 73025 w 500"/>
              <a:gd name="T1" fmla="*/ 922337 h 581"/>
              <a:gd name="T2" fmla="*/ 550863 w 500"/>
              <a:gd name="T3" fmla="*/ 465137 h 581"/>
              <a:gd name="T4" fmla="*/ 793750 w 500"/>
              <a:gd name="T5" fmla="*/ 0 h 581"/>
              <a:gd name="T6" fmla="*/ 577850 w 500"/>
              <a:gd name="T7" fmla="*/ 0 h 581"/>
              <a:gd name="T8" fmla="*/ 360363 w 500"/>
              <a:gd name="T9" fmla="*/ 71437 h 581"/>
              <a:gd name="T10" fmla="*/ 144463 w 500"/>
              <a:gd name="T11" fmla="*/ 355600 h 581"/>
              <a:gd name="T12" fmla="*/ 73025 w 500"/>
              <a:gd name="T13" fmla="*/ 496887 h 581"/>
              <a:gd name="T14" fmla="*/ 0 w 500"/>
              <a:gd name="T15" fmla="*/ 639762 h 581"/>
              <a:gd name="T16" fmla="*/ 0 w 500"/>
              <a:gd name="T17" fmla="*/ 852487 h 581"/>
              <a:gd name="T18" fmla="*/ 73025 w 500"/>
              <a:gd name="T19" fmla="*/ 922337 h 5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0"/>
              <a:gd name="T31" fmla="*/ 0 h 581"/>
              <a:gd name="T32" fmla="*/ 500 w 500"/>
              <a:gd name="T33" fmla="*/ 581 h 5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0" h="581">
                <a:moveTo>
                  <a:pt x="46" y="581"/>
                </a:moveTo>
                <a:lnTo>
                  <a:pt x="347" y="293"/>
                </a:lnTo>
                <a:lnTo>
                  <a:pt x="500" y="0"/>
                </a:lnTo>
                <a:lnTo>
                  <a:pt x="364" y="0"/>
                </a:lnTo>
                <a:lnTo>
                  <a:pt x="227" y="45"/>
                </a:lnTo>
                <a:lnTo>
                  <a:pt x="91" y="224"/>
                </a:lnTo>
                <a:lnTo>
                  <a:pt x="46" y="313"/>
                </a:lnTo>
                <a:lnTo>
                  <a:pt x="0" y="403"/>
                </a:lnTo>
                <a:lnTo>
                  <a:pt x="0" y="537"/>
                </a:lnTo>
                <a:lnTo>
                  <a:pt x="46" y="581"/>
                </a:lnTo>
                <a:close/>
              </a:path>
            </a:pathLst>
          </a:custGeom>
          <a:solidFill>
            <a:srgbClr val="FF3300"/>
          </a:solidFill>
          <a:ln w="9525">
            <a:noFill/>
            <a:round/>
            <a:headEnd/>
            <a:tailEnd/>
          </a:ln>
        </p:spPr>
        <p:txBody>
          <a:bodyPr/>
          <a:lstStyle/>
          <a:p>
            <a:endParaRPr lang="en-US"/>
          </a:p>
        </p:txBody>
      </p:sp>
      <p:sp>
        <p:nvSpPr>
          <p:cNvPr id="69639" name="Freeform 10"/>
          <p:cNvSpPr>
            <a:spLocks/>
          </p:cNvSpPr>
          <p:nvPr/>
        </p:nvSpPr>
        <p:spPr bwMode="auto">
          <a:xfrm>
            <a:off x="3492500" y="4581525"/>
            <a:ext cx="1443038" cy="779463"/>
          </a:xfrm>
          <a:custGeom>
            <a:avLst/>
            <a:gdLst>
              <a:gd name="T0" fmla="*/ 432752 w 907"/>
              <a:gd name="T1" fmla="*/ 0 h 499"/>
              <a:gd name="T2" fmla="*/ 0 w 907"/>
              <a:gd name="T3" fmla="*/ 284293 h 499"/>
              <a:gd name="T4" fmla="*/ 216376 w 907"/>
              <a:gd name="T5" fmla="*/ 779463 h 499"/>
              <a:gd name="T6" fmla="*/ 1443038 w 907"/>
              <a:gd name="T7" fmla="*/ 638879 h 499"/>
              <a:gd name="T8" fmla="*/ 1226662 w 907"/>
              <a:gd name="T9" fmla="*/ 71854 h 499"/>
              <a:gd name="T10" fmla="*/ 43275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69640" name="Freeform 11"/>
          <p:cNvSpPr>
            <a:spLocks/>
          </p:cNvSpPr>
          <p:nvPr/>
        </p:nvSpPr>
        <p:spPr bwMode="auto">
          <a:xfrm>
            <a:off x="4643438" y="4508500"/>
            <a:ext cx="1100137" cy="882650"/>
          </a:xfrm>
          <a:custGeom>
            <a:avLst/>
            <a:gdLst>
              <a:gd name="T0" fmla="*/ 706890 w 691"/>
              <a:gd name="T1" fmla="*/ 412424 h 565"/>
              <a:gd name="T2" fmla="*/ 995059 w 691"/>
              <a:gd name="T3" fmla="*/ 484286 h 565"/>
              <a:gd name="T4" fmla="*/ 977546 w 691"/>
              <a:gd name="T5" fmla="*/ 329627 h 565"/>
              <a:gd name="T6" fmla="*/ 256327 w 691"/>
              <a:gd name="T7" fmla="*/ 34369 h 565"/>
              <a:gd name="T8" fmla="*/ 20697 w 691"/>
              <a:gd name="T9" fmla="*/ 123415 h 565"/>
              <a:gd name="T10" fmla="*/ 128960 w 691"/>
              <a:gd name="T11" fmla="*/ 484286 h 565"/>
              <a:gd name="T12" fmla="*/ 165578 w 691"/>
              <a:gd name="T13" fmla="*/ 754548 h 565"/>
              <a:gd name="T14" fmla="*/ 426681 w 691"/>
              <a:gd name="T15" fmla="*/ 882650 h 565"/>
              <a:gd name="T16" fmla="*/ 0 60000 65536"/>
              <a:gd name="T17" fmla="*/ 0 60000 65536"/>
              <a:gd name="T18" fmla="*/ 0 60000 65536"/>
              <a:gd name="T19" fmla="*/ 0 60000 65536"/>
              <a:gd name="T20" fmla="*/ 0 60000 65536"/>
              <a:gd name="T21" fmla="*/ 0 60000 65536"/>
              <a:gd name="T22" fmla="*/ 0 60000 65536"/>
              <a:gd name="T23" fmla="*/ 0 60000 65536"/>
              <a:gd name="T24" fmla="*/ 0 w 691"/>
              <a:gd name="T25" fmla="*/ 0 h 565"/>
              <a:gd name="T26" fmla="*/ 691 w 691"/>
              <a:gd name="T27" fmla="*/ 565 h 5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1" h="565">
                <a:moveTo>
                  <a:pt x="444" y="264"/>
                </a:moveTo>
                <a:cubicBezTo>
                  <a:pt x="519" y="294"/>
                  <a:pt x="597" y="319"/>
                  <a:pt x="625" y="310"/>
                </a:cubicBezTo>
                <a:cubicBezTo>
                  <a:pt x="653" y="301"/>
                  <a:pt x="691" y="259"/>
                  <a:pt x="614" y="211"/>
                </a:cubicBezTo>
                <a:cubicBezTo>
                  <a:pt x="537" y="163"/>
                  <a:pt x="261" y="44"/>
                  <a:pt x="161" y="22"/>
                </a:cubicBezTo>
                <a:cubicBezTo>
                  <a:pt x="61" y="0"/>
                  <a:pt x="26" y="31"/>
                  <a:pt x="13" y="79"/>
                </a:cubicBezTo>
                <a:cubicBezTo>
                  <a:pt x="0" y="127"/>
                  <a:pt x="66" y="243"/>
                  <a:pt x="81" y="310"/>
                </a:cubicBezTo>
                <a:cubicBezTo>
                  <a:pt x="96" y="377"/>
                  <a:pt x="73" y="441"/>
                  <a:pt x="104" y="483"/>
                </a:cubicBezTo>
                <a:cubicBezTo>
                  <a:pt x="135" y="525"/>
                  <a:pt x="234" y="548"/>
                  <a:pt x="268" y="565"/>
                </a:cubicBezTo>
              </a:path>
            </a:pathLst>
          </a:custGeom>
          <a:solidFill>
            <a:srgbClr val="FFCC99"/>
          </a:solidFill>
          <a:ln w="28575">
            <a:solidFill>
              <a:schemeClr val="tx1"/>
            </a:solidFill>
            <a:round/>
            <a:headEnd/>
            <a:tailEnd/>
          </a:ln>
        </p:spPr>
        <p:txBody>
          <a:bodyPr/>
          <a:lstStyle/>
          <a:p>
            <a:endParaRPr lang="en-US"/>
          </a:p>
        </p:txBody>
      </p:sp>
      <p:sp>
        <p:nvSpPr>
          <p:cNvPr id="69641" name="Freeform 12"/>
          <p:cNvSpPr>
            <a:spLocks/>
          </p:cNvSpPr>
          <p:nvPr/>
        </p:nvSpPr>
        <p:spPr bwMode="auto">
          <a:xfrm>
            <a:off x="249238" y="3494088"/>
            <a:ext cx="4725987" cy="2795587"/>
          </a:xfrm>
          <a:custGeom>
            <a:avLst/>
            <a:gdLst>
              <a:gd name="T0" fmla="*/ 142875 w 2977"/>
              <a:gd name="T1" fmla="*/ 398462 h 1761"/>
              <a:gd name="T2" fmla="*/ 1057275 w 2977"/>
              <a:gd name="T3" fmla="*/ 215900 h 1761"/>
              <a:gd name="T4" fmla="*/ 1919287 w 2977"/>
              <a:gd name="T5" fmla="*/ 46037 h 1761"/>
              <a:gd name="T6" fmla="*/ 3055937 w 2977"/>
              <a:gd name="T7" fmla="*/ 111125 h 1761"/>
              <a:gd name="T8" fmla="*/ 3500438 w 2977"/>
              <a:gd name="T9" fmla="*/ 215900 h 1761"/>
              <a:gd name="T10" fmla="*/ 4035425 w 2977"/>
              <a:gd name="T11" fmla="*/ 358775 h 1761"/>
              <a:gd name="T12" fmla="*/ 4387850 w 2977"/>
              <a:gd name="T13" fmla="*/ 581025 h 1761"/>
              <a:gd name="T14" fmla="*/ 4452937 w 2977"/>
              <a:gd name="T15" fmla="*/ 633412 h 1761"/>
              <a:gd name="T16" fmla="*/ 4679950 w 2977"/>
              <a:gd name="T17" fmla="*/ 915987 h 1761"/>
              <a:gd name="T18" fmla="*/ 4546600 w 2977"/>
              <a:gd name="T19" fmla="*/ 1162050 h 1761"/>
              <a:gd name="T20" fmla="*/ 4344987 w 2977"/>
              <a:gd name="T21" fmla="*/ 1150937 h 1761"/>
              <a:gd name="T22" fmla="*/ 4257675 w 2977"/>
              <a:gd name="T23" fmla="*/ 1098550 h 1761"/>
              <a:gd name="T24" fmla="*/ 4152900 w 2977"/>
              <a:gd name="T25" fmla="*/ 1031875 h 1761"/>
              <a:gd name="T26" fmla="*/ 3878262 w 2977"/>
              <a:gd name="T27" fmla="*/ 968375 h 1761"/>
              <a:gd name="T28" fmla="*/ 3759200 w 2977"/>
              <a:gd name="T29" fmla="*/ 801687 h 1761"/>
              <a:gd name="T30" fmla="*/ 3629025 w 2977"/>
              <a:gd name="T31" fmla="*/ 673100 h 1761"/>
              <a:gd name="T32" fmla="*/ 3433763 w 2977"/>
              <a:gd name="T33" fmla="*/ 620712 h 1761"/>
              <a:gd name="T34" fmla="*/ 3330575 w 2977"/>
              <a:gd name="T35" fmla="*/ 568325 h 1761"/>
              <a:gd name="T36" fmla="*/ 3368675 w 2977"/>
              <a:gd name="T37" fmla="*/ 555625 h 1761"/>
              <a:gd name="T38" fmla="*/ 3263900 w 2977"/>
              <a:gd name="T39" fmla="*/ 503237 h 1761"/>
              <a:gd name="T40" fmla="*/ 3160712 w 2977"/>
              <a:gd name="T41" fmla="*/ 490537 h 1761"/>
              <a:gd name="T42" fmla="*/ 3095624 w 2977"/>
              <a:gd name="T43" fmla="*/ 490537 h 1761"/>
              <a:gd name="T44" fmla="*/ 2963862 w 2977"/>
              <a:gd name="T45" fmla="*/ 463550 h 1761"/>
              <a:gd name="T46" fmla="*/ 2794000 w 2977"/>
              <a:gd name="T47" fmla="*/ 411163 h 1761"/>
              <a:gd name="T48" fmla="*/ 1827212 w 2977"/>
              <a:gd name="T49" fmla="*/ 385762 h 1761"/>
              <a:gd name="T50" fmla="*/ 1604962 w 2977"/>
              <a:gd name="T51" fmla="*/ 385762 h 1761"/>
              <a:gd name="T52" fmla="*/ 1462087 w 2977"/>
              <a:gd name="T53" fmla="*/ 450850 h 1761"/>
              <a:gd name="T54" fmla="*/ 1292225 w 2977"/>
              <a:gd name="T55" fmla="*/ 581025 h 1761"/>
              <a:gd name="T56" fmla="*/ 1292225 w 2977"/>
              <a:gd name="T57" fmla="*/ 712787 h 1761"/>
              <a:gd name="T58" fmla="*/ 1214437 w 2977"/>
              <a:gd name="T59" fmla="*/ 790575 h 1761"/>
              <a:gd name="T60" fmla="*/ 1285875 w 2977"/>
              <a:gd name="T61" fmla="*/ 1285875 h 1761"/>
              <a:gd name="T62" fmla="*/ 1392237 w 2977"/>
              <a:gd name="T63" fmla="*/ 1385887 h 1761"/>
              <a:gd name="T64" fmla="*/ 1738313 w 2977"/>
              <a:gd name="T65" fmla="*/ 1620837 h 1761"/>
              <a:gd name="T66" fmla="*/ 1857375 w 2977"/>
              <a:gd name="T67" fmla="*/ 1682750 h 1761"/>
              <a:gd name="T68" fmla="*/ 2378075 w 2977"/>
              <a:gd name="T69" fmla="*/ 1695450 h 1761"/>
              <a:gd name="T70" fmla="*/ 2709862 w 2977"/>
              <a:gd name="T71" fmla="*/ 1755775 h 1761"/>
              <a:gd name="T72" fmla="*/ 2803525 w 2977"/>
              <a:gd name="T73" fmla="*/ 1819275 h 1761"/>
              <a:gd name="T74" fmla="*/ 2925762 w 2977"/>
              <a:gd name="T75" fmla="*/ 1809750 h 1761"/>
              <a:gd name="T76" fmla="*/ 3408363 w 2977"/>
              <a:gd name="T77" fmla="*/ 1744662 h 1761"/>
              <a:gd name="T78" fmla="*/ 3735387 w 2977"/>
              <a:gd name="T79" fmla="*/ 1927225 h 1761"/>
              <a:gd name="T80" fmla="*/ 4048125 w 2977"/>
              <a:gd name="T81" fmla="*/ 2190750 h 1761"/>
              <a:gd name="T82" fmla="*/ 3921125 w 2977"/>
              <a:gd name="T83" fmla="*/ 2782887 h 1761"/>
              <a:gd name="T84" fmla="*/ 3706812 w 2977"/>
              <a:gd name="T85" fmla="*/ 2795587 h 1761"/>
              <a:gd name="T86" fmla="*/ 2947987 w 2977"/>
              <a:gd name="T87" fmla="*/ 2782887 h 1761"/>
              <a:gd name="T88" fmla="*/ 2790825 w 2977"/>
              <a:gd name="T89" fmla="*/ 2735262 h 1761"/>
              <a:gd name="T90" fmla="*/ 2628900 w 2977"/>
              <a:gd name="T91" fmla="*/ 2709862 h 1761"/>
              <a:gd name="T92" fmla="*/ 658812 w 2977"/>
              <a:gd name="T93" fmla="*/ 2470150 h 1761"/>
              <a:gd name="T94" fmla="*/ 144462 w 2977"/>
              <a:gd name="T95" fmla="*/ 2370137 h 17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77"/>
              <a:gd name="T145" fmla="*/ 0 h 1761"/>
              <a:gd name="T146" fmla="*/ 2977 w 2977"/>
              <a:gd name="T147" fmla="*/ 1761 h 176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77" h="1761">
                <a:moveTo>
                  <a:pt x="90" y="251"/>
                </a:moveTo>
                <a:cubicBezTo>
                  <a:pt x="0" y="243"/>
                  <a:pt x="478" y="188"/>
                  <a:pt x="666" y="136"/>
                </a:cubicBezTo>
                <a:cubicBezTo>
                  <a:pt x="852" y="99"/>
                  <a:pt x="999" y="40"/>
                  <a:pt x="1209" y="29"/>
                </a:cubicBezTo>
                <a:cubicBezTo>
                  <a:pt x="1421" y="0"/>
                  <a:pt x="1762" y="71"/>
                  <a:pt x="1925" y="70"/>
                </a:cubicBezTo>
                <a:cubicBezTo>
                  <a:pt x="2070" y="86"/>
                  <a:pt x="2145" y="118"/>
                  <a:pt x="2205" y="136"/>
                </a:cubicBezTo>
                <a:cubicBezTo>
                  <a:pt x="2305" y="180"/>
                  <a:pt x="2473" y="190"/>
                  <a:pt x="2542" y="226"/>
                </a:cubicBezTo>
                <a:cubicBezTo>
                  <a:pt x="2638" y="283"/>
                  <a:pt x="2720" y="337"/>
                  <a:pt x="2764" y="366"/>
                </a:cubicBezTo>
                <a:cubicBezTo>
                  <a:pt x="2811" y="428"/>
                  <a:pt x="2754" y="322"/>
                  <a:pt x="2805" y="399"/>
                </a:cubicBezTo>
                <a:cubicBezTo>
                  <a:pt x="2836" y="434"/>
                  <a:pt x="2938" y="522"/>
                  <a:pt x="2948" y="577"/>
                </a:cubicBezTo>
                <a:cubicBezTo>
                  <a:pt x="2977" y="662"/>
                  <a:pt x="2950" y="717"/>
                  <a:pt x="2864" y="732"/>
                </a:cubicBezTo>
                <a:cubicBezTo>
                  <a:pt x="2823" y="730"/>
                  <a:pt x="2775" y="743"/>
                  <a:pt x="2737" y="725"/>
                </a:cubicBezTo>
                <a:cubicBezTo>
                  <a:pt x="2720" y="716"/>
                  <a:pt x="2686" y="709"/>
                  <a:pt x="2682" y="692"/>
                </a:cubicBezTo>
                <a:cubicBezTo>
                  <a:pt x="2600" y="642"/>
                  <a:pt x="2641" y="666"/>
                  <a:pt x="2616" y="650"/>
                </a:cubicBezTo>
                <a:cubicBezTo>
                  <a:pt x="2577" y="596"/>
                  <a:pt x="2498" y="650"/>
                  <a:pt x="2443" y="610"/>
                </a:cubicBezTo>
                <a:cubicBezTo>
                  <a:pt x="2411" y="587"/>
                  <a:pt x="2407" y="517"/>
                  <a:pt x="2368" y="505"/>
                </a:cubicBezTo>
                <a:cubicBezTo>
                  <a:pt x="2343" y="482"/>
                  <a:pt x="2303" y="481"/>
                  <a:pt x="2286" y="424"/>
                </a:cubicBezTo>
                <a:cubicBezTo>
                  <a:pt x="2270" y="408"/>
                  <a:pt x="2155" y="431"/>
                  <a:pt x="2163" y="391"/>
                </a:cubicBezTo>
                <a:cubicBezTo>
                  <a:pt x="2122" y="371"/>
                  <a:pt x="2137" y="387"/>
                  <a:pt x="2098" y="358"/>
                </a:cubicBezTo>
                <a:cubicBezTo>
                  <a:pt x="2086" y="347"/>
                  <a:pt x="2129" y="357"/>
                  <a:pt x="2122" y="350"/>
                </a:cubicBezTo>
                <a:cubicBezTo>
                  <a:pt x="2115" y="343"/>
                  <a:pt x="2078" y="324"/>
                  <a:pt x="2056" y="317"/>
                </a:cubicBezTo>
                <a:cubicBezTo>
                  <a:pt x="2026" y="306"/>
                  <a:pt x="2021" y="319"/>
                  <a:pt x="1991" y="309"/>
                </a:cubicBezTo>
                <a:cubicBezTo>
                  <a:pt x="1974" y="304"/>
                  <a:pt x="1967" y="314"/>
                  <a:pt x="1950" y="309"/>
                </a:cubicBezTo>
                <a:cubicBezTo>
                  <a:pt x="1942" y="306"/>
                  <a:pt x="1867" y="292"/>
                  <a:pt x="1867" y="292"/>
                </a:cubicBezTo>
                <a:cubicBezTo>
                  <a:pt x="1828" y="267"/>
                  <a:pt x="1802" y="274"/>
                  <a:pt x="1760" y="259"/>
                </a:cubicBezTo>
                <a:cubicBezTo>
                  <a:pt x="1502" y="269"/>
                  <a:pt x="1409" y="233"/>
                  <a:pt x="1151" y="243"/>
                </a:cubicBezTo>
                <a:cubicBezTo>
                  <a:pt x="1135" y="248"/>
                  <a:pt x="1023" y="232"/>
                  <a:pt x="1011" y="243"/>
                </a:cubicBezTo>
                <a:cubicBezTo>
                  <a:pt x="962" y="290"/>
                  <a:pt x="963" y="259"/>
                  <a:pt x="921" y="284"/>
                </a:cubicBezTo>
                <a:cubicBezTo>
                  <a:pt x="898" y="328"/>
                  <a:pt x="852" y="332"/>
                  <a:pt x="814" y="366"/>
                </a:cubicBezTo>
                <a:cubicBezTo>
                  <a:pt x="804" y="396"/>
                  <a:pt x="838" y="426"/>
                  <a:pt x="814" y="449"/>
                </a:cubicBezTo>
                <a:cubicBezTo>
                  <a:pt x="804" y="477"/>
                  <a:pt x="779" y="470"/>
                  <a:pt x="765" y="498"/>
                </a:cubicBezTo>
                <a:cubicBezTo>
                  <a:pt x="769" y="600"/>
                  <a:pt x="739" y="717"/>
                  <a:pt x="810" y="810"/>
                </a:cubicBezTo>
                <a:cubicBezTo>
                  <a:pt x="821" y="843"/>
                  <a:pt x="867" y="829"/>
                  <a:pt x="877" y="873"/>
                </a:cubicBezTo>
                <a:cubicBezTo>
                  <a:pt x="975" y="870"/>
                  <a:pt x="1005" y="1000"/>
                  <a:pt x="1095" y="1021"/>
                </a:cubicBezTo>
                <a:cubicBezTo>
                  <a:pt x="1121" y="1036"/>
                  <a:pt x="1145" y="1044"/>
                  <a:pt x="1170" y="1060"/>
                </a:cubicBezTo>
                <a:cubicBezTo>
                  <a:pt x="1279" y="1052"/>
                  <a:pt x="1389" y="1048"/>
                  <a:pt x="1498" y="1068"/>
                </a:cubicBezTo>
                <a:cubicBezTo>
                  <a:pt x="1573" y="1082"/>
                  <a:pt x="1627" y="1100"/>
                  <a:pt x="1707" y="1106"/>
                </a:cubicBezTo>
                <a:cubicBezTo>
                  <a:pt x="1737" y="1116"/>
                  <a:pt x="1740" y="1131"/>
                  <a:pt x="1766" y="1146"/>
                </a:cubicBezTo>
                <a:cubicBezTo>
                  <a:pt x="1779" y="1153"/>
                  <a:pt x="1824" y="1122"/>
                  <a:pt x="1843" y="1140"/>
                </a:cubicBezTo>
                <a:cubicBezTo>
                  <a:pt x="1904" y="1197"/>
                  <a:pt x="2063" y="1070"/>
                  <a:pt x="2147" y="1099"/>
                </a:cubicBezTo>
                <a:cubicBezTo>
                  <a:pt x="2212" y="1159"/>
                  <a:pt x="2279" y="1101"/>
                  <a:pt x="2353" y="1214"/>
                </a:cubicBezTo>
                <a:cubicBezTo>
                  <a:pt x="2444" y="1243"/>
                  <a:pt x="2517" y="1283"/>
                  <a:pt x="2550" y="1380"/>
                </a:cubicBezTo>
                <a:cubicBezTo>
                  <a:pt x="2549" y="1409"/>
                  <a:pt x="2587" y="1736"/>
                  <a:pt x="2470" y="1753"/>
                </a:cubicBezTo>
                <a:cubicBezTo>
                  <a:pt x="2425" y="1760"/>
                  <a:pt x="2380" y="1758"/>
                  <a:pt x="2335" y="1761"/>
                </a:cubicBezTo>
                <a:cubicBezTo>
                  <a:pt x="2176" y="1758"/>
                  <a:pt x="2016" y="1758"/>
                  <a:pt x="1857" y="1753"/>
                </a:cubicBezTo>
                <a:cubicBezTo>
                  <a:pt x="1822" y="1752"/>
                  <a:pt x="1792" y="1729"/>
                  <a:pt x="1758" y="1723"/>
                </a:cubicBezTo>
                <a:cubicBezTo>
                  <a:pt x="1724" y="1717"/>
                  <a:pt x="1691" y="1713"/>
                  <a:pt x="1656" y="1707"/>
                </a:cubicBezTo>
                <a:cubicBezTo>
                  <a:pt x="618" y="1716"/>
                  <a:pt x="964" y="1556"/>
                  <a:pt x="415" y="1556"/>
                </a:cubicBezTo>
                <a:cubicBezTo>
                  <a:pt x="159" y="1534"/>
                  <a:pt x="139" y="1490"/>
                  <a:pt x="91" y="1493"/>
                </a:cubicBezTo>
              </a:path>
            </a:pathLst>
          </a:custGeom>
          <a:solidFill>
            <a:srgbClr val="FFCC99"/>
          </a:solidFill>
          <a:ln w="28575">
            <a:solidFill>
              <a:schemeClr val="tx1"/>
            </a:solidFill>
            <a:round/>
            <a:headEnd/>
            <a:tailEnd/>
          </a:ln>
        </p:spPr>
        <p:txBody>
          <a:bodyPr/>
          <a:lstStyle/>
          <a:p>
            <a:endParaRPr lang="en-US"/>
          </a:p>
        </p:txBody>
      </p:sp>
      <p:sp>
        <p:nvSpPr>
          <p:cNvPr id="69642" name="Freeform 13"/>
          <p:cNvSpPr>
            <a:spLocks/>
          </p:cNvSpPr>
          <p:nvPr/>
        </p:nvSpPr>
        <p:spPr bwMode="auto">
          <a:xfrm>
            <a:off x="4284663" y="4797425"/>
            <a:ext cx="998537" cy="989013"/>
          </a:xfrm>
          <a:custGeom>
            <a:avLst/>
            <a:gdLst>
              <a:gd name="T0" fmla="*/ 608359 w 627"/>
              <a:gd name="T1" fmla="*/ 0 h 632"/>
              <a:gd name="T2" fmla="*/ 621100 w 627"/>
              <a:gd name="T3" fmla="*/ 219085 h 632"/>
              <a:gd name="T4" fmla="*/ 108294 w 627"/>
              <a:gd name="T5" fmla="*/ 374010 h 632"/>
              <a:gd name="T6" fmla="*/ 108294 w 627"/>
              <a:gd name="T7" fmla="*/ 586835 h 632"/>
              <a:gd name="T8" fmla="*/ 758060 w 627"/>
              <a:gd name="T9" fmla="*/ 942066 h 632"/>
              <a:gd name="T10" fmla="*/ 974649 w 627"/>
              <a:gd name="T11" fmla="*/ 871646 h 632"/>
              <a:gd name="T12" fmla="*/ 902983 w 627"/>
              <a:gd name="T13" fmla="*/ 729241 h 632"/>
              <a:gd name="T14" fmla="*/ 617914 w 627"/>
              <a:gd name="T15" fmla="*/ 560232 h 632"/>
              <a:gd name="T16" fmla="*/ 382215 w 627"/>
              <a:gd name="T17" fmla="*/ 431911 h 632"/>
              <a:gd name="T18" fmla="*/ 791504 w 627"/>
              <a:gd name="T19" fmla="*/ 334887 h 632"/>
              <a:gd name="T20" fmla="*/ 804244 w 627"/>
              <a:gd name="T21" fmla="*/ 142405 h 632"/>
              <a:gd name="T22" fmla="*/ 713468 w 627"/>
              <a:gd name="T23" fmla="*/ 26603 h 632"/>
              <a:gd name="T24" fmla="*/ 608359 w 627"/>
              <a:gd name="T25" fmla="*/ 0 h 6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632"/>
              <a:gd name="T41" fmla="*/ 627 w 627"/>
              <a:gd name="T42" fmla="*/ 632 h 6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632">
                <a:moveTo>
                  <a:pt x="382" y="0"/>
                </a:moveTo>
                <a:cubicBezTo>
                  <a:pt x="372" y="20"/>
                  <a:pt x="442" y="100"/>
                  <a:pt x="390" y="140"/>
                </a:cubicBezTo>
                <a:cubicBezTo>
                  <a:pt x="338" y="180"/>
                  <a:pt x="122" y="200"/>
                  <a:pt x="68" y="239"/>
                </a:cubicBezTo>
                <a:cubicBezTo>
                  <a:pt x="14" y="278"/>
                  <a:pt x="0" y="315"/>
                  <a:pt x="68" y="375"/>
                </a:cubicBezTo>
                <a:cubicBezTo>
                  <a:pt x="136" y="435"/>
                  <a:pt x="385" y="572"/>
                  <a:pt x="476" y="602"/>
                </a:cubicBezTo>
                <a:cubicBezTo>
                  <a:pt x="567" y="632"/>
                  <a:pt x="597" y="580"/>
                  <a:pt x="612" y="557"/>
                </a:cubicBezTo>
                <a:cubicBezTo>
                  <a:pt x="627" y="534"/>
                  <a:pt x="604" y="499"/>
                  <a:pt x="567" y="466"/>
                </a:cubicBezTo>
                <a:cubicBezTo>
                  <a:pt x="530" y="433"/>
                  <a:pt x="442" y="390"/>
                  <a:pt x="388" y="358"/>
                </a:cubicBezTo>
                <a:cubicBezTo>
                  <a:pt x="334" y="326"/>
                  <a:pt x="222" y="300"/>
                  <a:pt x="240" y="276"/>
                </a:cubicBezTo>
                <a:cubicBezTo>
                  <a:pt x="258" y="252"/>
                  <a:pt x="453" y="245"/>
                  <a:pt x="497" y="214"/>
                </a:cubicBezTo>
                <a:cubicBezTo>
                  <a:pt x="541" y="183"/>
                  <a:pt x="513" y="124"/>
                  <a:pt x="505" y="91"/>
                </a:cubicBezTo>
                <a:cubicBezTo>
                  <a:pt x="497" y="58"/>
                  <a:pt x="468" y="32"/>
                  <a:pt x="448" y="17"/>
                </a:cubicBezTo>
                <a:cubicBezTo>
                  <a:pt x="428" y="2"/>
                  <a:pt x="396" y="4"/>
                  <a:pt x="382" y="0"/>
                </a:cubicBezTo>
                <a:close/>
              </a:path>
            </a:pathLst>
          </a:custGeom>
          <a:solidFill>
            <a:srgbClr val="FFCC99"/>
          </a:solidFill>
          <a:ln w="28575">
            <a:solidFill>
              <a:schemeClr val="tx1"/>
            </a:solidFill>
            <a:round/>
            <a:headEnd/>
            <a:tailEnd/>
          </a:ln>
        </p:spPr>
        <p:txBody>
          <a:bodyPr/>
          <a:lstStyle/>
          <a:p>
            <a:endParaRPr lang="en-US"/>
          </a:p>
        </p:txBody>
      </p:sp>
      <p:sp>
        <p:nvSpPr>
          <p:cNvPr id="69643" name="Freeform 14"/>
          <p:cNvSpPr>
            <a:spLocks/>
          </p:cNvSpPr>
          <p:nvPr/>
        </p:nvSpPr>
        <p:spPr bwMode="auto">
          <a:xfrm>
            <a:off x="3563938" y="4365625"/>
            <a:ext cx="1235075" cy="1066800"/>
          </a:xfrm>
          <a:custGeom>
            <a:avLst/>
            <a:gdLst>
              <a:gd name="T0" fmla="*/ 865826 w 776"/>
              <a:gd name="T1" fmla="*/ 951048 h 682"/>
              <a:gd name="T2" fmla="*/ 340601 w 776"/>
              <a:gd name="T3" fmla="*/ 1046465 h 682"/>
              <a:gd name="T4" fmla="*/ 124144 w 776"/>
              <a:gd name="T5" fmla="*/ 830602 h 682"/>
              <a:gd name="T6" fmla="*/ 0 w 776"/>
              <a:gd name="T7" fmla="*/ 603790 h 682"/>
              <a:gd name="T8" fmla="*/ 124144 w 776"/>
              <a:gd name="T9" fmla="*/ 328487 h 682"/>
              <a:gd name="T10" fmla="*/ 630270 w 776"/>
              <a:gd name="T11" fmla="*/ 40670 h 682"/>
              <a:gd name="T12" fmla="*/ 1139580 w 776"/>
              <a:gd name="T13" fmla="*/ 89161 h 682"/>
              <a:gd name="T14" fmla="*/ 1204835 w 776"/>
              <a:gd name="T15" fmla="*/ 358207 h 682"/>
              <a:gd name="T16" fmla="*/ 1063183 w 776"/>
              <a:gd name="T17" fmla="*/ 400441 h 682"/>
              <a:gd name="T18" fmla="*/ 445646 w 776"/>
              <a:gd name="T19" fmla="*/ 577198 h 682"/>
              <a:gd name="T20" fmla="*/ 498168 w 776"/>
              <a:gd name="T21" fmla="*/ 796189 h 682"/>
              <a:gd name="T22" fmla="*/ 485435 w 776"/>
              <a:gd name="T23" fmla="*/ 974511 h 682"/>
              <a:gd name="T24" fmla="*/ 268979 w 776"/>
              <a:gd name="T25" fmla="*/ 904121 h 682"/>
              <a:gd name="T26" fmla="*/ 124144 w 776"/>
              <a:gd name="T27" fmla="*/ 614740 h 682"/>
              <a:gd name="T28" fmla="*/ 117778 w 776"/>
              <a:gd name="T29" fmla="*/ 513065 h 682"/>
              <a:gd name="T30" fmla="*/ 537958 w 776"/>
              <a:gd name="T31" fmla="*/ 269046 h 682"/>
              <a:gd name="T32" fmla="*/ 708258 w 776"/>
              <a:gd name="T33" fmla="*/ 294074 h 6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6"/>
              <a:gd name="T52" fmla="*/ 0 h 682"/>
              <a:gd name="T53" fmla="*/ 776 w 776"/>
              <a:gd name="T54" fmla="*/ 682 h 6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6" h="682">
                <a:moveTo>
                  <a:pt x="544" y="608"/>
                </a:moveTo>
                <a:cubicBezTo>
                  <a:pt x="489" y="617"/>
                  <a:pt x="292" y="682"/>
                  <a:pt x="214" y="669"/>
                </a:cubicBezTo>
                <a:cubicBezTo>
                  <a:pt x="136" y="656"/>
                  <a:pt x="114" y="578"/>
                  <a:pt x="78" y="531"/>
                </a:cubicBezTo>
                <a:cubicBezTo>
                  <a:pt x="42" y="484"/>
                  <a:pt x="0" y="439"/>
                  <a:pt x="0" y="386"/>
                </a:cubicBezTo>
                <a:cubicBezTo>
                  <a:pt x="0" y="333"/>
                  <a:pt x="12" y="270"/>
                  <a:pt x="78" y="210"/>
                </a:cubicBezTo>
                <a:cubicBezTo>
                  <a:pt x="144" y="150"/>
                  <a:pt x="290" y="52"/>
                  <a:pt x="396" y="26"/>
                </a:cubicBezTo>
                <a:cubicBezTo>
                  <a:pt x="502" y="0"/>
                  <a:pt x="656" y="23"/>
                  <a:pt x="716" y="57"/>
                </a:cubicBezTo>
                <a:cubicBezTo>
                  <a:pt x="776" y="91"/>
                  <a:pt x="765" y="196"/>
                  <a:pt x="757" y="229"/>
                </a:cubicBezTo>
                <a:cubicBezTo>
                  <a:pt x="749" y="262"/>
                  <a:pt x="747" y="233"/>
                  <a:pt x="668" y="256"/>
                </a:cubicBezTo>
                <a:cubicBezTo>
                  <a:pt x="589" y="279"/>
                  <a:pt x="339" y="327"/>
                  <a:pt x="280" y="369"/>
                </a:cubicBezTo>
                <a:cubicBezTo>
                  <a:pt x="221" y="411"/>
                  <a:pt x="309" y="467"/>
                  <a:pt x="313" y="509"/>
                </a:cubicBezTo>
                <a:cubicBezTo>
                  <a:pt x="317" y="551"/>
                  <a:pt x="329" y="611"/>
                  <a:pt x="305" y="623"/>
                </a:cubicBezTo>
                <a:cubicBezTo>
                  <a:pt x="281" y="635"/>
                  <a:pt x="207" y="616"/>
                  <a:pt x="169" y="578"/>
                </a:cubicBezTo>
                <a:cubicBezTo>
                  <a:pt x="131" y="539"/>
                  <a:pt x="94" y="435"/>
                  <a:pt x="78" y="393"/>
                </a:cubicBezTo>
                <a:cubicBezTo>
                  <a:pt x="62" y="351"/>
                  <a:pt x="31" y="365"/>
                  <a:pt x="74" y="328"/>
                </a:cubicBezTo>
                <a:cubicBezTo>
                  <a:pt x="117" y="291"/>
                  <a:pt x="276" y="195"/>
                  <a:pt x="338" y="172"/>
                </a:cubicBezTo>
                <a:cubicBezTo>
                  <a:pt x="400" y="149"/>
                  <a:pt x="423" y="185"/>
                  <a:pt x="445" y="188"/>
                </a:cubicBezTo>
              </a:path>
            </a:pathLst>
          </a:custGeom>
          <a:solidFill>
            <a:srgbClr val="FFCC99"/>
          </a:solidFill>
          <a:ln w="28575">
            <a:solidFill>
              <a:schemeClr val="tx1"/>
            </a:solidFill>
            <a:round/>
            <a:headEnd/>
            <a:tailEnd/>
          </a:ln>
        </p:spPr>
        <p:txBody>
          <a:bodyPr/>
          <a:lstStyle/>
          <a:p>
            <a:endParaRPr lang="en-US"/>
          </a:p>
        </p:txBody>
      </p:sp>
      <p:sp>
        <p:nvSpPr>
          <p:cNvPr id="69644" name="Freeform 15"/>
          <p:cNvSpPr>
            <a:spLocks/>
          </p:cNvSpPr>
          <p:nvPr/>
        </p:nvSpPr>
        <p:spPr bwMode="auto">
          <a:xfrm>
            <a:off x="3348038" y="4508500"/>
            <a:ext cx="371475" cy="296863"/>
          </a:xfrm>
          <a:custGeom>
            <a:avLst/>
            <a:gdLst>
              <a:gd name="T0" fmla="*/ 155575 w 234"/>
              <a:gd name="T1" fmla="*/ 296863 h 190"/>
              <a:gd name="T2" fmla="*/ 11113 w 234"/>
              <a:gd name="T3" fmla="*/ 154681 h 190"/>
              <a:gd name="T4" fmla="*/ 84138 w 234"/>
              <a:gd name="T5" fmla="*/ 82809 h 190"/>
              <a:gd name="T6" fmla="*/ 155575 w 234"/>
              <a:gd name="T7" fmla="*/ 12499 h 190"/>
              <a:gd name="T8" fmla="*/ 371475 w 234"/>
              <a:gd name="T9" fmla="*/ 154681 h 190"/>
              <a:gd name="T10" fmla="*/ 0 60000 65536"/>
              <a:gd name="T11" fmla="*/ 0 60000 65536"/>
              <a:gd name="T12" fmla="*/ 0 60000 65536"/>
              <a:gd name="T13" fmla="*/ 0 60000 65536"/>
              <a:gd name="T14" fmla="*/ 0 60000 65536"/>
              <a:gd name="T15" fmla="*/ 0 w 234"/>
              <a:gd name="T16" fmla="*/ 0 h 190"/>
              <a:gd name="T17" fmla="*/ 234 w 234"/>
              <a:gd name="T18" fmla="*/ 190 h 190"/>
            </a:gdLst>
            <a:ahLst/>
            <a:cxnLst>
              <a:cxn ang="T10">
                <a:pos x="T0" y="T1"/>
              </a:cxn>
              <a:cxn ang="T11">
                <a:pos x="T2" y="T3"/>
              </a:cxn>
              <a:cxn ang="T12">
                <a:pos x="T4" y="T5"/>
              </a:cxn>
              <a:cxn ang="T13">
                <a:pos x="T6" y="T7"/>
              </a:cxn>
              <a:cxn ang="T14">
                <a:pos x="T8" y="T9"/>
              </a:cxn>
            </a:cxnLst>
            <a:rect l="T15" t="T16" r="T17" b="T18"/>
            <a:pathLst>
              <a:path w="234" h="190">
                <a:moveTo>
                  <a:pt x="98" y="190"/>
                </a:moveTo>
                <a:cubicBezTo>
                  <a:pt x="56" y="156"/>
                  <a:pt x="14" y="122"/>
                  <a:pt x="7" y="99"/>
                </a:cubicBezTo>
                <a:cubicBezTo>
                  <a:pt x="0" y="76"/>
                  <a:pt x="38" y="68"/>
                  <a:pt x="53" y="53"/>
                </a:cubicBezTo>
                <a:cubicBezTo>
                  <a:pt x="68" y="38"/>
                  <a:pt x="68" y="0"/>
                  <a:pt x="98" y="8"/>
                </a:cubicBezTo>
                <a:cubicBezTo>
                  <a:pt x="128" y="16"/>
                  <a:pt x="181" y="57"/>
                  <a:pt x="234" y="99"/>
                </a:cubicBezTo>
              </a:path>
            </a:pathLst>
          </a:custGeom>
          <a:solidFill>
            <a:srgbClr val="FFCC99"/>
          </a:solidFill>
          <a:ln w="28575">
            <a:solidFill>
              <a:schemeClr val="tx1"/>
            </a:solidFill>
            <a:round/>
            <a:headEnd/>
            <a:tailEnd/>
          </a:ln>
        </p:spPr>
        <p:txBody>
          <a:bodyPr/>
          <a:lstStyle/>
          <a:p>
            <a:endParaRPr lang="en-US"/>
          </a:p>
        </p:txBody>
      </p:sp>
      <p:sp>
        <p:nvSpPr>
          <p:cNvPr id="69645" name="Freeform 16"/>
          <p:cNvSpPr>
            <a:spLocks/>
          </p:cNvSpPr>
          <p:nvPr/>
        </p:nvSpPr>
        <p:spPr bwMode="auto">
          <a:xfrm rot="220412">
            <a:off x="1609725" y="4165600"/>
            <a:ext cx="2744788" cy="1098550"/>
          </a:xfrm>
          <a:custGeom>
            <a:avLst/>
            <a:gdLst>
              <a:gd name="T0" fmla="*/ 2561925 w 1486"/>
              <a:gd name="T1" fmla="*/ 815392 h 838"/>
              <a:gd name="T2" fmla="*/ 2722623 w 1486"/>
              <a:gd name="T3" fmla="*/ 692165 h 838"/>
              <a:gd name="T4" fmla="*/ 2593326 w 1486"/>
              <a:gd name="T5" fmla="*/ 825879 h 838"/>
              <a:gd name="T6" fmla="*/ 2476959 w 1486"/>
              <a:gd name="T7" fmla="*/ 984500 h 838"/>
              <a:gd name="T8" fmla="*/ 2284861 w 1486"/>
              <a:gd name="T9" fmla="*/ 1059222 h 838"/>
              <a:gd name="T10" fmla="*/ 2074292 w 1486"/>
              <a:gd name="T11" fmla="*/ 1063155 h 838"/>
              <a:gd name="T12" fmla="*/ 1756590 w 1486"/>
              <a:gd name="T13" fmla="*/ 1088063 h 838"/>
              <a:gd name="T14" fmla="*/ 1529397 w 1486"/>
              <a:gd name="T15" fmla="*/ 1074953 h 838"/>
              <a:gd name="T16" fmla="*/ 1163672 w 1486"/>
              <a:gd name="T17" fmla="*/ 1031693 h 838"/>
              <a:gd name="T18" fmla="*/ 960491 w 1486"/>
              <a:gd name="T19" fmla="*/ 955660 h 838"/>
              <a:gd name="T20" fmla="*/ 692662 w 1486"/>
              <a:gd name="T21" fmla="*/ 776064 h 838"/>
              <a:gd name="T22" fmla="*/ 402667 w 1486"/>
              <a:gd name="T23" fmla="*/ 558451 h 838"/>
              <a:gd name="T24" fmla="*/ 273371 w 1486"/>
              <a:gd name="T25" fmla="*/ 365746 h 838"/>
              <a:gd name="T26" fmla="*/ 171780 w 1486"/>
              <a:gd name="T27" fmla="*/ 221545 h 838"/>
              <a:gd name="T28" fmla="*/ 0 w 1486"/>
              <a:gd name="T29" fmla="*/ 85210 h 838"/>
              <a:gd name="T30" fmla="*/ 227193 w 1486"/>
              <a:gd name="T31" fmla="*/ 0 h 838"/>
              <a:gd name="T32" fmla="*/ 288147 w 1486"/>
              <a:gd name="T33" fmla="*/ 40638 h 838"/>
              <a:gd name="T34" fmla="*/ 251205 w 1486"/>
              <a:gd name="T35" fmla="*/ 169109 h 838"/>
              <a:gd name="T36" fmla="*/ 373114 w 1486"/>
              <a:gd name="T37" fmla="*/ 243831 h 838"/>
              <a:gd name="T38" fmla="*/ 522729 w 1486"/>
              <a:gd name="T39" fmla="*/ 347394 h 838"/>
              <a:gd name="T40" fmla="*/ 626166 w 1486"/>
              <a:gd name="T41" fmla="*/ 490284 h 838"/>
              <a:gd name="T42" fmla="*/ 666802 w 1486"/>
              <a:gd name="T43" fmla="*/ 592535 h 838"/>
              <a:gd name="T44" fmla="*/ 814570 w 1486"/>
              <a:gd name="T45" fmla="*/ 740669 h 838"/>
              <a:gd name="T46" fmla="*/ 997433 w 1486"/>
              <a:gd name="T47" fmla="*/ 815392 h 838"/>
              <a:gd name="T48" fmla="*/ 1134118 w 1486"/>
              <a:gd name="T49" fmla="*/ 891425 h 838"/>
              <a:gd name="T50" fmla="*/ 1239403 w 1486"/>
              <a:gd name="T51" fmla="*/ 966147 h 838"/>
              <a:gd name="T52" fmla="*/ 2044738 w 1486"/>
              <a:gd name="T53" fmla="*/ 977946 h 838"/>
              <a:gd name="T54" fmla="*/ 2227601 w 1486"/>
              <a:gd name="T55" fmla="*/ 945173 h 838"/>
              <a:gd name="T56" fmla="*/ 2379063 w 1486"/>
              <a:gd name="T57" fmla="*/ 891425 h 838"/>
              <a:gd name="T58" fmla="*/ 2454794 w 1486"/>
              <a:gd name="T59" fmla="*/ 825879 h 838"/>
              <a:gd name="T60" fmla="*/ 2593326 w 1486"/>
              <a:gd name="T61" fmla="*/ 675123 h 838"/>
              <a:gd name="T62" fmla="*/ 2691222 w 1486"/>
              <a:gd name="T63" fmla="*/ 688233 h 8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6"/>
              <a:gd name="T97" fmla="*/ 0 h 838"/>
              <a:gd name="T98" fmla="*/ 1486 w 1486"/>
              <a:gd name="T99" fmla="*/ 838 h 8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6" h="838">
                <a:moveTo>
                  <a:pt x="1387" y="622"/>
                </a:moveTo>
                <a:cubicBezTo>
                  <a:pt x="1434" y="635"/>
                  <a:pt x="1460" y="495"/>
                  <a:pt x="1474" y="528"/>
                </a:cubicBezTo>
                <a:cubicBezTo>
                  <a:pt x="1486" y="536"/>
                  <a:pt x="1426" y="593"/>
                  <a:pt x="1404" y="630"/>
                </a:cubicBezTo>
                <a:cubicBezTo>
                  <a:pt x="1382" y="667"/>
                  <a:pt x="1369" y="721"/>
                  <a:pt x="1341" y="751"/>
                </a:cubicBezTo>
                <a:cubicBezTo>
                  <a:pt x="1318" y="766"/>
                  <a:pt x="1270" y="801"/>
                  <a:pt x="1237" y="808"/>
                </a:cubicBezTo>
                <a:cubicBezTo>
                  <a:pt x="1202" y="813"/>
                  <a:pt x="1123" y="811"/>
                  <a:pt x="1123" y="811"/>
                </a:cubicBezTo>
                <a:cubicBezTo>
                  <a:pt x="1065" y="838"/>
                  <a:pt x="1025" y="828"/>
                  <a:pt x="951" y="830"/>
                </a:cubicBezTo>
                <a:cubicBezTo>
                  <a:pt x="912" y="831"/>
                  <a:pt x="828" y="820"/>
                  <a:pt x="828" y="820"/>
                </a:cubicBezTo>
                <a:cubicBezTo>
                  <a:pt x="737" y="812"/>
                  <a:pt x="735" y="832"/>
                  <a:pt x="630" y="787"/>
                </a:cubicBezTo>
                <a:cubicBezTo>
                  <a:pt x="544" y="706"/>
                  <a:pt x="579" y="821"/>
                  <a:pt x="520" y="729"/>
                </a:cubicBezTo>
                <a:cubicBezTo>
                  <a:pt x="488" y="678"/>
                  <a:pt x="435" y="631"/>
                  <a:pt x="375" y="592"/>
                </a:cubicBezTo>
                <a:cubicBezTo>
                  <a:pt x="359" y="530"/>
                  <a:pt x="301" y="461"/>
                  <a:pt x="218" y="426"/>
                </a:cubicBezTo>
                <a:cubicBezTo>
                  <a:pt x="199" y="367"/>
                  <a:pt x="202" y="327"/>
                  <a:pt x="148" y="279"/>
                </a:cubicBezTo>
                <a:cubicBezTo>
                  <a:pt x="124" y="188"/>
                  <a:pt x="152" y="222"/>
                  <a:pt x="93" y="169"/>
                </a:cubicBezTo>
                <a:cubicBezTo>
                  <a:pt x="79" y="120"/>
                  <a:pt x="42" y="107"/>
                  <a:pt x="0" y="65"/>
                </a:cubicBezTo>
                <a:cubicBezTo>
                  <a:pt x="30" y="23"/>
                  <a:pt x="49" y="5"/>
                  <a:pt x="123" y="0"/>
                </a:cubicBezTo>
                <a:cubicBezTo>
                  <a:pt x="134" y="11"/>
                  <a:pt x="151" y="20"/>
                  <a:pt x="156" y="31"/>
                </a:cubicBezTo>
                <a:cubicBezTo>
                  <a:pt x="166" y="56"/>
                  <a:pt x="118" y="105"/>
                  <a:pt x="136" y="129"/>
                </a:cubicBezTo>
                <a:cubicBezTo>
                  <a:pt x="149" y="145"/>
                  <a:pt x="178" y="178"/>
                  <a:pt x="202" y="186"/>
                </a:cubicBezTo>
                <a:cubicBezTo>
                  <a:pt x="208" y="241"/>
                  <a:pt x="237" y="218"/>
                  <a:pt x="283" y="265"/>
                </a:cubicBezTo>
                <a:cubicBezTo>
                  <a:pt x="308" y="355"/>
                  <a:pt x="282" y="320"/>
                  <a:pt x="339" y="374"/>
                </a:cubicBezTo>
                <a:cubicBezTo>
                  <a:pt x="346" y="400"/>
                  <a:pt x="355" y="427"/>
                  <a:pt x="361" y="452"/>
                </a:cubicBezTo>
                <a:cubicBezTo>
                  <a:pt x="368" y="479"/>
                  <a:pt x="441" y="565"/>
                  <a:pt x="441" y="565"/>
                </a:cubicBezTo>
                <a:cubicBezTo>
                  <a:pt x="480" y="604"/>
                  <a:pt x="491" y="589"/>
                  <a:pt x="540" y="622"/>
                </a:cubicBezTo>
                <a:cubicBezTo>
                  <a:pt x="549" y="635"/>
                  <a:pt x="608" y="665"/>
                  <a:pt x="614" y="680"/>
                </a:cubicBezTo>
                <a:cubicBezTo>
                  <a:pt x="625" y="706"/>
                  <a:pt x="671" y="737"/>
                  <a:pt x="671" y="737"/>
                </a:cubicBezTo>
                <a:cubicBezTo>
                  <a:pt x="915" y="772"/>
                  <a:pt x="977" y="833"/>
                  <a:pt x="1107" y="746"/>
                </a:cubicBezTo>
                <a:cubicBezTo>
                  <a:pt x="1187" y="735"/>
                  <a:pt x="1176" y="732"/>
                  <a:pt x="1206" y="721"/>
                </a:cubicBezTo>
                <a:cubicBezTo>
                  <a:pt x="1236" y="710"/>
                  <a:pt x="1268" y="695"/>
                  <a:pt x="1288" y="680"/>
                </a:cubicBezTo>
                <a:cubicBezTo>
                  <a:pt x="1329" y="650"/>
                  <a:pt x="1308" y="667"/>
                  <a:pt x="1329" y="630"/>
                </a:cubicBezTo>
                <a:cubicBezTo>
                  <a:pt x="1342" y="608"/>
                  <a:pt x="1374" y="527"/>
                  <a:pt x="1404" y="515"/>
                </a:cubicBezTo>
                <a:cubicBezTo>
                  <a:pt x="1429" y="504"/>
                  <a:pt x="1426" y="520"/>
                  <a:pt x="1457" y="525"/>
                </a:cubicBezTo>
              </a:path>
            </a:pathLst>
          </a:custGeom>
          <a:solidFill>
            <a:srgbClr val="CC0099"/>
          </a:solidFill>
          <a:ln w="9525">
            <a:solidFill>
              <a:schemeClr val="tx1"/>
            </a:solidFill>
            <a:round/>
            <a:headEnd/>
            <a:tailEnd/>
          </a:ln>
        </p:spPr>
        <p:txBody>
          <a:bodyPr/>
          <a:lstStyle/>
          <a:p>
            <a:endParaRPr lang="en-US"/>
          </a:p>
        </p:txBody>
      </p:sp>
      <p:grpSp>
        <p:nvGrpSpPr>
          <p:cNvPr id="2" name="Group 17"/>
          <p:cNvGrpSpPr>
            <a:grpSpLocks/>
          </p:cNvGrpSpPr>
          <p:nvPr/>
        </p:nvGrpSpPr>
        <p:grpSpPr bwMode="auto">
          <a:xfrm>
            <a:off x="5162550" y="4405313"/>
            <a:ext cx="2649538" cy="1571625"/>
            <a:chOff x="3152" y="2061"/>
            <a:chExt cx="1664" cy="1006"/>
          </a:xfrm>
        </p:grpSpPr>
        <p:sp>
          <p:nvSpPr>
            <p:cNvPr id="69653" name="Freeform 18"/>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69654" name="Freeform 19"/>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sp>
        <p:nvSpPr>
          <p:cNvPr id="69647" name="Freeform 21"/>
          <p:cNvSpPr>
            <a:spLocks/>
          </p:cNvSpPr>
          <p:nvPr/>
        </p:nvSpPr>
        <p:spPr bwMode="auto">
          <a:xfrm>
            <a:off x="5140325" y="4905375"/>
            <a:ext cx="1400175" cy="1112838"/>
          </a:xfrm>
          <a:custGeom>
            <a:avLst/>
            <a:gdLst>
              <a:gd name="T0" fmla="*/ 9525 w 882"/>
              <a:gd name="T1" fmla="*/ 368300 h 701"/>
              <a:gd name="T2" fmla="*/ 238125 w 882"/>
              <a:gd name="T3" fmla="*/ 88900 h 701"/>
              <a:gd name="T4" fmla="*/ 581025 w 882"/>
              <a:gd name="T5" fmla="*/ 19050 h 701"/>
              <a:gd name="T6" fmla="*/ 1008063 w 882"/>
              <a:gd name="T7" fmla="*/ 206375 h 701"/>
              <a:gd name="T8" fmla="*/ 1319213 w 882"/>
              <a:gd name="T9" fmla="*/ 415925 h 701"/>
              <a:gd name="T10" fmla="*/ 1325563 w 882"/>
              <a:gd name="T11" fmla="*/ 825500 h 701"/>
              <a:gd name="T12" fmla="*/ 866775 w 882"/>
              <a:gd name="T13" fmla="*/ 1079500 h 701"/>
              <a:gd name="T14" fmla="*/ 457200 w 882"/>
              <a:gd name="T15" fmla="*/ 1028700 h 701"/>
              <a:gd name="T16" fmla="*/ 176212 w 882"/>
              <a:gd name="T17" fmla="*/ 731838 h 701"/>
              <a:gd name="T18" fmla="*/ 9525 w 882"/>
              <a:gd name="T19" fmla="*/ 368300 h 7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2"/>
              <a:gd name="T31" fmla="*/ 0 h 701"/>
              <a:gd name="T32" fmla="*/ 882 w 882"/>
              <a:gd name="T33" fmla="*/ 701 h 7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2" h="701">
                <a:moveTo>
                  <a:pt x="6" y="232"/>
                </a:moveTo>
                <a:cubicBezTo>
                  <a:pt x="13" y="163"/>
                  <a:pt x="90" y="93"/>
                  <a:pt x="150" y="56"/>
                </a:cubicBezTo>
                <a:cubicBezTo>
                  <a:pt x="210" y="19"/>
                  <a:pt x="285" y="0"/>
                  <a:pt x="366" y="12"/>
                </a:cubicBezTo>
                <a:cubicBezTo>
                  <a:pt x="447" y="24"/>
                  <a:pt x="558" y="88"/>
                  <a:pt x="635" y="130"/>
                </a:cubicBezTo>
                <a:cubicBezTo>
                  <a:pt x="712" y="172"/>
                  <a:pt x="799" y="198"/>
                  <a:pt x="831" y="262"/>
                </a:cubicBezTo>
                <a:cubicBezTo>
                  <a:pt x="865" y="326"/>
                  <a:pt x="882" y="452"/>
                  <a:pt x="835" y="520"/>
                </a:cubicBezTo>
                <a:cubicBezTo>
                  <a:pt x="788" y="590"/>
                  <a:pt x="637" y="660"/>
                  <a:pt x="546" y="680"/>
                </a:cubicBezTo>
                <a:cubicBezTo>
                  <a:pt x="454" y="701"/>
                  <a:pt x="361" y="685"/>
                  <a:pt x="288" y="648"/>
                </a:cubicBezTo>
                <a:cubicBezTo>
                  <a:pt x="216" y="612"/>
                  <a:pt x="158" y="531"/>
                  <a:pt x="111" y="461"/>
                </a:cubicBezTo>
                <a:cubicBezTo>
                  <a:pt x="64" y="392"/>
                  <a:pt x="0" y="299"/>
                  <a:pt x="6" y="232"/>
                </a:cubicBezTo>
                <a:close/>
              </a:path>
            </a:pathLst>
          </a:custGeom>
          <a:solidFill>
            <a:srgbClr val="FFCC99"/>
          </a:solidFill>
          <a:ln w="28575">
            <a:solidFill>
              <a:schemeClr val="tx1"/>
            </a:solidFill>
            <a:round/>
            <a:headEnd/>
            <a:tailEnd/>
          </a:ln>
        </p:spPr>
        <p:txBody>
          <a:bodyPr/>
          <a:lstStyle/>
          <a:p>
            <a:endParaRPr lang="en-US"/>
          </a:p>
        </p:txBody>
      </p:sp>
      <p:sp>
        <p:nvSpPr>
          <p:cNvPr id="69648" name="Freeform 23"/>
          <p:cNvSpPr>
            <a:spLocks/>
          </p:cNvSpPr>
          <p:nvPr/>
        </p:nvSpPr>
        <p:spPr bwMode="auto">
          <a:xfrm rot="890091">
            <a:off x="5653088" y="5211763"/>
            <a:ext cx="177800" cy="128587"/>
          </a:xfrm>
          <a:custGeom>
            <a:avLst/>
            <a:gdLst>
              <a:gd name="T0" fmla="*/ 177800 w 136"/>
              <a:gd name="T1" fmla="*/ 128587 h 90"/>
              <a:gd name="T2" fmla="*/ 60138 w 136"/>
              <a:gd name="T3" fmla="*/ 0 h 90"/>
              <a:gd name="T4" fmla="*/ 0 w 136"/>
              <a:gd name="T5" fmla="*/ 128587 h 90"/>
              <a:gd name="T6" fmla="*/ 0 60000 65536"/>
              <a:gd name="T7" fmla="*/ 0 60000 65536"/>
              <a:gd name="T8" fmla="*/ 0 60000 65536"/>
              <a:gd name="T9" fmla="*/ 0 w 136"/>
              <a:gd name="T10" fmla="*/ 0 h 90"/>
              <a:gd name="T11" fmla="*/ 136 w 136"/>
              <a:gd name="T12" fmla="*/ 90 h 90"/>
            </a:gdLst>
            <a:ahLst/>
            <a:cxnLst>
              <a:cxn ang="T6">
                <a:pos x="T0" y="T1"/>
              </a:cxn>
              <a:cxn ang="T7">
                <a:pos x="T2" y="T3"/>
              </a:cxn>
              <a:cxn ang="T8">
                <a:pos x="T4" y="T5"/>
              </a:cxn>
            </a:cxnLst>
            <a:rect l="T9" t="T10" r="T11" b="T12"/>
            <a:pathLst>
              <a:path w="136" h="90">
                <a:moveTo>
                  <a:pt x="136" y="90"/>
                </a:moveTo>
                <a:cubicBezTo>
                  <a:pt x="102" y="45"/>
                  <a:pt x="69" y="0"/>
                  <a:pt x="46" y="0"/>
                </a:cubicBezTo>
                <a:cubicBezTo>
                  <a:pt x="23" y="0"/>
                  <a:pt x="11" y="45"/>
                  <a:pt x="0" y="90"/>
                </a:cubicBezTo>
              </a:path>
            </a:pathLst>
          </a:custGeom>
          <a:solidFill>
            <a:srgbClr val="FFCC99"/>
          </a:solidFill>
          <a:ln w="28575">
            <a:solidFill>
              <a:schemeClr val="tx1"/>
            </a:solidFill>
            <a:round/>
            <a:headEnd/>
            <a:tailEnd/>
          </a:ln>
        </p:spPr>
        <p:txBody>
          <a:bodyPr/>
          <a:lstStyle/>
          <a:p>
            <a:endParaRPr lang="en-US"/>
          </a:p>
        </p:txBody>
      </p:sp>
      <p:sp>
        <p:nvSpPr>
          <p:cNvPr id="69649" name="Oval 27"/>
          <p:cNvSpPr>
            <a:spLocks noChangeArrowheads="1"/>
          </p:cNvSpPr>
          <p:nvPr/>
        </p:nvSpPr>
        <p:spPr bwMode="auto">
          <a:xfrm rot="2407063">
            <a:off x="5435600" y="5084763"/>
            <a:ext cx="82550" cy="223837"/>
          </a:xfrm>
          <a:prstGeom prst="ellipse">
            <a:avLst/>
          </a:prstGeom>
          <a:solidFill>
            <a:schemeClr val="tx1"/>
          </a:solidFill>
          <a:ln w="9525">
            <a:solidFill>
              <a:schemeClr val="tx1"/>
            </a:solidFill>
            <a:round/>
            <a:headEnd/>
            <a:tailEnd/>
          </a:ln>
        </p:spPr>
        <p:txBody>
          <a:bodyPr wrap="none" anchor="ctr"/>
          <a:lstStyle/>
          <a:p>
            <a:endParaRPr lang="en-IE"/>
          </a:p>
        </p:txBody>
      </p:sp>
      <p:sp>
        <p:nvSpPr>
          <p:cNvPr id="69650" name="Oval 28"/>
          <p:cNvSpPr>
            <a:spLocks noChangeArrowheads="1"/>
          </p:cNvSpPr>
          <p:nvPr/>
        </p:nvSpPr>
        <p:spPr bwMode="auto">
          <a:xfrm rot="2445966">
            <a:off x="5724525" y="5445125"/>
            <a:ext cx="73025" cy="169863"/>
          </a:xfrm>
          <a:prstGeom prst="ellipse">
            <a:avLst/>
          </a:prstGeom>
          <a:solidFill>
            <a:schemeClr val="tx1"/>
          </a:solidFill>
          <a:ln w="9525">
            <a:solidFill>
              <a:schemeClr val="tx1"/>
            </a:solidFill>
            <a:round/>
            <a:headEnd/>
            <a:tailEnd/>
          </a:ln>
        </p:spPr>
        <p:txBody>
          <a:bodyPr wrap="none" anchor="ctr"/>
          <a:lstStyle/>
          <a:p>
            <a:endParaRPr lang="en-IE"/>
          </a:p>
        </p:txBody>
      </p:sp>
      <p:sp>
        <p:nvSpPr>
          <p:cNvPr id="69651" name="Oval 29"/>
          <p:cNvSpPr>
            <a:spLocks noChangeArrowheads="1"/>
          </p:cNvSpPr>
          <p:nvPr/>
        </p:nvSpPr>
        <p:spPr bwMode="auto">
          <a:xfrm rot="2445966">
            <a:off x="5940425" y="5229225"/>
            <a:ext cx="73025" cy="169863"/>
          </a:xfrm>
          <a:prstGeom prst="ellipse">
            <a:avLst/>
          </a:prstGeom>
          <a:solidFill>
            <a:schemeClr val="tx1"/>
          </a:solidFill>
          <a:ln w="9525">
            <a:solidFill>
              <a:schemeClr val="tx1"/>
            </a:solidFill>
            <a:round/>
            <a:headEnd/>
            <a:tailEnd/>
          </a:ln>
        </p:spPr>
        <p:txBody>
          <a:bodyPr wrap="none" anchor="ctr"/>
          <a:lstStyle/>
          <a:p>
            <a:endParaRPr lang="en-IE"/>
          </a:p>
        </p:txBody>
      </p:sp>
      <p:sp>
        <p:nvSpPr>
          <p:cNvPr id="69652" name="Text Box 30"/>
          <p:cNvSpPr txBox="1">
            <a:spLocks noChangeArrowheads="1"/>
          </p:cNvSpPr>
          <p:nvPr/>
        </p:nvSpPr>
        <p:spPr bwMode="auto">
          <a:xfrm>
            <a:off x="611188" y="404813"/>
            <a:ext cx="8208962" cy="1587500"/>
          </a:xfrm>
          <a:prstGeom prst="rect">
            <a:avLst/>
          </a:prstGeom>
          <a:noFill/>
          <a:ln w="9525">
            <a:noFill/>
            <a:miter lim="800000"/>
            <a:headEnd/>
            <a:tailEnd/>
          </a:ln>
        </p:spPr>
        <p:txBody>
          <a:bodyPr>
            <a:spAutoFit/>
          </a:bodyPr>
          <a:lstStyle/>
          <a:p>
            <a:pPr>
              <a:spcBef>
                <a:spcPct val="50000"/>
              </a:spcBef>
            </a:pPr>
            <a:r>
              <a:rPr lang="en-IE" sz="2800"/>
              <a:t>Stage 2 - (20 minutes to 1 hour)</a:t>
            </a:r>
          </a:p>
          <a:p>
            <a:pPr>
              <a:spcBef>
                <a:spcPct val="50000"/>
              </a:spcBef>
            </a:pPr>
            <a:r>
              <a:rPr lang="en-IE" sz="2800" b="0"/>
              <a:t>The foetus passes through the cervix and the birth canal head first.</a:t>
            </a:r>
            <a:r>
              <a:rPr lang="en-IE" sz="2000" b="0"/>
              <a:t> </a:t>
            </a:r>
          </a:p>
        </p:txBody>
      </p:sp>
      <p:sp>
        <p:nvSpPr>
          <p:cNvPr id="23" name="Slide Number Placeholder 22"/>
          <p:cNvSpPr>
            <a:spLocks noGrp="1"/>
          </p:cNvSpPr>
          <p:nvPr>
            <p:ph type="sldNum" sz="quarter" idx="12"/>
          </p:nvPr>
        </p:nvSpPr>
        <p:spPr/>
        <p:txBody>
          <a:bodyPr/>
          <a:lstStyle/>
          <a:p>
            <a:pPr>
              <a:defRPr/>
            </a:pPr>
            <a:fld id="{325A776B-3DB6-4339-BB7E-DAB8D23E1CC4}" type="slidenum">
              <a:rPr lang="en-GB" smtClean="0"/>
              <a:pPr>
                <a:defRPr/>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reeform 5"/>
          <p:cNvSpPr>
            <a:spLocks/>
          </p:cNvSpPr>
          <p:nvPr/>
        </p:nvSpPr>
        <p:spPr bwMode="auto">
          <a:xfrm>
            <a:off x="5148263" y="4365625"/>
            <a:ext cx="2527300" cy="1558925"/>
          </a:xfrm>
          <a:custGeom>
            <a:avLst/>
            <a:gdLst>
              <a:gd name="T0" fmla="*/ 649741 w 1587"/>
              <a:gd name="T1" fmla="*/ 1558925 h 998"/>
              <a:gd name="T2" fmla="*/ 216580 w 1587"/>
              <a:gd name="T3" fmla="*/ 1558925 h 998"/>
              <a:gd name="T4" fmla="*/ 0 w 1587"/>
              <a:gd name="T5" fmla="*/ 0 h 998"/>
              <a:gd name="T6" fmla="*/ 2022477 w 1587"/>
              <a:gd name="T7" fmla="*/ 71854 h 998"/>
              <a:gd name="T8" fmla="*/ 2527300 w 1587"/>
              <a:gd name="T9" fmla="*/ 142146 h 998"/>
              <a:gd name="T10" fmla="*/ 649741 w 1587"/>
              <a:gd name="T11" fmla="*/ 1558925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70659" name="Rectangle 6"/>
          <p:cNvSpPr>
            <a:spLocks noChangeArrowheads="1"/>
          </p:cNvSpPr>
          <p:nvPr/>
        </p:nvSpPr>
        <p:spPr bwMode="auto">
          <a:xfrm rot="1857642">
            <a:off x="4152900" y="4418013"/>
            <a:ext cx="577850" cy="1700212"/>
          </a:xfrm>
          <a:prstGeom prst="rect">
            <a:avLst/>
          </a:prstGeom>
          <a:solidFill>
            <a:srgbClr val="FFCC99"/>
          </a:solidFill>
          <a:ln w="9525">
            <a:noFill/>
            <a:miter lim="800000"/>
            <a:headEnd/>
            <a:tailEnd/>
          </a:ln>
        </p:spPr>
        <p:txBody>
          <a:bodyPr wrap="none" anchor="ctr"/>
          <a:lstStyle/>
          <a:p>
            <a:endParaRPr lang="en-IE"/>
          </a:p>
        </p:txBody>
      </p:sp>
      <p:sp>
        <p:nvSpPr>
          <p:cNvPr id="70660" name="Freeform 7"/>
          <p:cNvSpPr>
            <a:spLocks/>
          </p:cNvSpPr>
          <p:nvPr/>
        </p:nvSpPr>
        <p:spPr bwMode="auto">
          <a:xfrm>
            <a:off x="4224338" y="4324350"/>
            <a:ext cx="1468437" cy="1984375"/>
          </a:xfrm>
          <a:custGeom>
            <a:avLst/>
            <a:gdLst>
              <a:gd name="T0" fmla="*/ 504825 w 925"/>
              <a:gd name="T1" fmla="*/ 0 h 1250"/>
              <a:gd name="T2" fmla="*/ 1011237 w 925"/>
              <a:gd name="T3" fmla="*/ 165100 h 1250"/>
              <a:gd name="T4" fmla="*/ 1155700 w 925"/>
              <a:gd name="T5" fmla="*/ 803275 h 1250"/>
              <a:gd name="T6" fmla="*/ 1444625 w 925"/>
              <a:gd name="T7" fmla="*/ 1227137 h 1250"/>
              <a:gd name="T8" fmla="*/ 1228725 w 925"/>
              <a:gd name="T9" fmla="*/ 1865313 h 1250"/>
              <a:gd name="T10" fmla="*/ 0 w 925"/>
              <a:gd name="T11" fmla="*/ 1936750 h 1250"/>
              <a:gd name="T12" fmla="*/ 0 60000 65536"/>
              <a:gd name="T13" fmla="*/ 0 60000 65536"/>
              <a:gd name="T14" fmla="*/ 0 60000 65536"/>
              <a:gd name="T15" fmla="*/ 0 60000 65536"/>
              <a:gd name="T16" fmla="*/ 0 60000 65536"/>
              <a:gd name="T17" fmla="*/ 0 60000 65536"/>
              <a:gd name="T18" fmla="*/ 0 w 925"/>
              <a:gd name="T19" fmla="*/ 0 h 1250"/>
              <a:gd name="T20" fmla="*/ 925 w 925"/>
              <a:gd name="T21" fmla="*/ 1250 h 1250"/>
            </a:gdLst>
            <a:ahLst/>
            <a:cxnLst>
              <a:cxn ang="T12">
                <a:pos x="T0" y="T1"/>
              </a:cxn>
              <a:cxn ang="T13">
                <a:pos x="T2" y="T3"/>
              </a:cxn>
              <a:cxn ang="T14">
                <a:pos x="T4" y="T5"/>
              </a:cxn>
              <a:cxn ang="T15">
                <a:pos x="T6" y="T7"/>
              </a:cxn>
              <a:cxn ang="T16">
                <a:pos x="T8" y="T9"/>
              </a:cxn>
              <a:cxn ang="T17">
                <a:pos x="T10" y="T11"/>
              </a:cxn>
            </a:cxnLst>
            <a:rect l="T18" t="T19" r="T20" b="T21"/>
            <a:pathLst>
              <a:path w="925" h="1250">
                <a:moveTo>
                  <a:pt x="318" y="0"/>
                </a:moveTo>
                <a:cubicBezTo>
                  <a:pt x="370" y="17"/>
                  <a:pt x="569" y="20"/>
                  <a:pt x="637" y="104"/>
                </a:cubicBezTo>
                <a:cubicBezTo>
                  <a:pt x="705" y="188"/>
                  <a:pt x="682" y="394"/>
                  <a:pt x="728" y="506"/>
                </a:cubicBezTo>
                <a:cubicBezTo>
                  <a:pt x="773" y="617"/>
                  <a:pt x="902" y="662"/>
                  <a:pt x="910" y="773"/>
                </a:cubicBezTo>
                <a:cubicBezTo>
                  <a:pt x="918" y="885"/>
                  <a:pt x="925" y="1100"/>
                  <a:pt x="774" y="1175"/>
                </a:cubicBezTo>
                <a:cubicBezTo>
                  <a:pt x="622" y="1250"/>
                  <a:pt x="311" y="1235"/>
                  <a:pt x="0" y="1220"/>
                </a:cubicBezTo>
              </a:path>
            </a:pathLst>
          </a:custGeom>
          <a:solidFill>
            <a:srgbClr val="FFCC99"/>
          </a:solidFill>
          <a:ln w="28575">
            <a:solidFill>
              <a:schemeClr val="tx1"/>
            </a:solidFill>
            <a:round/>
            <a:headEnd/>
            <a:tailEnd/>
          </a:ln>
        </p:spPr>
        <p:txBody>
          <a:bodyPr/>
          <a:lstStyle/>
          <a:p>
            <a:endParaRPr lang="en-US"/>
          </a:p>
        </p:txBody>
      </p:sp>
      <p:sp>
        <p:nvSpPr>
          <p:cNvPr id="70661" name="Freeform 8"/>
          <p:cNvSpPr>
            <a:spLocks/>
          </p:cNvSpPr>
          <p:nvPr/>
        </p:nvSpPr>
        <p:spPr bwMode="auto">
          <a:xfrm>
            <a:off x="1408113" y="3957638"/>
            <a:ext cx="720725" cy="849312"/>
          </a:xfrm>
          <a:custGeom>
            <a:avLst/>
            <a:gdLst>
              <a:gd name="T0" fmla="*/ 133350 w 454"/>
              <a:gd name="T1" fmla="*/ 849312 h 535"/>
              <a:gd name="T2" fmla="*/ 720725 w 454"/>
              <a:gd name="T3" fmla="*/ 182562 h 535"/>
              <a:gd name="T4" fmla="*/ 720725 w 454"/>
              <a:gd name="T5" fmla="*/ 12700 h 535"/>
              <a:gd name="T6" fmla="*/ 577850 w 454"/>
              <a:gd name="T7" fmla="*/ 12700 h 535"/>
              <a:gd name="T8" fmla="*/ 342900 w 454"/>
              <a:gd name="T9" fmla="*/ 0 h 535"/>
              <a:gd name="T10" fmla="*/ 144463 w 454"/>
              <a:gd name="T11" fmla="*/ 34925 h 535"/>
              <a:gd name="T12" fmla="*/ 73025 w 454"/>
              <a:gd name="T13" fmla="*/ 176212 h 535"/>
              <a:gd name="T14" fmla="*/ 0 w 454"/>
              <a:gd name="T15" fmla="*/ 319087 h 535"/>
              <a:gd name="T16" fmla="*/ 0 w 454"/>
              <a:gd name="T17" fmla="*/ 531812 h 535"/>
              <a:gd name="T18" fmla="*/ 133350 w 454"/>
              <a:gd name="T19" fmla="*/ 849312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535"/>
              <a:gd name="T32" fmla="*/ 454 w 454"/>
              <a:gd name="T33" fmla="*/ 535 h 5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535">
                <a:moveTo>
                  <a:pt x="84" y="535"/>
                </a:moveTo>
                <a:lnTo>
                  <a:pt x="454" y="115"/>
                </a:lnTo>
                <a:lnTo>
                  <a:pt x="454" y="8"/>
                </a:lnTo>
                <a:lnTo>
                  <a:pt x="364" y="8"/>
                </a:lnTo>
                <a:lnTo>
                  <a:pt x="216" y="0"/>
                </a:lnTo>
                <a:lnTo>
                  <a:pt x="91" y="22"/>
                </a:lnTo>
                <a:lnTo>
                  <a:pt x="46" y="111"/>
                </a:lnTo>
                <a:lnTo>
                  <a:pt x="0" y="201"/>
                </a:lnTo>
                <a:lnTo>
                  <a:pt x="0" y="335"/>
                </a:lnTo>
                <a:lnTo>
                  <a:pt x="84" y="535"/>
                </a:lnTo>
                <a:close/>
              </a:path>
            </a:pathLst>
          </a:custGeom>
          <a:solidFill>
            <a:srgbClr val="FF3300"/>
          </a:solidFill>
          <a:ln w="9525">
            <a:noFill/>
            <a:round/>
            <a:headEnd/>
            <a:tailEnd/>
          </a:ln>
        </p:spPr>
        <p:txBody>
          <a:bodyPr/>
          <a:lstStyle/>
          <a:p>
            <a:endParaRPr lang="en-US"/>
          </a:p>
        </p:txBody>
      </p:sp>
      <p:sp>
        <p:nvSpPr>
          <p:cNvPr id="70662" name="Freeform 9"/>
          <p:cNvSpPr>
            <a:spLocks/>
          </p:cNvSpPr>
          <p:nvPr/>
        </p:nvSpPr>
        <p:spPr bwMode="auto">
          <a:xfrm>
            <a:off x="5076825" y="5084763"/>
            <a:ext cx="1443038" cy="779462"/>
          </a:xfrm>
          <a:custGeom>
            <a:avLst/>
            <a:gdLst>
              <a:gd name="T0" fmla="*/ 432752 w 907"/>
              <a:gd name="T1" fmla="*/ 0 h 499"/>
              <a:gd name="T2" fmla="*/ 0 w 907"/>
              <a:gd name="T3" fmla="*/ 284293 h 499"/>
              <a:gd name="T4" fmla="*/ 216376 w 907"/>
              <a:gd name="T5" fmla="*/ 779462 h 499"/>
              <a:gd name="T6" fmla="*/ 1443038 w 907"/>
              <a:gd name="T7" fmla="*/ 638878 h 499"/>
              <a:gd name="T8" fmla="*/ 1226662 w 907"/>
              <a:gd name="T9" fmla="*/ 71854 h 499"/>
              <a:gd name="T10" fmla="*/ 43275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70663" name="Freeform 10"/>
          <p:cNvSpPr>
            <a:spLocks/>
          </p:cNvSpPr>
          <p:nvPr/>
        </p:nvSpPr>
        <p:spPr bwMode="auto">
          <a:xfrm>
            <a:off x="5651500" y="4724400"/>
            <a:ext cx="1100138" cy="887413"/>
          </a:xfrm>
          <a:custGeom>
            <a:avLst/>
            <a:gdLst>
              <a:gd name="T0" fmla="*/ 706438 w 693"/>
              <a:gd name="T1" fmla="*/ 412750 h 559"/>
              <a:gd name="T2" fmla="*/ 995363 w 693"/>
              <a:gd name="T3" fmla="*/ 484188 h 559"/>
              <a:gd name="T4" fmla="*/ 977900 w 693"/>
              <a:gd name="T5" fmla="*/ 330200 h 559"/>
              <a:gd name="T6" fmla="*/ 255588 w 693"/>
              <a:gd name="T7" fmla="*/ 34925 h 559"/>
              <a:gd name="T8" fmla="*/ 20638 w 693"/>
              <a:gd name="T9" fmla="*/ 123825 h 559"/>
              <a:gd name="T10" fmla="*/ 128588 w 693"/>
              <a:gd name="T11" fmla="*/ 484188 h 559"/>
              <a:gd name="T12" fmla="*/ 468313 w 693"/>
              <a:gd name="T13" fmla="*/ 820738 h 559"/>
              <a:gd name="T14" fmla="*/ 427038 w 693"/>
              <a:gd name="T15" fmla="*/ 882650 h 559"/>
              <a:gd name="T16" fmla="*/ 0 60000 65536"/>
              <a:gd name="T17" fmla="*/ 0 60000 65536"/>
              <a:gd name="T18" fmla="*/ 0 60000 65536"/>
              <a:gd name="T19" fmla="*/ 0 60000 65536"/>
              <a:gd name="T20" fmla="*/ 0 60000 65536"/>
              <a:gd name="T21" fmla="*/ 0 60000 65536"/>
              <a:gd name="T22" fmla="*/ 0 60000 65536"/>
              <a:gd name="T23" fmla="*/ 0 60000 65536"/>
              <a:gd name="T24" fmla="*/ 0 w 693"/>
              <a:gd name="T25" fmla="*/ 0 h 559"/>
              <a:gd name="T26" fmla="*/ 693 w 693"/>
              <a:gd name="T27" fmla="*/ 559 h 5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3" h="559">
                <a:moveTo>
                  <a:pt x="445" y="260"/>
                </a:moveTo>
                <a:cubicBezTo>
                  <a:pt x="521" y="289"/>
                  <a:pt x="599" y="314"/>
                  <a:pt x="627" y="305"/>
                </a:cubicBezTo>
                <a:cubicBezTo>
                  <a:pt x="655" y="296"/>
                  <a:pt x="693" y="255"/>
                  <a:pt x="616" y="208"/>
                </a:cubicBezTo>
                <a:cubicBezTo>
                  <a:pt x="539" y="160"/>
                  <a:pt x="262" y="43"/>
                  <a:pt x="161" y="22"/>
                </a:cubicBezTo>
                <a:cubicBezTo>
                  <a:pt x="61" y="0"/>
                  <a:pt x="26" y="31"/>
                  <a:pt x="13" y="78"/>
                </a:cubicBezTo>
                <a:cubicBezTo>
                  <a:pt x="0" y="125"/>
                  <a:pt x="34" y="232"/>
                  <a:pt x="81" y="305"/>
                </a:cubicBezTo>
                <a:cubicBezTo>
                  <a:pt x="128" y="378"/>
                  <a:pt x="264" y="475"/>
                  <a:pt x="295" y="517"/>
                </a:cubicBezTo>
                <a:cubicBezTo>
                  <a:pt x="326" y="559"/>
                  <a:pt x="274" y="548"/>
                  <a:pt x="269" y="556"/>
                </a:cubicBezTo>
              </a:path>
            </a:pathLst>
          </a:custGeom>
          <a:solidFill>
            <a:srgbClr val="FFCC99"/>
          </a:solidFill>
          <a:ln w="28575">
            <a:solidFill>
              <a:schemeClr val="tx1"/>
            </a:solidFill>
            <a:round/>
            <a:headEnd/>
            <a:tailEnd/>
          </a:ln>
        </p:spPr>
        <p:txBody>
          <a:bodyPr/>
          <a:lstStyle/>
          <a:p>
            <a:endParaRPr lang="en-US"/>
          </a:p>
        </p:txBody>
      </p:sp>
      <p:sp>
        <p:nvSpPr>
          <p:cNvPr id="70664" name="Freeform 11"/>
          <p:cNvSpPr>
            <a:spLocks/>
          </p:cNvSpPr>
          <p:nvPr/>
        </p:nvSpPr>
        <p:spPr bwMode="auto">
          <a:xfrm>
            <a:off x="249238" y="3671888"/>
            <a:ext cx="4725987" cy="2617787"/>
          </a:xfrm>
          <a:custGeom>
            <a:avLst/>
            <a:gdLst>
              <a:gd name="T0" fmla="*/ 142875 w 2977"/>
              <a:gd name="T1" fmla="*/ 220662 h 1649"/>
              <a:gd name="T2" fmla="*/ 1044575 w 2977"/>
              <a:gd name="T3" fmla="*/ 260350 h 1649"/>
              <a:gd name="T4" fmla="*/ 1931987 w 2977"/>
              <a:gd name="T5" fmla="*/ 63500 h 1649"/>
              <a:gd name="T6" fmla="*/ 4113212 w 2977"/>
              <a:gd name="T7" fmla="*/ 638175 h 1649"/>
              <a:gd name="T8" fmla="*/ 4679950 w 2977"/>
              <a:gd name="T9" fmla="*/ 738187 h 1649"/>
              <a:gd name="T10" fmla="*/ 4546600 w 2977"/>
              <a:gd name="T11" fmla="*/ 984250 h 1649"/>
              <a:gd name="T12" fmla="*/ 4344987 w 2977"/>
              <a:gd name="T13" fmla="*/ 973137 h 1649"/>
              <a:gd name="T14" fmla="*/ 4257675 w 2977"/>
              <a:gd name="T15" fmla="*/ 920750 h 1649"/>
              <a:gd name="T16" fmla="*/ 3878262 w 2977"/>
              <a:gd name="T17" fmla="*/ 790575 h 1649"/>
              <a:gd name="T18" fmla="*/ 1841500 w 2977"/>
              <a:gd name="T19" fmla="*/ 442912 h 1649"/>
              <a:gd name="T20" fmla="*/ 1604962 w 2977"/>
              <a:gd name="T21" fmla="*/ 455612 h 1649"/>
              <a:gd name="T22" fmla="*/ 1435100 w 2977"/>
              <a:gd name="T23" fmla="*/ 534987 h 1649"/>
              <a:gd name="T24" fmla="*/ 1266825 w 2977"/>
              <a:gd name="T25" fmla="*/ 573087 h 1649"/>
              <a:gd name="T26" fmla="*/ 1292225 w 2977"/>
              <a:gd name="T27" fmla="*/ 534987 h 1649"/>
              <a:gd name="T28" fmla="*/ 1214437 w 2977"/>
              <a:gd name="T29" fmla="*/ 612775 h 1649"/>
              <a:gd name="T30" fmla="*/ 1285875 w 2977"/>
              <a:gd name="T31" fmla="*/ 1108075 h 1649"/>
              <a:gd name="T32" fmla="*/ 1392237 w 2977"/>
              <a:gd name="T33" fmla="*/ 1208087 h 1649"/>
              <a:gd name="T34" fmla="*/ 1738313 w 2977"/>
              <a:gd name="T35" fmla="*/ 1443037 h 1649"/>
              <a:gd name="T36" fmla="*/ 1857375 w 2977"/>
              <a:gd name="T37" fmla="*/ 1504950 h 1649"/>
              <a:gd name="T38" fmla="*/ 2378075 w 2977"/>
              <a:gd name="T39" fmla="*/ 1517650 h 1649"/>
              <a:gd name="T40" fmla="*/ 2709862 w 2977"/>
              <a:gd name="T41" fmla="*/ 1577975 h 1649"/>
              <a:gd name="T42" fmla="*/ 2803525 w 2977"/>
              <a:gd name="T43" fmla="*/ 1641475 h 1649"/>
              <a:gd name="T44" fmla="*/ 2925762 w 2977"/>
              <a:gd name="T45" fmla="*/ 1631950 h 1649"/>
              <a:gd name="T46" fmla="*/ 3408363 w 2977"/>
              <a:gd name="T47" fmla="*/ 1566862 h 1649"/>
              <a:gd name="T48" fmla="*/ 3735387 w 2977"/>
              <a:gd name="T49" fmla="*/ 1749425 h 1649"/>
              <a:gd name="T50" fmla="*/ 4048125 w 2977"/>
              <a:gd name="T51" fmla="*/ 2012950 h 1649"/>
              <a:gd name="T52" fmla="*/ 3921125 w 2977"/>
              <a:gd name="T53" fmla="*/ 2605087 h 1649"/>
              <a:gd name="T54" fmla="*/ 3706812 w 2977"/>
              <a:gd name="T55" fmla="*/ 2617787 h 1649"/>
              <a:gd name="T56" fmla="*/ 2947987 w 2977"/>
              <a:gd name="T57" fmla="*/ 2605087 h 1649"/>
              <a:gd name="T58" fmla="*/ 2790825 w 2977"/>
              <a:gd name="T59" fmla="*/ 2557462 h 1649"/>
              <a:gd name="T60" fmla="*/ 2628900 w 2977"/>
              <a:gd name="T61" fmla="*/ 2532062 h 1649"/>
              <a:gd name="T62" fmla="*/ 658812 w 2977"/>
              <a:gd name="T63" fmla="*/ 2292350 h 1649"/>
              <a:gd name="T64" fmla="*/ 144462 w 2977"/>
              <a:gd name="T65" fmla="*/ 2192337 h 16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77"/>
              <a:gd name="T100" fmla="*/ 0 h 1649"/>
              <a:gd name="T101" fmla="*/ 2977 w 2977"/>
              <a:gd name="T102" fmla="*/ 1649 h 16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77" h="1649">
                <a:moveTo>
                  <a:pt x="90" y="139"/>
                </a:moveTo>
                <a:cubicBezTo>
                  <a:pt x="0" y="131"/>
                  <a:pt x="470" y="180"/>
                  <a:pt x="658" y="164"/>
                </a:cubicBezTo>
                <a:cubicBezTo>
                  <a:pt x="846" y="148"/>
                  <a:pt x="895" y="0"/>
                  <a:pt x="1217" y="40"/>
                </a:cubicBezTo>
                <a:cubicBezTo>
                  <a:pt x="1573" y="84"/>
                  <a:pt x="2301" y="311"/>
                  <a:pt x="2591" y="402"/>
                </a:cubicBezTo>
                <a:cubicBezTo>
                  <a:pt x="2622" y="437"/>
                  <a:pt x="2938" y="410"/>
                  <a:pt x="2948" y="465"/>
                </a:cubicBezTo>
                <a:cubicBezTo>
                  <a:pt x="2977" y="550"/>
                  <a:pt x="2950" y="605"/>
                  <a:pt x="2864" y="620"/>
                </a:cubicBezTo>
                <a:cubicBezTo>
                  <a:pt x="2823" y="618"/>
                  <a:pt x="2775" y="631"/>
                  <a:pt x="2737" y="613"/>
                </a:cubicBezTo>
                <a:cubicBezTo>
                  <a:pt x="2720" y="604"/>
                  <a:pt x="2686" y="597"/>
                  <a:pt x="2682" y="580"/>
                </a:cubicBezTo>
                <a:cubicBezTo>
                  <a:pt x="2633" y="561"/>
                  <a:pt x="2698" y="573"/>
                  <a:pt x="2443" y="498"/>
                </a:cubicBezTo>
                <a:cubicBezTo>
                  <a:pt x="2199" y="430"/>
                  <a:pt x="1399" y="340"/>
                  <a:pt x="1160" y="279"/>
                </a:cubicBezTo>
                <a:cubicBezTo>
                  <a:pt x="1144" y="284"/>
                  <a:pt x="1023" y="276"/>
                  <a:pt x="1011" y="287"/>
                </a:cubicBezTo>
                <a:cubicBezTo>
                  <a:pt x="962" y="334"/>
                  <a:pt x="946" y="312"/>
                  <a:pt x="904" y="337"/>
                </a:cubicBezTo>
                <a:cubicBezTo>
                  <a:pt x="881" y="381"/>
                  <a:pt x="836" y="327"/>
                  <a:pt x="798" y="361"/>
                </a:cubicBezTo>
                <a:cubicBezTo>
                  <a:pt x="781" y="509"/>
                  <a:pt x="838" y="314"/>
                  <a:pt x="814" y="337"/>
                </a:cubicBezTo>
                <a:cubicBezTo>
                  <a:pt x="804" y="365"/>
                  <a:pt x="779" y="358"/>
                  <a:pt x="765" y="386"/>
                </a:cubicBezTo>
                <a:cubicBezTo>
                  <a:pt x="769" y="488"/>
                  <a:pt x="739" y="605"/>
                  <a:pt x="810" y="698"/>
                </a:cubicBezTo>
                <a:cubicBezTo>
                  <a:pt x="821" y="731"/>
                  <a:pt x="867" y="717"/>
                  <a:pt x="877" y="761"/>
                </a:cubicBezTo>
                <a:cubicBezTo>
                  <a:pt x="975" y="758"/>
                  <a:pt x="1005" y="888"/>
                  <a:pt x="1095" y="909"/>
                </a:cubicBezTo>
                <a:cubicBezTo>
                  <a:pt x="1121" y="924"/>
                  <a:pt x="1145" y="932"/>
                  <a:pt x="1170" y="948"/>
                </a:cubicBezTo>
                <a:cubicBezTo>
                  <a:pt x="1279" y="940"/>
                  <a:pt x="1389" y="936"/>
                  <a:pt x="1498" y="956"/>
                </a:cubicBezTo>
                <a:cubicBezTo>
                  <a:pt x="1573" y="970"/>
                  <a:pt x="1627" y="988"/>
                  <a:pt x="1707" y="994"/>
                </a:cubicBezTo>
                <a:cubicBezTo>
                  <a:pt x="1737" y="1004"/>
                  <a:pt x="1740" y="1019"/>
                  <a:pt x="1766" y="1034"/>
                </a:cubicBezTo>
                <a:cubicBezTo>
                  <a:pt x="1779" y="1041"/>
                  <a:pt x="1824" y="1010"/>
                  <a:pt x="1843" y="1028"/>
                </a:cubicBezTo>
                <a:cubicBezTo>
                  <a:pt x="1904" y="1085"/>
                  <a:pt x="2063" y="958"/>
                  <a:pt x="2147" y="987"/>
                </a:cubicBezTo>
                <a:cubicBezTo>
                  <a:pt x="2212" y="1047"/>
                  <a:pt x="2279" y="989"/>
                  <a:pt x="2353" y="1102"/>
                </a:cubicBezTo>
                <a:cubicBezTo>
                  <a:pt x="2444" y="1131"/>
                  <a:pt x="2517" y="1171"/>
                  <a:pt x="2550" y="1268"/>
                </a:cubicBezTo>
                <a:cubicBezTo>
                  <a:pt x="2549" y="1297"/>
                  <a:pt x="2587" y="1624"/>
                  <a:pt x="2470" y="1641"/>
                </a:cubicBezTo>
                <a:cubicBezTo>
                  <a:pt x="2425" y="1648"/>
                  <a:pt x="2380" y="1646"/>
                  <a:pt x="2335" y="1649"/>
                </a:cubicBezTo>
                <a:cubicBezTo>
                  <a:pt x="2176" y="1646"/>
                  <a:pt x="2016" y="1646"/>
                  <a:pt x="1857" y="1641"/>
                </a:cubicBezTo>
                <a:cubicBezTo>
                  <a:pt x="1822" y="1640"/>
                  <a:pt x="1792" y="1617"/>
                  <a:pt x="1758" y="1611"/>
                </a:cubicBezTo>
                <a:cubicBezTo>
                  <a:pt x="1724" y="1605"/>
                  <a:pt x="1691" y="1601"/>
                  <a:pt x="1656" y="1595"/>
                </a:cubicBezTo>
                <a:cubicBezTo>
                  <a:pt x="618" y="1604"/>
                  <a:pt x="964" y="1444"/>
                  <a:pt x="415" y="1444"/>
                </a:cubicBezTo>
                <a:cubicBezTo>
                  <a:pt x="159" y="1422"/>
                  <a:pt x="139" y="1378"/>
                  <a:pt x="91" y="1381"/>
                </a:cubicBezTo>
              </a:path>
            </a:pathLst>
          </a:custGeom>
          <a:solidFill>
            <a:srgbClr val="FFCC99"/>
          </a:solidFill>
          <a:ln w="28575">
            <a:solidFill>
              <a:schemeClr val="tx1"/>
            </a:solidFill>
            <a:round/>
            <a:headEnd/>
            <a:tailEnd/>
          </a:ln>
        </p:spPr>
        <p:txBody>
          <a:bodyPr/>
          <a:lstStyle/>
          <a:p>
            <a:endParaRPr lang="en-US"/>
          </a:p>
        </p:txBody>
      </p:sp>
      <p:sp>
        <p:nvSpPr>
          <p:cNvPr id="70665" name="Freeform 13"/>
          <p:cNvSpPr>
            <a:spLocks/>
          </p:cNvSpPr>
          <p:nvPr/>
        </p:nvSpPr>
        <p:spPr bwMode="auto">
          <a:xfrm>
            <a:off x="4716463" y="4797425"/>
            <a:ext cx="1235075" cy="1049338"/>
          </a:xfrm>
          <a:custGeom>
            <a:avLst/>
            <a:gdLst>
              <a:gd name="T0" fmla="*/ 1044575 w 778"/>
              <a:gd name="T1" fmla="*/ 846138 h 661"/>
              <a:gd name="T2" fmla="*/ 341312 w 778"/>
              <a:gd name="T3" fmla="*/ 1046163 h 661"/>
              <a:gd name="T4" fmla="*/ 123825 w 778"/>
              <a:gd name="T5" fmla="*/ 830263 h 661"/>
              <a:gd name="T6" fmla="*/ 0 w 778"/>
              <a:gd name="T7" fmla="*/ 603250 h 661"/>
              <a:gd name="T8" fmla="*/ 123825 w 778"/>
              <a:gd name="T9" fmla="*/ 328613 h 661"/>
              <a:gd name="T10" fmla="*/ 630237 w 778"/>
              <a:gd name="T11" fmla="*/ 41275 h 661"/>
              <a:gd name="T12" fmla="*/ 1139825 w 778"/>
              <a:gd name="T13" fmla="*/ 88900 h 661"/>
              <a:gd name="T14" fmla="*/ 1204913 w 778"/>
              <a:gd name="T15" fmla="*/ 358775 h 661"/>
              <a:gd name="T16" fmla="*/ 1063625 w 778"/>
              <a:gd name="T17" fmla="*/ 400050 h 661"/>
              <a:gd name="T18" fmla="*/ 446088 w 778"/>
              <a:gd name="T19" fmla="*/ 577850 h 661"/>
              <a:gd name="T20" fmla="*/ 498475 w 778"/>
              <a:gd name="T21" fmla="*/ 796925 h 661"/>
              <a:gd name="T22" fmla="*/ 485775 w 778"/>
              <a:gd name="T23" fmla="*/ 974725 h 661"/>
              <a:gd name="T24" fmla="*/ 268288 w 778"/>
              <a:gd name="T25" fmla="*/ 904875 h 661"/>
              <a:gd name="T26" fmla="*/ 123825 w 778"/>
              <a:gd name="T27" fmla="*/ 614363 h 661"/>
              <a:gd name="T28" fmla="*/ 117475 w 778"/>
              <a:gd name="T29" fmla="*/ 512763 h 661"/>
              <a:gd name="T30" fmla="*/ 538163 w 778"/>
              <a:gd name="T31" fmla="*/ 268288 h 661"/>
              <a:gd name="T32" fmla="*/ 708025 w 778"/>
              <a:gd name="T33" fmla="*/ 293688 h 6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8"/>
              <a:gd name="T52" fmla="*/ 0 h 661"/>
              <a:gd name="T53" fmla="*/ 778 w 778"/>
              <a:gd name="T54" fmla="*/ 661 h 6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8" h="661">
                <a:moveTo>
                  <a:pt x="658" y="533"/>
                </a:moveTo>
                <a:cubicBezTo>
                  <a:pt x="584" y="555"/>
                  <a:pt x="312" y="661"/>
                  <a:pt x="215" y="659"/>
                </a:cubicBezTo>
                <a:cubicBezTo>
                  <a:pt x="118" y="657"/>
                  <a:pt x="114" y="570"/>
                  <a:pt x="78" y="523"/>
                </a:cubicBezTo>
                <a:cubicBezTo>
                  <a:pt x="42" y="477"/>
                  <a:pt x="0" y="433"/>
                  <a:pt x="0" y="380"/>
                </a:cubicBezTo>
                <a:cubicBezTo>
                  <a:pt x="0" y="328"/>
                  <a:pt x="12" y="266"/>
                  <a:pt x="78" y="207"/>
                </a:cubicBezTo>
                <a:cubicBezTo>
                  <a:pt x="144" y="148"/>
                  <a:pt x="291" y="51"/>
                  <a:pt x="397" y="26"/>
                </a:cubicBezTo>
                <a:cubicBezTo>
                  <a:pt x="503" y="0"/>
                  <a:pt x="658" y="23"/>
                  <a:pt x="718" y="56"/>
                </a:cubicBezTo>
                <a:cubicBezTo>
                  <a:pt x="778" y="90"/>
                  <a:pt x="767" y="193"/>
                  <a:pt x="759" y="226"/>
                </a:cubicBezTo>
                <a:cubicBezTo>
                  <a:pt x="751" y="258"/>
                  <a:pt x="749" y="230"/>
                  <a:pt x="670" y="252"/>
                </a:cubicBezTo>
                <a:cubicBezTo>
                  <a:pt x="591" y="275"/>
                  <a:pt x="340" y="322"/>
                  <a:pt x="281" y="364"/>
                </a:cubicBezTo>
                <a:cubicBezTo>
                  <a:pt x="222" y="405"/>
                  <a:pt x="310" y="460"/>
                  <a:pt x="314" y="502"/>
                </a:cubicBezTo>
                <a:cubicBezTo>
                  <a:pt x="318" y="543"/>
                  <a:pt x="330" y="602"/>
                  <a:pt x="306" y="614"/>
                </a:cubicBezTo>
                <a:cubicBezTo>
                  <a:pt x="282" y="626"/>
                  <a:pt x="208" y="607"/>
                  <a:pt x="169" y="570"/>
                </a:cubicBezTo>
                <a:cubicBezTo>
                  <a:pt x="131" y="531"/>
                  <a:pt x="94" y="429"/>
                  <a:pt x="78" y="387"/>
                </a:cubicBezTo>
                <a:cubicBezTo>
                  <a:pt x="62" y="346"/>
                  <a:pt x="31" y="360"/>
                  <a:pt x="74" y="323"/>
                </a:cubicBezTo>
                <a:cubicBezTo>
                  <a:pt x="117" y="287"/>
                  <a:pt x="277" y="192"/>
                  <a:pt x="339" y="169"/>
                </a:cubicBezTo>
                <a:cubicBezTo>
                  <a:pt x="401" y="147"/>
                  <a:pt x="424" y="182"/>
                  <a:pt x="446" y="185"/>
                </a:cubicBezTo>
              </a:path>
            </a:pathLst>
          </a:custGeom>
          <a:solidFill>
            <a:srgbClr val="FFCC99"/>
          </a:solidFill>
          <a:ln w="28575">
            <a:solidFill>
              <a:schemeClr val="tx1"/>
            </a:solidFill>
            <a:round/>
            <a:headEnd/>
            <a:tailEnd/>
          </a:ln>
        </p:spPr>
        <p:txBody>
          <a:bodyPr/>
          <a:lstStyle/>
          <a:p>
            <a:endParaRPr lang="en-US"/>
          </a:p>
        </p:txBody>
      </p:sp>
      <p:sp>
        <p:nvSpPr>
          <p:cNvPr id="70666" name="Freeform 14"/>
          <p:cNvSpPr>
            <a:spLocks/>
          </p:cNvSpPr>
          <p:nvPr/>
        </p:nvSpPr>
        <p:spPr bwMode="auto">
          <a:xfrm>
            <a:off x="4321175" y="4772025"/>
            <a:ext cx="1530350" cy="1100138"/>
          </a:xfrm>
          <a:custGeom>
            <a:avLst/>
            <a:gdLst>
              <a:gd name="T0" fmla="*/ 1530350 w 964"/>
              <a:gd name="T1" fmla="*/ 531813 h 693"/>
              <a:gd name="T2" fmla="*/ 1270000 w 964"/>
              <a:gd name="T3" fmla="*/ 1066800 h 693"/>
              <a:gd name="T4" fmla="*/ 407988 w 964"/>
              <a:gd name="T5" fmla="*/ 334963 h 693"/>
              <a:gd name="T6" fmla="*/ 28575 w 964"/>
              <a:gd name="T7" fmla="*/ 374650 h 693"/>
              <a:gd name="T8" fmla="*/ 238125 w 964"/>
              <a:gd name="T9" fmla="*/ 47625 h 693"/>
              <a:gd name="T10" fmla="*/ 473075 w 964"/>
              <a:gd name="T11" fmla="*/ 87313 h 693"/>
              <a:gd name="T12" fmla="*/ 1100138 w 964"/>
              <a:gd name="T13" fmla="*/ 504825 h 693"/>
              <a:gd name="T14" fmla="*/ 0 60000 65536"/>
              <a:gd name="T15" fmla="*/ 0 60000 65536"/>
              <a:gd name="T16" fmla="*/ 0 60000 65536"/>
              <a:gd name="T17" fmla="*/ 0 60000 65536"/>
              <a:gd name="T18" fmla="*/ 0 60000 65536"/>
              <a:gd name="T19" fmla="*/ 0 60000 65536"/>
              <a:gd name="T20" fmla="*/ 0 60000 65536"/>
              <a:gd name="T21" fmla="*/ 0 w 964"/>
              <a:gd name="T22" fmla="*/ 0 h 693"/>
              <a:gd name="T23" fmla="*/ 964 w 964"/>
              <a:gd name="T24" fmla="*/ 693 h 6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4" h="693">
                <a:moveTo>
                  <a:pt x="964" y="335"/>
                </a:moveTo>
                <a:cubicBezTo>
                  <a:pt x="937" y="390"/>
                  <a:pt x="918" y="693"/>
                  <a:pt x="800" y="672"/>
                </a:cubicBezTo>
                <a:cubicBezTo>
                  <a:pt x="682" y="651"/>
                  <a:pt x="387" y="284"/>
                  <a:pt x="257" y="211"/>
                </a:cubicBezTo>
                <a:cubicBezTo>
                  <a:pt x="127" y="138"/>
                  <a:pt x="36" y="266"/>
                  <a:pt x="18" y="236"/>
                </a:cubicBezTo>
                <a:cubicBezTo>
                  <a:pt x="0" y="206"/>
                  <a:pt x="103" y="60"/>
                  <a:pt x="150" y="30"/>
                </a:cubicBezTo>
                <a:cubicBezTo>
                  <a:pt x="197" y="0"/>
                  <a:pt x="208" y="7"/>
                  <a:pt x="298" y="55"/>
                </a:cubicBezTo>
                <a:cubicBezTo>
                  <a:pt x="388" y="103"/>
                  <a:pt x="611" y="263"/>
                  <a:pt x="693" y="318"/>
                </a:cubicBezTo>
              </a:path>
            </a:pathLst>
          </a:custGeom>
          <a:solidFill>
            <a:srgbClr val="FFCC99"/>
          </a:solidFill>
          <a:ln w="28575">
            <a:solidFill>
              <a:schemeClr val="tx1"/>
            </a:solidFill>
            <a:round/>
            <a:headEnd/>
            <a:tailEnd/>
          </a:ln>
        </p:spPr>
        <p:txBody>
          <a:bodyPr/>
          <a:lstStyle/>
          <a:p>
            <a:endParaRPr lang="en-US"/>
          </a:p>
        </p:txBody>
      </p:sp>
      <p:sp>
        <p:nvSpPr>
          <p:cNvPr id="70667" name="Freeform 15"/>
          <p:cNvSpPr>
            <a:spLocks/>
          </p:cNvSpPr>
          <p:nvPr/>
        </p:nvSpPr>
        <p:spPr bwMode="auto">
          <a:xfrm>
            <a:off x="1562100" y="4264025"/>
            <a:ext cx="4354513" cy="1168400"/>
          </a:xfrm>
          <a:custGeom>
            <a:avLst/>
            <a:gdLst>
              <a:gd name="T0" fmla="*/ 4062413 w 2743"/>
              <a:gd name="T1" fmla="*/ 1004888 h 736"/>
              <a:gd name="T2" fmla="*/ 4319588 w 2743"/>
              <a:gd name="T3" fmla="*/ 923925 h 736"/>
              <a:gd name="T4" fmla="*/ 4110038 w 2743"/>
              <a:gd name="T5" fmla="*/ 1016000 h 736"/>
              <a:gd name="T6" fmla="*/ 3919538 w 2743"/>
              <a:gd name="T7" fmla="*/ 1128713 h 736"/>
              <a:gd name="T8" fmla="*/ 3614738 w 2743"/>
              <a:gd name="T9" fmla="*/ 1168400 h 736"/>
              <a:gd name="T10" fmla="*/ 3284538 w 2743"/>
              <a:gd name="T11" fmla="*/ 1149350 h 736"/>
              <a:gd name="T12" fmla="*/ 2786063 w 2743"/>
              <a:gd name="T13" fmla="*/ 1138238 h 736"/>
              <a:gd name="T14" fmla="*/ 2428875 w 2743"/>
              <a:gd name="T15" fmla="*/ 1104900 h 736"/>
              <a:gd name="T16" fmla="*/ 1858963 w 2743"/>
              <a:gd name="T17" fmla="*/ 1035050 h 736"/>
              <a:gd name="T18" fmla="*/ 1543050 w 2743"/>
              <a:gd name="T19" fmla="*/ 954088 h 736"/>
              <a:gd name="T20" fmla="*/ 1133475 w 2743"/>
              <a:gd name="T21" fmla="*/ 785812 h 736"/>
              <a:gd name="T22" fmla="*/ 688975 w 2743"/>
              <a:gd name="T23" fmla="*/ 585787 h 736"/>
              <a:gd name="T24" fmla="*/ 496888 w 2743"/>
              <a:gd name="T25" fmla="*/ 420688 h 736"/>
              <a:gd name="T26" fmla="*/ 342900 w 2743"/>
              <a:gd name="T27" fmla="*/ 296862 h 736"/>
              <a:gd name="T28" fmla="*/ 80963 w 2743"/>
              <a:gd name="T29" fmla="*/ 171450 h 736"/>
              <a:gd name="T30" fmla="*/ 214313 w 2743"/>
              <a:gd name="T31" fmla="*/ 7938 h 736"/>
              <a:gd name="T32" fmla="*/ 371475 w 2743"/>
              <a:gd name="T33" fmla="*/ 163512 h 736"/>
              <a:gd name="T34" fmla="*/ 471488 w 2743"/>
              <a:gd name="T35" fmla="*/ 263525 h 736"/>
              <a:gd name="T36" fmla="*/ 593725 w 2743"/>
              <a:gd name="T37" fmla="*/ 347662 h 736"/>
              <a:gd name="T38" fmla="*/ 801688 w 2743"/>
              <a:gd name="T39" fmla="*/ 465138 h 736"/>
              <a:gd name="T40" fmla="*/ 1042988 w 2743"/>
              <a:gd name="T41" fmla="*/ 554038 h 736"/>
              <a:gd name="T42" fmla="*/ 1101725 w 2743"/>
              <a:gd name="T43" fmla="*/ 639762 h 736"/>
              <a:gd name="T44" fmla="*/ 1325563 w 2743"/>
              <a:gd name="T45" fmla="*/ 769937 h 736"/>
              <a:gd name="T46" fmla="*/ 1608137 w 2743"/>
              <a:gd name="T47" fmla="*/ 846138 h 736"/>
              <a:gd name="T48" fmla="*/ 1819275 w 2743"/>
              <a:gd name="T49" fmla="*/ 920750 h 736"/>
              <a:gd name="T50" fmla="*/ 1981200 w 2743"/>
              <a:gd name="T51" fmla="*/ 990600 h 736"/>
              <a:gd name="T52" fmla="*/ 3241675 w 2743"/>
              <a:gd name="T53" fmla="*/ 1081088 h 736"/>
              <a:gd name="T54" fmla="*/ 3530601 w 2743"/>
              <a:gd name="T55" fmla="*/ 1073150 h 736"/>
              <a:gd name="T56" fmla="*/ 3771901 w 2743"/>
              <a:gd name="T57" fmla="*/ 1046163 h 736"/>
              <a:gd name="T58" fmla="*/ 3894138 w 2743"/>
              <a:gd name="T59" fmla="*/ 1001713 h 736"/>
              <a:gd name="T60" fmla="*/ 4117976 w 2743"/>
              <a:gd name="T61" fmla="*/ 898525 h 736"/>
              <a:gd name="T62" fmla="*/ 4270376 w 2743"/>
              <a:gd name="T63" fmla="*/ 917575 h 7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3"/>
              <a:gd name="T97" fmla="*/ 0 h 736"/>
              <a:gd name="T98" fmla="*/ 2743 w 2743"/>
              <a:gd name="T99" fmla="*/ 736 h 7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3" h="736">
                <a:moveTo>
                  <a:pt x="2559" y="633"/>
                </a:moveTo>
                <a:cubicBezTo>
                  <a:pt x="2644" y="647"/>
                  <a:pt x="2697" y="559"/>
                  <a:pt x="2721" y="582"/>
                </a:cubicBezTo>
                <a:cubicBezTo>
                  <a:pt x="2743" y="588"/>
                  <a:pt x="2631" y="618"/>
                  <a:pt x="2589" y="640"/>
                </a:cubicBezTo>
                <a:cubicBezTo>
                  <a:pt x="2548" y="662"/>
                  <a:pt x="2522" y="695"/>
                  <a:pt x="2469" y="711"/>
                </a:cubicBezTo>
                <a:cubicBezTo>
                  <a:pt x="2427" y="718"/>
                  <a:pt x="2338" y="736"/>
                  <a:pt x="2277" y="736"/>
                </a:cubicBezTo>
                <a:cubicBezTo>
                  <a:pt x="2213" y="736"/>
                  <a:pt x="2069" y="724"/>
                  <a:pt x="2069" y="724"/>
                </a:cubicBezTo>
                <a:cubicBezTo>
                  <a:pt x="1962" y="736"/>
                  <a:pt x="1889" y="724"/>
                  <a:pt x="1755" y="717"/>
                </a:cubicBezTo>
                <a:cubicBezTo>
                  <a:pt x="1683" y="713"/>
                  <a:pt x="1530" y="696"/>
                  <a:pt x="1530" y="696"/>
                </a:cubicBezTo>
                <a:cubicBezTo>
                  <a:pt x="1365" y="680"/>
                  <a:pt x="1360" y="693"/>
                  <a:pt x="1171" y="652"/>
                </a:cubicBezTo>
                <a:cubicBezTo>
                  <a:pt x="1017" y="589"/>
                  <a:pt x="1076" y="668"/>
                  <a:pt x="972" y="601"/>
                </a:cubicBezTo>
                <a:cubicBezTo>
                  <a:pt x="916" y="564"/>
                  <a:pt x="821" y="527"/>
                  <a:pt x="714" y="495"/>
                </a:cubicBezTo>
                <a:cubicBezTo>
                  <a:pt x="686" y="452"/>
                  <a:pt x="583" y="401"/>
                  <a:pt x="434" y="369"/>
                </a:cubicBezTo>
                <a:cubicBezTo>
                  <a:pt x="402" y="328"/>
                  <a:pt x="408" y="302"/>
                  <a:pt x="313" y="265"/>
                </a:cubicBezTo>
                <a:cubicBezTo>
                  <a:pt x="273" y="202"/>
                  <a:pt x="322" y="229"/>
                  <a:pt x="216" y="187"/>
                </a:cubicBezTo>
                <a:cubicBezTo>
                  <a:pt x="192" y="153"/>
                  <a:pt x="126" y="141"/>
                  <a:pt x="51" y="108"/>
                </a:cubicBezTo>
                <a:cubicBezTo>
                  <a:pt x="108" y="84"/>
                  <a:pt x="0" y="0"/>
                  <a:pt x="135" y="5"/>
                </a:cubicBezTo>
                <a:cubicBezTo>
                  <a:pt x="155" y="14"/>
                  <a:pt x="225" y="96"/>
                  <a:pt x="234" y="103"/>
                </a:cubicBezTo>
                <a:cubicBezTo>
                  <a:pt x="252" y="120"/>
                  <a:pt x="265" y="148"/>
                  <a:pt x="297" y="166"/>
                </a:cubicBezTo>
                <a:cubicBezTo>
                  <a:pt x="319" y="177"/>
                  <a:pt x="331" y="212"/>
                  <a:pt x="374" y="219"/>
                </a:cubicBezTo>
                <a:cubicBezTo>
                  <a:pt x="383" y="256"/>
                  <a:pt x="423" y="256"/>
                  <a:pt x="505" y="293"/>
                </a:cubicBezTo>
                <a:cubicBezTo>
                  <a:pt x="547" y="354"/>
                  <a:pt x="555" y="307"/>
                  <a:pt x="657" y="349"/>
                </a:cubicBezTo>
                <a:cubicBezTo>
                  <a:pt x="669" y="367"/>
                  <a:pt x="684" y="385"/>
                  <a:pt x="694" y="403"/>
                </a:cubicBezTo>
                <a:cubicBezTo>
                  <a:pt x="705" y="420"/>
                  <a:pt x="835" y="485"/>
                  <a:pt x="835" y="485"/>
                </a:cubicBezTo>
                <a:cubicBezTo>
                  <a:pt x="905" y="515"/>
                  <a:pt x="925" y="507"/>
                  <a:pt x="1013" y="533"/>
                </a:cubicBezTo>
                <a:cubicBezTo>
                  <a:pt x="1029" y="543"/>
                  <a:pt x="1136" y="569"/>
                  <a:pt x="1146" y="580"/>
                </a:cubicBezTo>
                <a:cubicBezTo>
                  <a:pt x="1165" y="598"/>
                  <a:pt x="1248" y="624"/>
                  <a:pt x="1248" y="624"/>
                </a:cubicBezTo>
                <a:cubicBezTo>
                  <a:pt x="1691" y="675"/>
                  <a:pt x="1801" y="722"/>
                  <a:pt x="2042" y="681"/>
                </a:cubicBezTo>
                <a:cubicBezTo>
                  <a:pt x="2189" y="683"/>
                  <a:pt x="2169" y="680"/>
                  <a:pt x="2224" y="676"/>
                </a:cubicBezTo>
                <a:cubicBezTo>
                  <a:pt x="2279" y="673"/>
                  <a:pt x="2338" y="667"/>
                  <a:pt x="2376" y="659"/>
                </a:cubicBezTo>
                <a:cubicBezTo>
                  <a:pt x="2452" y="645"/>
                  <a:pt x="2413" y="653"/>
                  <a:pt x="2453" y="631"/>
                </a:cubicBezTo>
                <a:cubicBezTo>
                  <a:pt x="2477" y="618"/>
                  <a:pt x="2539" y="569"/>
                  <a:pt x="2594" y="566"/>
                </a:cubicBezTo>
                <a:cubicBezTo>
                  <a:pt x="2640" y="561"/>
                  <a:pt x="2634" y="571"/>
                  <a:pt x="2690" y="578"/>
                </a:cubicBezTo>
              </a:path>
            </a:pathLst>
          </a:custGeom>
          <a:solidFill>
            <a:srgbClr val="CC0099"/>
          </a:solidFill>
          <a:ln w="9525">
            <a:solidFill>
              <a:schemeClr val="tx1"/>
            </a:solidFill>
            <a:round/>
            <a:headEnd/>
            <a:tailEnd/>
          </a:ln>
        </p:spPr>
        <p:txBody>
          <a:bodyPr/>
          <a:lstStyle/>
          <a:p>
            <a:endParaRPr lang="en-US"/>
          </a:p>
        </p:txBody>
      </p:sp>
      <p:grpSp>
        <p:nvGrpSpPr>
          <p:cNvPr id="2" name="Group 16"/>
          <p:cNvGrpSpPr>
            <a:grpSpLocks/>
          </p:cNvGrpSpPr>
          <p:nvPr/>
        </p:nvGrpSpPr>
        <p:grpSpPr bwMode="auto">
          <a:xfrm>
            <a:off x="5162550" y="4405313"/>
            <a:ext cx="2649538" cy="1571625"/>
            <a:chOff x="3152" y="2061"/>
            <a:chExt cx="1664" cy="1006"/>
          </a:xfrm>
        </p:grpSpPr>
        <p:sp>
          <p:nvSpPr>
            <p:cNvPr id="70677" name="Freeform 17"/>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70678" name="Freeform 18"/>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sp>
        <p:nvSpPr>
          <p:cNvPr id="70669" name="Freeform 4"/>
          <p:cNvSpPr>
            <a:spLocks/>
          </p:cNvSpPr>
          <p:nvPr/>
        </p:nvSpPr>
        <p:spPr bwMode="auto">
          <a:xfrm rot="-2308304">
            <a:off x="6908800" y="5494338"/>
            <a:ext cx="74613" cy="73025"/>
          </a:xfrm>
          <a:custGeom>
            <a:avLst/>
            <a:gdLst>
              <a:gd name="T0" fmla="*/ 74613 w 45"/>
              <a:gd name="T1" fmla="*/ 0 h 45"/>
              <a:gd name="T2" fmla="*/ 0 w 45"/>
              <a:gd name="T3" fmla="*/ 73025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sp>
        <p:nvSpPr>
          <p:cNvPr id="70670" name="Freeform 19"/>
          <p:cNvSpPr>
            <a:spLocks/>
          </p:cNvSpPr>
          <p:nvPr/>
        </p:nvSpPr>
        <p:spPr bwMode="auto">
          <a:xfrm rot="-2113511">
            <a:off x="6516688" y="4868863"/>
            <a:ext cx="1447800" cy="1149350"/>
          </a:xfrm>
          <a:custGeom>
            <a:avLst/>
            <a:gdLst>
              <a:gd name="T0" fmla="*/ 9849 w 882"/>
              <a:gd name="T1" fmla="*/ 380384 h 701"/>
              <a:gd name="T2" fmla="*/ 246225 w 882"/>
              <a:gd name="T3" fmla="*/ 91817 h 701"/>
              <a:gd name="T4" fmla="*/ 600788 w 882"/>
              <a:gd name="T5" fmla="*/ 19675 h 701"/>
              <a:gd name="T6" fmla="*/ 1042350 w 882"/>
              <a:gd name="T7" fmla="*/ 213146 h 701"/>
              <a:gd name="T8" fmla="*/ 1364084 w 882"/>
              <a:gd name="T9" fmla="*/ 429572 h 701"/>
              <a:gd name="T10" fmla="*/ 1370650 w 882"/>
              <a:gd name="T11" fmla="*/ 852585 h 701"/>
              <a:gd name="T12" fmla="*/ 896257 w 882"/>
              <a:gd name="T13" fmla="*/ 1114919 h 701"/>
              <a:gd name="T14" fmla="*/ 472751 w 882"/>
              <a:gd name="T15" fmla="*/ 1062452 h 701"/>
              <a:gd name="T16" fmla="*/ 182206 w 882"/>
              <a:gd name="T17" fmla="*/ 755849 h 701"/>
              <a:gd name="T18" fmla="*/ 9849 w 882"/>
              <a:gd name="T19" fmla="*/ 380384 h 7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2"/>
              <a:gd name="T31" fmla="*/ 0 h 701"/>
              <a:gd name="T32" fmla="*/ 882 w 882"/>
              <a:gd name="T33" fmla="*/ 701 h 7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2" h="701">
                <a:moveTo>
                  <a:pt x="6" y="232"/>
                </a:moveTo>
                <a:cubicBezTo>
                  <a:pt x="13" y="163"/>
                  <a:pt x="90" y="93"/>
                  <a:pt x="150" y="56"/>
                </a:cubicBezTo>
                <a:cubicBezTo>
                  <a:pt x="210" y="19"/>
                  <a:pt x="285" y="0"/>
                  <a:pt x="366" y="12"/>
                </a:cubicBezTo>
                <a:cubicBezTo>
                  <a:pt x="447" y="24"/>
                  <a:pt x="558" y="88"/>
                  <a:pt x="635" y="130"/>
                </a:cubicBezTo>
                <a:cubicBezTo>
                  <a:pt x="712" y="172"/>
                  <a:pt x="799" y="198"/>
                  <a:pt x="831" y="262"/>
                </a:cubicBezTo>
                <a:cubicBezTo>
                  <a:pt x="865" y="326"/>
                  <a:pt x="882" y="452"/>
                  <a:pt x="835" y="520"/>
                </a:cubicBezTo>
                <a:cubicBezTo>
                  <a:pt x="788" y="590"/>
                  <a:pt x="637" y="660"/>
                  <a:pt x="546" y="680"/>
                </a:cubicBezTo>
                <a:cubicBezTo>
                  <a:pt x="454" y="701"/>
                  <a:pt x="361" y="685"/>
                  <a:pt x="288" y="648"/>
                </a:cubicBezTo>
                <a:cubicBezTo>
                  <a:pt x="216" y="612"/>
                  <a:pt x="158" y="531"/>
                  <a:pt x="111" y="461"/>
                </a:cubicBezTo>
                <a:cubicBezTo>
                  <a:pt x="64" y="392"/>
                  <a:pt x="0" y="299"/>
                  <a:pt x="6" y="232"/>
                </a:cubicBezTo>
                <a:close/>
              </a:path>
            </a:pathLst>
          </a:custGeom>
          <a:solidFill>
            <a:srgbClr val="FFCC99"/>
          </a:solidFill>
          <a:ln w="28575">
            <a:solidFill>
              <a:schemeClr val="tx1"/>
            </a:solidFill>
            <a:round/>
            <a:headEnd/>
            <a:tailEnd/>
          </a:ln>
        </p:spPr>
        <p:txBody>
          <a:bodyPr/>
          <a:lstStyle/>
          <a:p>
            <a:endParaRPr lang="en-US"/>
          </a:p>
        </p:txBody>
      </p:sp>
      <p:sp>
        <p:nvSpPr>
          <p:cNvPr id="70671" name="Freeform 20"/>
          <p:cNvSpPr>
            <a:spLocks/>
          </p:cNvSpPr>
          <p:nvPr/>
        </p:nvSpPr>
        <p:spPr bwMode="auto">
          <a:xfrm rot="-1223420">
            <a:off x="7019925" y="5373688"/>
            <a:ext cx="184150" cy="133350"/>
          </a:xfrm>
          <a:custGeom>
            <a:avLst/>
            <a:gdLst>
              <a:gd name="T0" fmla="*/ 184150 w 136"/>
              <a:gd name="T1" fmla="*/ 133350 h 90"/>
              <a:gd name="T2" fmla="*/ 62286 w 136"/>
              <a:gd name="T3" fmla="*/ 0 h 90"/>
              <a:gd name="T4" fmla="*/ 0 w 136"/>
              <a:gd name="T5" fmla="*/ 133350 h 90"/>
              <a:gd name="T6" fmla="*/ 0 60000 65536"/>
              <a:gd name="T7" fmla="*/ 0 60000 65536"/>
              <a:gd name="T8" fmla="*/ 0 60000 65536"/>
              <a:gd name="T9" fmla="*/ 0 w 136"/>
              <a:gd name="T10" fmla="*/ 0 h 90"/>
              <a:gd name="T11" fmla="*/ 136 w 136"/>
              <a:gd name="T12" fmla="*/ 90 h 90"/>
            </a:gdLst>
            <a:ahLst/>
            <a:cxnLst>
              <a:cxn ang="T6">
                <a:pos x="T0" y="T1"/>
              </a:cxn>
              <a:cxn ang="T7">
                <a:pos x="T2" y="T3"/>
              </a:cxn>
              <a:cxn ang="T8">
                <a:pos x="T4" y="T5"/>
              </a:cxn>
            </a:cxnLst>
            <a:rect l="T9" t="T10" r="T11" b="T12"/>
            <a:pathLst>
              <a:path w="136" h="90">
                <a:moveTo>
                  <a:pt x="136" y="90"/>
                </a:moveTo>
                <a:cubicBezTo>
                  <a:pt x="102" y="45"/>
                  <a:pt x="69" y="0"/>
                  <a:pt x="46" y="0"/>
                </a:cubicBezTo>
                <a:cubicBezTo>
                  <a:pt x="23" y="0"/>
                  <a:pt x="11" y="45"/>
                  <a:pt x="0" y="90"/>
                </a:cubicBezTo>
              </a:path>
            </a:pathLst>
          </a:custGeom>
          <a:solidFill>
            <a:srgbClr val="FFCC99"/>
          </a:solidFill>
          <a:ln w="28575">
            <a:solidFill>
              <a:schemeClr val="tx1"/>
            </a:solidFill>
            <a:round/>
            <a:headEnd/>
            <a:tailEnd/>
          </a:ln>
        </p:spPr>
        <p:txBody>
          <a:bodyPr/>
          <a:lstStyle/>
          <a:p>
            <a:endParaRPr lang="en-US"/>
          </a:p>
        </p:txBody>
      </p:sp>
      <p:sp>
        <p:nvSpPr>
          <p:cNvPr id="70672" name="Oval 21"/>
          <p:cNvSpPr>
            <a:spLocks noChangeArrowheads="1"/>
          </p:cNvSpPr>
          <p:nvPr/>
        </p:nvSpPr>
        <p:spPr bwMode="auto">
          <a:xfrm rot="293552">
            <a:off x="6804025" y="5300663"/>
            <a:ext cx="85725" cy="230187"/>
          </a:xfrm>
          <a:prstGeom prst="ellipse">
            <a:avLst/>
          </a:prstGeom>
          <a:solidFill>
            <a:schemeClr val="tx1"/>
          </a:solidFill>
          <a:ln w="9525">
            <a:solidFill>
              <a:schemeClr val="tx1"/>
            </a:solidFill>
            <a:round/>
            <a:headEnd/>
            <a:tailEnd/>
          </a:ln>
        </p:spPr>
        <p:txBody>
          <a:bodyPr wrap="none" anchor="ctr"/>
          <a:lstStyle/>
          <a:p>
            <a:endParaRPr lang="en-IE"/>
          </a:p>
        </p:txBody>
      </p:sp>
      <p:sp>
        <p:nvSpPr>
          <p:cNvPr id="70673" name="Oval 22"/>
          <p:cNvSpPr>
            <a:spLocks noChangeArrowheads="1"/>
          </p:cNvSpPr>
          <p:nvPr/>
        </p:nvSpPr>
        <p:spPr bwMode="auto">
          <a:xfrm rot="332455">
            <a:off x="7235825" y="5516563"/>
            <a:ext cx="74613" cy="176212"/>
          </a:xfrm>
          <a:prstGeom prst="ellipse">
            <a:avLst/>
          </a:prstGeom>
          <a:solidFill>
            <a:schemeClr val="tx1"/>
          </a:solidFill>
          <a:ln w="9525">
            <a:solidFill>
              <a:schemeClr val="tx1"/>
            </a:solidFill>
            <a:round/>
            <a:headEnd/>
            <a:tailEnd/>
          </a:ln>
        </p:spPr>
        <p:txBody>
          <a:bodyPr wrap="none" anchor="ctr"/>
          <a:lstStyle/>
          <a:p>
            <a:endParaRPr lang="en-IE"/>
          </a:p>
        </p:txBody>
      </p:sp>
      <p:sp>
        <p:nvSpPr>
          <p:cNvPr id="70674" name="Oval 23"/>
          <p:cNvSpPr>
            <a:spLocks noChangeArrowheads="1"/>
          </p:cNvSpPr>
          <p:nvPr/>
        </p:nvSpPr>
        <p:spPr bwMode="auto">
          <a:xfrm rot="332455">
            <a:off x="7235825" y="5157788"/>
            <a:ext cx="76200" cy="174625"/>
          </a:xfrm>
          <a:prstGeom prst="ellipse">
            <a:avLst/>
          </a:prstGeom>
          <a:solidFill>
            <a:schemeClr val="tx1"/>
          </a:solidFill>
          <a:ln w="9525">
            <a:solidFill>
              <a:schemeClr val="tx1"/>
            </a:solidFill>
            <a:round/>
            <a:headEnd/>
            <a:tailEnd/>
          </a:ln>
        </p:spPr>
        <p:txBody>
          <a:bodyPr wrap="none" anchor="ctr"/>
          <a:lstStyle/>
          <a:p>
            <a:endParaRPr lang="en-IE"/>
          </a:p>
        </p:txBody>
      </p:sp>
      <p:sp>
        <p:nvSpPr>
          <p:cNvPr id="70675" name="Freeform 12"/>
          <p:cNvSpPr>
            <a:spLocks/>
          </p:cNvSpPr>
          <p:nvPr/>
        </p:nvSpPr>
        <p:spPr bwMode="auto">
          <a:xfrm>
            <a:off x="5724525" y="5084763"/>
            <a:ext cx="998538" cy="989012"/>
          </a:xfrm>
          <a:custGeom>
            <a:avLst/>
            <a:gdLst>
              <a:gd name="T0" fmla="*/ 608360 w 627"/>
              <a:gd name="T1" fmla="*/ 0 h 632"/>
              <a:gd name="T2" fmla="*/ 621100 w 627"/>
              <a:gd name="T3" fmla="*/ 219085 h 632"/>
              <a:gd name="T4" fmla="*/ 108294 w 627"/>
              <a:gd name="T5" fmla="*/ 374009 h 632"/>
              <a:gd name="T6" fmla="*/ 108294 w 627"/>
              <a:gd name="T7" fmla="*/ 586835 h 632"/>
              <a:gd name="T8" fmla="*/ 758061 w 627"/>
              <a:gd name="T9" fmla="*/ 942065 h 632"/>
              <a:gd name="T10" fmla="*/ 974650 w 627"/>
              <a:gd name="T11" fmla="*/ 871645 h 632"/>
              <a:gd name="T12" fmla="*/ 902984 w 627"/>
              <a:gd name="T13" fmla="*/ 729240 h 632"/>
              <a:gd name="T14" fmla="*/ 617915 w 627"/>
              <a:gd name="T15" fmla="*/ 560231 h 632"/>
              <a:gd name="T16" fmla="*/ 382215 w 627"/>
              <a:gd name="T17" fmla="*/ 431910 h 632"/>
              <a:gd name="T18" fmla="*/ 791504 w 627"/>
              <a:gd name="T19" fmla="*/ 334887 h 632"/>
              <a:gd name="T20" fmla="*/ 804245 w 627"/>
              <a:gd name="T21" fmla="*/ 142405 h 632"/>
              <a:gd name="T22" fmla="*/ 713469 w 627"/>
              <a:gd name="T23" fmla="*/ 26603 h 632"/>
              <a:gd name="T24" fmla="*/ 608360 w 627"/>
              <a:gd name="T25" fmla="*/ 0 h 6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632"/>
              <a:gd name="T41" fmla="*/ 627 w 627"/>
              <a:gd name="T42" fmla="*/ 632 h 6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632">
                <a:moveTo>
                  <a:pt x="382" y="0"/>
                </a:moveTo>
                <a:cubicBezTo>
                  <a:pt x="372" y="20"/>
                  <a:pt x="442" y="100"/>
                  <a:pt x="390" y="140"/>
                </a:cubicBezTo>
                <a:cubicBezTo>
                  <a:pt x="338" y="180"/>
                  <a:pt x="122" y="200"/>
                  <a:pt x="68" y="239"/>
                </a:cubicBezTo>
                <a:cubicBezTo>
                  <a:pt x="14" y="278"/>
                  <a:pt x="0" y="315"/>
                  <a:pt x="68" y="375"/>
                </a:cubicBezTo>
                <a:cubicBezTo>
                  <a:pt x="136" y="435"/>
                  <a:pt x="385" y="572"/>
                  <a:pt x="476" y="602"/>
                </a:cubicBezTo>
                <a:cubicBezTo>
                  <a:pt x="567" y="632"/>
                  <a:pt x="597" y="580"/>
                  <a:pt x="612" y="557"/>
                </a:cubicBezTo>
                <a:cubicBezTo>
                  <a:pt x="627" y="534"/>
                  <a:pt x="604" y="499"/>
                  <a:pt x="567" y="466"/>
                </a:cubicBezTo>
                <a:cubicBezTo>
                  <a:pt x="530" y="433"/>
                  <a:pt x="442" y="390"/>
                  <a:pt x="388" y="358"/>
                </a:cubicBezTo>
                <a:cubicBezTo>
                  <a:pt x="334" y="326"/>
                  <a:pt x="222" y="300"/>
                  <a:pt x="240" y="276"/>
                </a:cubicBezTo>
                <a:cubicBezTo>
                  <a:pt x="258" y="252"/>
                  <a:pt x="453" y="245"/>
                  <a:pt x="497" y="214"/>
                </a:cubicBezTo>
                <a:cubicBezTo>
                  <a:pt x="541" y="183"/>
                  <a:pt x="513" y="124"/>
                  <a:pt x="505" y="91"/>
                </a:cubicBezTo>
                <a:cubicBezTo>
                  <a:pt x="497" y="58"/>
                  <a:pt x="468" y="32"/>
                  <a:pt x="448" y="17"/>
                </a:cubicBezTo>
                <a:cubicBezTo>
                  <a:pt x="428" y="2"/>
                  <a:pt x="396" y="4"/>
                  <a:pt x="382" y="0"/>
                </a:cubicBezTo>
                <a:close/>
              </a:path>
            </a:pathLst>
          </a:custGeom>
          <a:solidFill>
            <a:srgbClr val="FFCC99"/>
          </a:solidFill>
          <a:ln w="28575">
            <a:solidFill>
              <a:schemeClr val="tx1"/>
            </a:solidFill>
            <a:round/>
            <a:headEnd/>
            <a:tailEnd/>
          </a:ln>
        </p:spPr>
        <p:txBody>
          <a:bodyPr/>
          <a:lstStyle/>
          <a:p>
            <a:endParaRPr lang="en-US"/>
          </a:p>
        </p:txBody>
      </p:sp>
      <p:sp>
        <p:nvSpPr>
          <p:cNvPr id="70676" name="Text Box 26"/>
          <p:cNvSpPr txBox="1">
            <a:spLocks noChangeArrowheads="1"/>
          </p:cNvSpPr>
          <p:nvPr/>
        </p:nvSpPr>
        <p:spPr bwMode="auto">
          <a:xfrm>
            <a:off x="611188" y="404813"/>
            <a:ext cx="8208962" cy="1587500"/>
          </a:xfrm>
          <a:prstGeom prst="rect">
            <a:avLst/>
          </a:prstGeom>
          <a:noFill/>
          <a:ln w="9525">
            <a:noFill/>
            <a:miter lim="800000"/>
            <a:headEnd/>
            <a:tailEnd/>
          </a:ln>
        </p:spPr>
        <p:txBody>
          <a:bodyPr>
            <a:spAutoFit/>
          </a:bodyPr>
          <a:lstStyle/>
          <a:p>
            <a:pPr>
              <a:spcBef>
                <a:spcPct val="50000"/>
              </a:spcBef>
            </a:pPr>
            <a:r>
              <a:rPr lang="en-IE" sz="2800"/>
              <a:t>Stage 2 - (20 minutes to 1 hour)</a:t>
            </a:r>
          </a:p>
          <a:p>
            <a:pPr>
              <a:spcBef>
                <a:spcPct val="50000"/>
              </a:spcBef>
            </a:pPr>
            <a:r>
              <a:rPr lang="en-IE" sz="2800" b="0"/>
              <a:t>The foetus passes through the cervix and the birth canal head first. </a:t>
            </a:r>
          </a:p>
        </p:txBody>
      </p:sp>
      <p:sp>
        <p:nvSpPr>
          <p:cNvPr id="23" name="Slide Number Placeholder 22"/>
          <p:cNvSpPr>
            <a:spLocks noGrp="1"/>
          </p:cNvSpPr>
          <p:nvPr>
            <p:ph type="sldNum" sz="quarter" idx="12"/>
          </p:nvPr>
        </p:nvSpPr>
        <p:spPr/>
        <p:txBody>
          <a:bodyPr/>
          <a:lstStyle/>
          <a:p>
            <a:pPr>
              <a:defRPr/>
            </a:pPr>
            <a:fld id="{325A776B-3DB6-4339-BB7E-DAB8D23E1CC4}" type="slidenum">
              <a:rPr lang="en-GB" smtClean="0"/>
              <a:pPr>
                <a:defRPr/>
              </a:pPr>
              <a:t>19</a:t>
            </a:fld>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00034" y="357166"/>
            <a:ext cx="7772400" cy="1143000"/>
          </a:xfrm>
        </p:spPr>
        <p:txBody>
          <a:bodyPr/>
          <a:lstStyle/>
          <a:p>
            <a:pPr eaLnBrk="1" hangingPunct="1"/>
            <a:r>
              <a:rPr lang="en-IE" b="1" dirty="0" smtClean="0">
                <a:solidFill>
                  <a:srgbClr val="FF0000"/>
                </a:solidFill>
              </a:rPr>
              <a:t>Insemination</a:t>
            </a:r>
            <a:endParaRPr lang="en-US" b="1" dirty="0" smtClean="0">
              <a:solidFill>
                <a:srgbClr val="FF0000"/>
              </a:solidFill>
            </a:endParaRPr>
          </a:p>
        </p:txBody>
      </p:sp>
      <p:sp>
        <p:nvSpPr>
          <p:cNvPr id="339971" name="Rectangle 3"/>
          <p:cNvSpPr>
            <a:spLocks noGrp="1" noChangeArrowheads="1"/>
          </p:cNvSpPr>
          <p:nvPr>
            <p:ph type="body" idx="1"/>
          </p:nvPr>
        </p:nvSpPr>
        <p:spPr>
          <a:xfrm>
            <a:off x="285720" y="1500174"/>
            <a:ext cx="8358246" cy="4071966"/>
          </a:xfrm>
        </p:spPr>
        <p:txBody>
          <a:bodyPr/>
          <a:lstStyle/>
          <a:p>
            <a:pPr eaLnBrk="1" hangingPunct="1"/>
            <a:r>
              <a:rPr lang="en-IE" dirty="0" smtClean="0">
                <a:latin typeface="Arial" pitchFamily="34" charset="0"/>
                <a:cs typeface="Arial" pitchFamily="34" charset="0"/>
              </a:rPr>
              <a:t>Insemination is the release of sperm into the female</a:t>
            </a:r>
          </a:p>
          <a:p>
            <a:pPr eaLnBrk="1" hangingPunct="1"/>
            <a:r>
              <a:rPr lang="en-IE" dirty="0" smtClean="0">
                <a:latin typeface="Arial" pitchFamily="34" charset="0"/>
                <a:cs typeface="Arial" pitchFamily="34" charset="0"/>
              </a:rPr>
              <a:t>Contractions of uterus and fallopian tubes move the sperm to the fallopian tubes within 5 minutes</a:t>
            </a:r>
          </a:p>
          <a:p>
            <a:pPr eaLnBrk="1" hangingPunct="1"/>
            <a:r>
              <a:rPr lang="en-IE" dirty="0" smtClean="0">
                <a:latin typeface="Arial" pitchFamily="34" charset="0"/>
                <a:cs typeface="Arial" pitchFamily="34" charset="0"/>
              </a:rPr>
              <a:t>If an egg is present it releases chemicals to attract the sperm this is called </a:t>
            </a:r>
            <a:r>
              <a:rPr lang="en-IE" b="1" dirty="0" smtClean="0">
                <a:latin typeface="Arial" pitchFamily="34" charset="0"/>
                <a:cs typeface="Arial" pitchFamily="34" charset="0"/>
              </a:rPr>
              <a:t>chemotaxis</a:t>
            </a:r>
            <a:endParaRPr lang="en-US" b="1"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animEffect transition="in" filter="wipe(left)">
                                      <p:cBhvr>
                                        <p:cTn id="7" dur="500"/>
                                        <p:tgtEl>
                                          <p:spTgt spid="339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9971">
                                            <p:txEl>
                                              <p:pRg st="1" end="1"/>
                                            </p:txEl>
                                          </p:spTgt>
                                        </p:tgtEl>
                                        <p:attrNameLst>
                                          <p:attrName>style.visibility</p:attrName>
                                        </p:attrNameLst>
                                      </p:cBhvr>
                                      <p:to>
                                        <p:strVal val="visible"/>
                                      </p:to>
                                    </p:set>
                                    <p:animEffect transition="in" filter="wipe(left)">
                                      <p:cBhvr>
                                        <p:cTn id="12" dur="500"/>
                                        <p:tgtEl>
                                          <p:spTgt spid="339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9971">
                                            <p:txEl>
                                              <p:pRg st="2" end="2"/>
                                            </p:txEl>
                                          </p:spTgt>
                                        </p:tgtEl>
                                        <p:attrNameLst>
                                          <p:attrName>style.visibility</p:attrName>
                                        </p:attrNameLst>
                                      </p:cBhvr>
                                      <p:to>
                                        <p:strVal val="visible"/>
                                      </p:to>
                                    </p:set>
                                    <p:animEffect transition="in" filter="wipe(left)">
                                      <p:cBhvr>
                                        <p:cTn id="17" dur="500"/>
                                        <p:tgtEl>
                                          <p:spTgt spid="339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reeform 6"/>
          <p:cNvSpPr>
            <a:spLocks/>
          </p:cNvSpPr>
          <p:nvPr/>
        </p:nvSpPr>
        <p:spPr bwMode="auto">
          <a:xfrm>
            <a:off x="4224338" y="4324350"/>
            <a:ext cx="1468437" cy="1984375"/>
          </a:xfrm>
          <a:custGeom>
            <a:avLst/>
            <a:gdLst>
              <a:gd name="T0" fmla="*/ 504825 w 925"/>
              <a:gd name="T1" fmla="*/ 0 h 1250"/>
              <a:gd name="T2" fmla="*/ 1011237 w 925"/>
              <a:gd name="T3" fmla="*/ 165100 h 1250"/>
              <a:gd name="T4" fmla="*/ 1155700 w 925"/>
              <a:gd name="T5" fmla="*/ 803275 h 1250"/>
              <a:gd name="T6" fmla="*/ 1444625 w 925"/>
              <a:gd name="T7" fmla="*/ 1227137 h 1250"/>
              <a:gd name="T8" fmla="*/ 1228725 w 925"/>
              <a:gd name="T9" fmla="*/ 1865313 h 1250"/>
              <a:gd name="T10" fmla="*/ 0 w 925"/>
              <a:gd name="T11" fmla="*/ 1936750 h 1250"/>
              <a:gd name="T12" fmla="*/ 0 60000 65536"/>
              <a:gd name="T13" fmla="*/ 0 60000 65536"/>
              <a:gd name="T14" fmla="*/ 0 60000 65536"/>
              <a:gd name="T15" fmla="*/ 0 60000 65536"/>
              <a:gd name="T16" fmla="*/ 0 60000 65536"/>
              <a:gd name="T17" fmla="*/ 0 60000 65536"/>
              <a:gd name="T18" fmla="*/ 0 w 925"/>
              <a:gd name="T19" fmla="*/ 0 h 1250"/>
              <a:gd name="T20" fmla="*/ 925 w 925"/>
              <a:gd name="T21" fmla="*/ 1250 h 1250"/>
            </a:gdLst>
            <a:ahLst/>
            <a:cxnLst>
              <a:cxn ang="T12">
                <a:pos x="T0" y="T1"/>
              </a:cxn>
              <a:cxn ang="T13">
                <a:pos x="T2" y="T3"/>
              </a:cxn>
              <a:cxn ang="T14">
                <a:pos x="T4" y="T5"/>
              </a:cxn>
              <a:cxn ang="T15">
                <a:pos x="T6" y="T7"/>
              </a:cxn>
              <a:cxn ang="T16">
                <a:pos x="T8" y="T9"/>
              </a:cxn>
              <a:cxn ang="T17">
                <a:pos x="T10" y="T11"/>
              </a:cxn>
            </a:cxnLst>
            <a:rect l="T18" t="T19" r="T20" b="T21"/>
            <a:pathLst>
              <a:path w="925" h="1250">
                <a:moveTo>
                  <a:pt x="318" y="0"/>
                </a:moveTo>
                <a:cubicBezTo>
                  <a:pt x="370" y="17"/>
                  <a:pt x="569" y="20"/>
                  <a:pt x="637" y="104"/>
                </a:cubicBezTo>
                <a:cubicBezTo>
                  <a:pt x="705" y="188"/>
                  <a:pt x="682" y="394"/>
                  <a:pt x="728" y="506"/>
                </a:cubicBezTo>
                <a:cubicBezTo>
                  <a:pt x="773" y="617"/>
                  <a:pt x="902" y="662"/>
                  <a:pt x="910" y="773"/>
                </a:cubicBezTo>
                <a:cubicBezTo>
                  <a:pt x="918" y="885"/>
                  <a:pt x="925" y="1100"/>
                  <a:pt x="774" y="1175"/>
                </a:cubicBezTo>
                <a:cubicBezTo>
                  <a:pt x="622" y="1250"/>
                  <a:pt x="311" y="1235"/>
                  <a:pt x="0" y="1220"/>
                </a:cubicBezTo>
              </a:path>
            </a:pathLst>
          </a:custGeom>
          <a:solidFill>
            <a:srgbClr val="FFCC99"/>
          </a:solidFill>
          <a:ln w="28575">
            <a:solidFill>
              <a:schemeClr val="tx1"/>
            </a:solidFill>
            <a:round/>
            <a:headEnd/>
            <a:tailEnd/>
          </a:ln>
        </p:spPr>
        <p:txBody>
          <a:bodyPr/>
          <a:lstStyle/>
          <a:p>
            <a:endParaRPr lang="en-US"/>
          </a:p>
        </p:txBody>
      </p:sp>
      <p:sp>
        <p:nvSpPr>
          <p:cNvPr id="71683" name="Freeform 4"/>
          <p:cNvSpPr>
            <a:spLocks/>
          </p:cNvSpPr>
          <p:nvPr/>
        </p:nvSpPr>
        <p:spPr bwMode="auto">
          <a:xfrm>
            <a:off x="5148263" y="4365625"/>
            <a:ext cx="2527300" cy="1558925"/>
          </a:xfrm>
          <a:custGeom>
            <a:avLst/>
            <a:gdLst>
              <a:gd name="T0" fmla="*/ 649741 w 1587"/>
              <a:gd name="T1" fmla="*/ 1558925 h 998"/>
              <a:gd name="T2" fmla="*/ 216580 w 1587"/>
              <a:gd name="T3" fmla="*/ 1558925 h 998"/>
              <a:gd name="T4" fmla="*/ 0 w 1587"/>
              <a:gd name="T5" fmla="*/ 0 h 998"/>
              <a:gd name="T6" fmla="*/ 2022477 w 1587"/>
              <a:gd name="T7" fmla="*/ 71854 h 998"/>
              <a:gd name="T8" fmla="*/ 2527300 w 1587"/>
              <a:gd name="T9" fmla="*/ 142146 h 998"/>
              <a:gd name="T10" fmla="*/ 649741 w 1587"/>
              <a:gd name="T11" fmla="*/ 1558925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71684" name="Rectangle 5"/>
          <p:cNvSpPr>
            <a:spLocks noChangeArrowheads="1"/>
          </p:cNvSpPr>
          <p:nvPr/>
        </p:nvSpPr>
        <p:spPr bwMode="auto">
          <a:xfrm rot="1857642">
            <a:off x="4152900" y="4418013"/>
            <a:ext cx="577850" cy="1700212"/>
          </a:xfrm>
          <a:prstGeom prst="rect">
            <a:avLst/>
          </a:prstGeom>
          <a:solidFill>
            <a:srgbClr val="FFCC99"/>
          </a:solidFill>
          <a:ln w="9525">
            <a:noFill/>
            <a:miter lim="800000"/>
            <a:headEnd/>
            <a:tailEnd/>
          </a:ln>
        </p:spPr>
        <p:txBody>
          <a:bodyPr wrap="none" anchor="ctr"/>
          <a:lstStyle/>
          <a:p>
            <a:endParaRPr lang="en-IE"/>
          </a:p>
        </p:txBody>
      </p:sp>
      <p:sp>
        <p:nvSpPr>
          <p:cNvPr id="71685" name="Freeform 7"/>
          <p:cNvSpPr>
            <a:spLocks/>
          </p:cNvSpPr>
          <p:nvPr/>
        </p:nvSpPr>
        <p:spPr bwMode="auto">
          <a:xfrm>
            <a:off x="1408113" y="3957638"/>
            <a:ext cx="720725" cy="849312"/>
          </a:xfrm>
          <a:custGeom>
            <a:avLst/>
            <a:gdLst>
              <a:gd name="T0" fmla="*/ 133350 w 454"/>
              <a:gd name="T1" fmla="*/ 849312 h 535"/>
              <a:gd name="T2" fmla="*/ 720725 w 454"/>
              <a:gd name="T3" fmla="*/ 182562 h 535"/>
              <a:gd name="T4" fmla="*/ 720725 w 454"/>
              <a:gd name="T5" fmla="*/ 12700 h 535"/>
              <a:gd name="T6" fmla="*/ 577850 w 454"/>
              <a:gd name="T7" fmla="*/ 12700 h 535"/>
              <a:gd name="T8" fmla="*/ 342900 w 454"/>
              <a:gd name="T9" fmla="*/ 0 h 535"/>
              <a:gd name="T10" fmla="*/ 144463 w 454"/>
              <a:gd name="T11" fmla="*/ 34925 h 535"/>
              <a:gd name="T12" fmla="*/ 73025 w 454"/>
              <a:gd name="T13" fmla="*/ 176212 h 535"/>
              <a:gd name="T14" fmla="*/ 0 w 454"/>
              <a:gd name="T15" fmla="*/ 319087 h 535"/>
              <a:gd name="T16" fmla="*/ 0 w 454"/>
              <a:gd name="T17" fmla="*/ 531812 h 535"/>
              <a:gd name="T18" fmla="*/ 133350 w 454"/>
              <a:gd name="T19" fmla="*/ 849312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535"/>
              <a:gd name="T32" fmla="*/ 454 w 454"/>
              <a:gd name="T33" fmla="*/ 535 h 5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535">
                <a:moveTo>
                  <a:pt x="84" y="535"/>
                </a:moveTo>
                <a:lnTo>
                  <a:pt x="454" y="115"/>
                </a:lnTo>
                <a:lnTo>
                  <a:pt x="454" y="8"/>
                </a:lnTo>
                <a:lnTo>
                  <a:pt x="364" y="8"/>
                </a:lnTo>
                <a:lnTo>
                  <a:pt x="216" y="0"/>
                </a:lnTo>
                <a:lnTo>
                  <a:pt x="91" y="22"/>
                </a:lnTo>
                <a:lnTo>
                  <a:pt x="46" y="111"/>
                </a:lnTo>
                <a:lnTo>
                  <a:pt x="0" y="201"/>
                </a:lnTo>
                <a:lnTo>
                  <a:pt x="0" y="335"/>
                </a:lnTo>
                <a:lnTo>
                  <a:pt x="84" y="535"/>
                </a:lnTo>
                <a:close/>
              </a:path>
            </a:pathLst>
          </a:custGeom>
          <a:solidFill>
            <a:srgbClr val="FF3300"/>
          </a:solidFill>
          <a:ln w="9525">
            <a:noFill/>
            <a:round/>
            <a:headEnd/>
            <a:tailEnd/>
          </a:ln>
        </p:spPr>
        <p:txBody>
          <a:bodyPr/>
          <a:lstStyle/>
          <a:p>
            <a:endParaRPr lang="en-US"/>
          </a:p>
        </p:txBody>
      </p:sp>
      <p:sp>
        <p:nvSpPr>
          <p:cNvPr id="71686" name="Freeform 8"/>
          <p:cNvSpPr>
            <a:spLocks/>
          </p:cNvSpPr>
          <p:nvPr/>
        </p:nvSpPr>
        <p:spPr bwMode="auto">
          <a:xfrm>
            <a:off x="5076825" y="5084763"/>
            <a:ext cx="1443038" cy="779462"/>
          </a:xfrm>
          <a:custGeom>
            <a:avLst/>
            <a:gdLst>
              <a:gd name="T0" fmla="*/ 432752 w 907"/>
              <a:gd name="T1" fmla="*/ 0 h 499"/>
              <a:gd name="T2" fmla="*/ 0 w 907"/>
              <a:gd name="T3" fmla="*/ 284293 h 499"/>
              <a:gd name="T4" fmla="*/ 216376 w 907"/>
              <a:gd name="T5" fmla="*/ 779462 h 499"/>
              <a:gd name="T6" fmla="*/ 1443038 w 907"/>
              <a:gd name="T7" fmla="*/ 638878 h 499"/>
              <a:gd name="T8" fmla="*/ 1226662 w 907"/>
              <a:gd name="T9" fmla="*/ 71854 h 499"/>
              <a:gd name="T10" fmla="*/ 43275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71687" name="Freeform 10"/>
          <p:cNvSpPr>
            <a:spLocks/>
          </p:cNvSpPr>
          <p:nvPr/>
        </p:nvSpPr>
        <p:spPr bwMode="auto">
          <a:xfrm>
            <a:off x="249238" y="3671888"/>
            <a:ext cx="4725987" cy="2617787"/>
          </a:xfrm>
          <a:custGeom>
            <a:avLst/>
            <a:gdLst>
              <a:gd name="T0" fmla="*/ 142875 w 2977"/>
              <a:gd name="T1" fmla="*/ 220662 h 1649"/>
              <a:gd name="T2" fmla="*/ 1044575 w 2977"/>
              <a:gd name="T3" fmla="*/ 260350 h 1649"/>
              <a:gd name="T4" fmla="*/ 1931987 w 2977"/>
              <a:gd name="T5" fmla="*/ 63500 h 1649"/>
              <a:gd name="T6" fmla="*/ 4113212 w 2977"/>
              <a:gd name="T7" fmla="*/ 638175 h 1649"/>
              <a:gd name="T8" fmla="*/ 4679950 w 2977"/>
              <a:gd name="T9" fmla="*/ 738187 h 1649"/>
              <a:gd name="T10" fmla="*/ 4546600 w 2977"/>
              <a:gd name="T11" fmla="*/ 984250 h 1649"/>
              <a:gd name="T12" fmla="*/ 4344987 w 2977"/>
              <a:gd name="T13" fmla="*/ 973137 h 1649"/>
              <a:gd name="T14" fmla="*/ 4257675 w 2977"/>
              <a:gd name="T15" fmla="*/ 920750 h 1649"/>
              <a:gd name="T16" fmla="*/ 3878262 w 2977"/>
              <a:gd name="T17" fmla="*/ 790575 h 1649"/>
              <a:gd name="T18" fmla="*/ 1841500 w 2977"/>
              <a:gd name="T19" fmla="*/ 442912 h 1649"/>
              <a:gd name="T20" fmla="*/ 1604962 w 2977"/>
              <a:gd name="T21" fmla="*/ 455612 h 1649"/>
              <a:gd name="T22" fmla="*/ 1435100 w 2977"/>
              <a:gd name="T23" fmla="*/ 534987 h 1649"/>
              <a:gd name="T24" fmla="*/ 1266825 w 2977"/>
              <a:gd name="T25" fmla="*/ 573087 h 1649"/>
              <a:gd name="T26" fmla="*/ 1292225 w 2977"/>
              <a:gd name="T27" fmla="*/ 534987 h 1649"/>
              <a:gd name="T28" fmla="*/ 1214437 w 2977"/>
              <a:gd name="T29" fmla="*/ 612775 h 1649"/>
              <a:gd name="T30" fmla="*/ 1285875 w 2977"/>
              <a:gd name="T31" fmla="*/ 1108075 h 1649"/>
              <a:gd name="T32" fmla="*/ 1392237 w 2977"/>
              <a:gd name="T33" fmla="*/ 1208087 h 1649"/>
              <a:gd name="T34" fmla="*/ 1738313 w 2977"/>
              <a:gd name="T35" fmla="*/ 1443037 h 1649"/>
              <a:gd name="T36" fmla="*/ 1857375 w 2977"/>
              <a:gd name="T37" fmla="*/ 1504950 h 1649"/>
              <a:gd name="T38" fmla="*/ 2378075 w 2977"/>
              <a:gd name="T39" fmla="*/ 1517650 h 1649"/>
              <a:gd name="T40" fmla="*/ 2709862 w 2977"/>
              <a:gd name="T41" fmla="*/ 1577975 h 1649"/>
              <a:gd name="T42" fmla="*/ 2803525 w 2977"/>
              <a:gd name="T43" fmla="*/ 1641475 h 1649"/>
              <a:gd name="T44" fmla="*/ 2925762 w 2977"/>
              <a:gd name="T45" fmla="*/ 1631950 h 1649"/>
              <a:gd name="T46" fmla="*/ 3408363 w 2977"/>
              <a:gd name="T47" fmla="*/ 1566862 h 1649"/>
              <a:gd name="T48" fmla="*/ 3735387 w 2977"/>
              <a:gd name="T49" fmla="*/ 1749425 h 1649"/>
              <a:gd name="T50" fmla="*/ 4048125 w 2977"/>
              <a:gd name="T51" fmla="*/ 2012950 h 1649"/>
              <a:gd name="T52" fmla="*/ 3921125 w 2977"/>
              <a:gd name="T53" fmla="*/ 2605087 h 1649"/>
              <a:gd name="T54" fmla="*/ 3706812 w 2977"/>
              <a:gd name="T55" fmla="*/ 2617787 h 1649"/>
              <a:gd name="T56" fmla="*/ 2947987 w 2977"/>
              <a:gd name="T57" fmla="*/ 2605087 h 1649"/>
              <a:gd name="T58" fmla="*/ 2790825 w 2977"/>
              <a:gd name="T59" fmla="*/ 2557462 h 1649"/>
              <a:gd name="T60" fmla="*/ 2628900 w 2977"/>
              <a:gd name="T61" fmla="*/ 2532062 h 1649"/>
              <a:gd name="T62" fmla="*/ 658812 w 2977"/>
              <a:gd name="T63" fmla="*/ 2292350 h 1649"/>
              <a:gd name="T64" fmla="*/ 144462 w 2977"/>
              <a:gd name="T65" fmla="*/ 2192337 h 16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77"/>
              <a:gd name="T100" fmla="*/ 0 h 1649"/>
              <a:gd name="T101" fmla="*/ 2977 w 2977"/>
              <a:gd name="T102" fmla="*/ 1649 h 16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77" h="1649">
                <a:moveTo>
                  <a:pt x="90" y="139"/>
                </a:moveTo>
                <a:cubicBezTo>
                  <a:pt x="0" y="131"/>
                  <a:pt x="470" y="180"/>
                  <a:pt x="658" y="164"/>
                </a:cubicBezTo>
                <a:cubicBezTo>
                  <a:pt x="846" y="148"/>
                  <a:pt x="895" y="0"/>
                  <a:pt x="1217" y="40"/>
                </a:cubicBezTo>
                <a:cubicBezTo>
                  <a:pt x="1573" y="84"/>
                  <a:pt x="2301" y="311"/>
                  <a:pt x="2591" y="402"/>
                </a:cubicBezTo>
                <a:cubicBezTo>
                  <a:pt x="2622" y="437"/>
                  <a:pt x="2938" y="410"/>
                  <a:pt x="2948" y="465"/>
                </a:cubicBezTo>
                <a:cubicBezTo>
                  <a:pt x="2977" y="550"/>
                  <a:pt x="2950" y="605"/>
                  <a:pt x="2864" y="620"/>
                </a:cubicBezTo>
                <a:cubicBezTo>
                  <a:pt x="2823" y="618"/>
                  <a:pt x="2775" y="631"/>
                  <a:pt x="2737" y="613"/>
                </a:cubicBezTo>
                <a:cubicBezTo>
                  <a:pt x="2720" y="604"/>
                  <a:pt x="2686" y="597"/>
                  <a:pt x="2682" y="580"/>
                </a:cubicBezTo>
                <a:cubicBezTo>
                  <a:pt x="2633" y="561"/>
                  <a:pt x="2698" y="573"/>
                  <a:pt x="2443" y="498"/>
                </a:cubicBezTo>
                <a:cubicBezTo>
                  <a:pt x="2199" y="430"/>
                  <a:pt x="1399" y="340"/>
                  <a:pt x="1160" y="279"/>
                </a:cubicBezTo>
                <a:cubicBezTo>
                  <a:pt x="1144" y="284"/>
                  <a:pt x="1023" y="276"/>
                  <a:pt x="1011" y="287"/>
                </a:cubicBezTo>
                <a:cubicBezTo>
                  <a:pt x="962" y="334"/>
                  <a:pt x="946" y="312"/>
                  <a:pt x="904" y="337"/>
                </a:cubicBezTo>
                <a:cubicBezTo>
                  <a:pt x="881" y="381"/>
                  <a:pt x="836" y="327"/>
                  <a:pt x="798" y="361"/>
                </a:cubicBezTo>
                <a:cubicBezTo>
                  <a:pt x="781" y="509"/>
                  <a:pt x="838" y="314"/>
                  <a:pt x="814" y="337"/>
                </a:cubicBezTo>
                <a:cubicBezTo>
                  <a:pt x="804" y="365"/>
                  <a:pt x="779" y="358"/>
                  <a:pt x="765" y="386"/>
                </a:cubicBezTo>
                <a:cubicBezTo>
                  <a:pt x="769" y="488"/>
                  <a:pt x="739" y="605"/>
                  <a:pt x="810" y="698"/>
                </a:cubicBezTo>
                <a:cubicBezTo>
                  <a:pt x="821" y="731"/>
                  <a:pt x="867" y="717"/>
                  <a:pt x="877" y="761"/>
                </a:cubicBezTo>
                <a:cubicBezTo>
                  <a:pt x="975" y="758"/>
                  <a:pt x="1005" y="888"/>
                  <a:pt x="1095" y="909"/>
                </a:cubicBezTo>
                <a:cubicBezTo>
                  <a:pt x="1121" y="924"/>
                  <a:pt x="1145" y="932"/>
                  <a:pt x="1170" y="948"/>
                </a:cubicBezTo>
                <a:cubicBezTo>
                  <a:pt x="1279" y="940"/>
                  <a:pt x="1389" y="936"/>
                  <a:pt x="1498" y="956"/>
                </a:cubicBezTo>
                <a:cubicBezTo>
                  <a:pt x="1573" y="970"/>
                  <a:pt x="1627" y="988"/>
                  <a:pt x="1707" y="994"/>
                </a:cubicBezTo>
                <a:cubicBezTo>
                  <a:pt x="1737" y="1004"/>
                  <a:pt x="1740" y="1019"/>
                  <a:pt x="1766" y="1034"/>
                </a:cubicBezTo>
                <a:cubicBezTo>
                  <a:pt x="1779" y="1041"/>
                  <a:pt x="1824" y="1010"/>
                  <a:pt x="1843" y="1028"/>
                </a:cubicBezTo>
                <a:cubicBezTo>
                  <a:pt x="1904" y="1085"/>
                  <a:pt x="2063" y="958"/>
                  <a:pt x="2147" y="987"/>
                </a:cubicBezTo>
                <a:cubicBezTo>
                  <a:pt x="2212" y="1047"/>
                  <a:pt x="2279" y="989"/>
                  <a:pt x="2353" y="1102"/>
                </a:cubicBezTo>
                <a:cubicBezTo>
                  <a:pt x="2444" y="1131"/>
                  <a:pt x="2517" y="1171"/>
                  <a:pt x="2550" y="1268"/>
                </a:cubicBezTo>
                <a:cubicBezTo>
                  <a:pt x="2549" y="1297"/>
                  <a:pt x="2587" y="1624"/>
                  <a:pt x="2470" y="1641"/>
                </a:cubicBezTo>
                <a:cubicBezTo>
                  <a:pt x="2425" y="1648"/>
                  <a:pt x="2380" y="1646"/>
                  <a:pt x="2335" y="1649"/>
                </a:cubicBezTo>
                <a:cubicBezTo>
                  <a:pt x="2176" y="1646"/>
                  <a:pt x="2016" y="1646"/>
                  <a:pt x="1857" y="1641"/>
                </a:cubicBezTo>
                <a:cubicBezTo>
                  <a:pt x="1822" y="1640"/>
                  <a:pt x="1792" y="1617"/>
                  <a:pt x="1758" y="1611"/>
                </a:cubicBezTo>
                <a:cubicBezTo>
                  <a:pt x="1724" y="1605"/>
                  <a:pt x="1691" y="1601"/>
                  <a:pt x="1656" y="1595"/>
                </a:cubicBezTo>
                <a:cubicBezTo>
                  <a:pt x="618" y="1604"/>
                  <a:pt x="964" y="1444"/>
                  <a:pt x="415" y="1444"/>
                </a:cubicBezTo>
                <a:cubicBezTo>
                  <a:pt x="159" y="1422"/>
                  <a:pt x="139" y="1378"/>
                  <a:pt x="91" y="1381"/>
                </a:cubicBezTo>
              </a:path>
            </a:pathLst>
          </a:custGeom>
          <a:solidFill>
            <a:srgbClr val="FFCC99"/>
          </a:solidFill>
          <a:ln w="28575">
            <a:solidFill>
              <a:schemeClr val="tx1"/>
            </a:solidFill>
            <a:round/>
            <a:headEnd/>
            <a:tailEnd/>
          </a:ln>
        </p:spPr>
        <p:txBody>
          <a:bodyPr/>
          <a:lstStyle/>
          <a:p>
            <a:endParaRPr lang="en-US"/>
          </a:p>
        </p:txBody>
      </p:sp>
      <p:grpSp>
        <p:nvGrpSpPr>
          <p:cNvPr id="2" name="Group 14"/>
          <p:cNvGrpSpPr>
            <a:grpSpLocks/>
          </p:cNvGrpSpPr>
          <p:nvPr/>
        </p:nvGrpSpPr>
        <p:grpSpPr bwMode="auto">
          <a:xfrm>
            <a:off x="5162550" y="4405313"/>
            <a:ext cx="2649538" cy="1571625"/>
            <a:chOff x="3152" y="2061"/>
            <a:chExt cx="1664" cy="1006"/>
          </a:xfrm>
        </p:grpSpPr>
        <p:sp>
          <p:nvSpPr>
            <p:cNvPr id="71706" name="Freeform 15"/>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71707" name="Freeform 16"/>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sp>
        <p:nvSpPr>
          <p:cNvPr id="71689" name="Freeform 18"/>
          <p:cNvSpPr>
            <a:spLocks/>
          </p:cNvSpPr>
          <p:nvPr/>
        </p:nvSpPr>
        <p:spPr bwMode="auto">
          <a:xfrm rot="-4888580">
            <a:off x="6223000" y="3578225"/>
            <a:ext cx="1447800" cy="1149350"/>
          </a:xfrm>
          <a:custGeom>
            <a:avLst/>
            <a:gdLst>
              <a:gd name="T0" fmla="*/ 9849 w 882"/>
              <a:gd name="T1" fmla="*/ 380384 h 701"/>
              <a:gd name="T2" fmla="*/ 246225 w 882"/>
              <a:gd name="T3" fmla="*/ 91817 h 701"/>
              <a:gd name="T4" fmla="*/ 600788 w 882"/>
              <a:gd name="T5" fmla="*/ 19675 h 701"/>
              <a:gd name="T6" fmla="*/ 1042350 w 882"/>
              <a:gd name="T7" fmla="*/ 213146 h 701"/>
              <a:gd name="T8" fmla="*/ 1364084 w 882"/>
              <a:gd name="T9" fmla="*/ 429572 h 701"/>
              <a:gd name="T10" fmla="*/ 1370650 w 882"/>
              <a:gd name="T11" fmla="*/ 852585 h 701"/>
              <a:gd name="T12" fmla="*/ 896257 w 882"/>
              <a:gd name="T13" fmla="*/ 1114919 h 701"/>
              <a:gd name="T14" fmla="*/ 472751 w 882"/>
              <a:gd name="T15" fmla="*/ 1062452 h 701"/>
              <a:gd name="T16" fmla="*/ 182206 w 882"/>
              <a:gd name="T17" fmla="*/ 755849 h 701"/>
              <a:gd name="T18" fmla="*/ 9849 w 882"/>
              <a:gd name="T19" fmla="*/ 380384 h 7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2"/>
              <a:gd name="T31" fmla="*/ 0 h 701"/>
              <a:gd name="T32" fmla="*/ 882 w 882"/>
              <a:gd name="T33" fmla="*/ 701 h 7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2" h="701">
                <a:moveTo>
                  <a:pt x="6" y="232"/>
                </a:moveTo>
                <a:cubicBezTo>
                  <a:pt x="13" y="163"/>
                  <a:pt x="90" y="93"/>
                  <a:pt x="150" y="56"/>
                </a:cubicBezTo>
                <a:cubicBezTo>
                  <a:pt x="210" y="19"/>
                  <a:pt x="285" y="0"/>
                  <a:pt x="366" y="12"/>
                </a:cubicBezTo>
                <a:cubicBezTo>
                  <a:pt x="447" y="24"/>
                  <a:pt x="558" y="88"/>
                  <a:pt x="635" y="130"/>
                </a:cubicBezTo>
                <a:cubicBezTo>
                  <a:pt x="712" y="172"/>
                  <a:pt x="799" y="198"/>
                  <a:pt x="831" y="262"/>
                </a:cubicBezTo>
                <a:cubicBezTo>
                  <a:pt x="865" y="326"/>
                  <a:pt x="882" y="452"/>
                  <a:pt x="835" y="520"/>
                </a:cubicBezTo>
                <a:cubicBezTo>
                  <a:pt x="788" y="590"/>
                  <a:pt x="637" y="660"/>
                  <a:pt x="546" y="680"/>
                </a:cubicBezTo>
                <a:cubicBezTo>
                  <a:pt x="454" y="701"/>
                  <a:pt x="361" y="685"/>
                  <a:pt x="288" y="648"/>
                </a:cubicBezTo>
                <a:cubicBezTo>
                  <a:pt x="216" y="612"/>
                  <a:pt x="158" y="531"/>
                  <a:pt x="111" y="461"/>
                </a:cubicBezTo>
                <a:cubicBezTo>
                  <a:pt x="64" y="392"/>
                  <a:pt x="0" y="299"/>
                  <a:pt x="6" y="232"/>
                </a:cubicBezTo>
                <a:close/>
              </a:path>
            </a:pathLst>
          </a:custGeom>
          <a:solidFill>
            <a:srgbClr val="FFCC99"/>
          </a:solidFill>
          <a:ln w="28575">
            <a:solidFill>
              <a:schemeClr val="tx1"/>
            </a:solidFill>
            <a:round/>
            <a:headEnd/>
            <a:tailEnd/>
          </a:ln>
        </p:spPr>
        <p:txBody>
          <a:bodyPr/>
          <a:lstStyle/>
          <a:p>
            <a:endParaRPr lang="en-US"/>
          </a:p>
        </p:txBody>
      </p:sp>
      <p:sp>
        <p:nvSpPr>
          <p:cNvPr id="71690" name="Freeform 19"/>
          <p:cNvSpPr>
            <a:spLocks/>
          </p:cNvSpPr>
          <p:nvPr/>
        </p:nvSpPr>
        <p:spPr bwMode="auto">
          <a:xfrm rot="-4087109">
            <a:off x="6598444" y="3994944"/>
            <a:ext cx="200025" cy="77787"/>
          </a:xfrm>
          <a:custGeom>
            <a:avLst/>
            <a:gdLst>
              <a:gd name="T0" fmla="*/ 200025 w 136"/>
              <a:gd name="T1" fmla="*/ 77787 h 90"/>
              <a:gd name="T2" fmla="*/ 67656 w 136"/>
              <a:gd name="T3" fmla="*/ 0 h 90"/>
              <a:gd name="T4" fmla="*/ 0 w 136"/>
              <a:gd name="T5" fmla="*/ 77787 h 90"/>
              <a:gd name="T6" fmla="*/ 0 60000 65536"/>
              <a:gd name="T7" fmla="*/ 0 60000 65536"/>
              <a:gd name="T8" fmla="*/ 0 60000 65536"/>
              <a:gd name="T9" fmla="*/ 0 w 136"/>
              <a:gd name="T10" fmla="*/ 0 h 90"/>
              <a:gd name="T11" fmla="*/ 136 w 136"/>
              <a:gd name="T12" fmla="*/ 90 h 90"/>
            </a:gdLst>
            <a:ahLst/>
            <a:cxnLst>
              <a:cxn ang="T6">
                <a:pos x="T0" y="T1"/>
              </a:cxn>
              <a:cxn ang="T7">
                <a:pos x="T2" y="T3"/>
              </a:cxn>
              <a:cxn ang="T8">
                <a:pos x="T4" y="T5"/>
              </a:cxn>
            </a:cxnLst>
            <a:rect l="T9" t="T10" r="T11" b="T12"/>
            <a:pathLst>
              <a:path w="136" h="90">
                <a:moveTo>
                  <a:pt x="136" y="90"/>
                </a:moveTo>
                <a:cubicBezTo>
                  <a:pt x="102" y="45"/>
                  <a:pt x="69" y="0"/>
                  <a:pt x="46" y="0"/>
                </a:cubicBezTo>
                <a:cubicBezTo>
                  <a:pt x="23" y="0"/>
                  <a:pt x="11" y="45"/>
                  <a:pt x="0" y="90"/>
                </a:cubicBezTo>
              </a:path>
            </a:pathLst>
          </a:custGeom>
          <a:solidFill>
            <a:srgbClr val="FFCC99"/>
          </a:solidFill>
          <a:ln w="28575">
            <a:solidFill>
              <a:schemeClr val="tx1"/>
            </a:solidFill>
            <a:round/>
            <a:headEnd/>
            <a:tailEnd/>
          </a:ln>
        </p:spPr>
        <p:txBody>
          <a:bodyPr/>
          <a:lstStyle/>
          <a:p>
            <a:endParaRPr lang="en-US"/>
          </a:p>
        </p:txBody>
      </p:sp>
      <p:sp>
        <p:nvSpPr>
          <p:cNvPr id="71691" name="Oval 20"/>
          <p:cNvSpPr>
            <a:spLocks noChangeArrowheads="1"/>
          </p:cNvSpPr>
          <p:nvPr/>
        </p:nvSpPr>
        <p:spPr bwMode="auto">
          <a:xfrm rot="293552">
            <a:off x="6443663" y="4149725"/>
            <a:ext cx="287337" cy="214313"/>
          </a:xfrm>
          <a:prstGeom prst="ellipse">
            <a:avLst/>
          </a:prstGeom>
          <a:solidFill>
            <a:schemeClr val="tx1"/>
          </a:solidFill>
          <a:ln w="9525">
            <a:solidFill>
              <a:schemeClr val="tx1"/>
            </a:solidFill>
            <a:round/>
            <a:headEnd/>
            <a:tailEnd/>
          </a:ln>
        </p:spPr>
        <p:txBody>
          <a:bodyPr wrap="none" anchor="ctr"/>
          <a:lstStyle/>
          <a:p>
            <a:endParaRPr lang="en-IE"/>
          </a:p>
        </p:txBody>
      </p:sp>
      <p:grpSp>
        <p:nvGrpSpPr>
          <p:cNvPr id="3" name="Group 27"/>
          <p:cNvGrpSpPr>
            <a:grpSpLocks/>
          </p:cNvGrpSpPr>
          <p:nvPr/>
        </p:nvGrpSpPr>
        <p:grpSpPr bwMode="auto">
          <a:xfrm>
            <a:off x="6877050" y="3933825"/>
            <a:ext cx="125413" cy="166688"/>
            <a:chOff x="4289" y="2373"/>
            <a:chExt cx="167" cy="223"/>
          </a:xfrm>
        </p:grpSpPr>
        <p:sp>
          <p:nvSpPr>
            <p:cNvPr id="71703" name="Freeform 17"/>
            <p:cNvSpPr>
              <a:spLocks/>
            </p:cNvSpPr>
            <p:nvPr/>
          </p:nvSpPr>
          <p:spPr bwMode="auto">
            <a:xfrm rot="19291696" flipH="1">
              <a:off x="4318" y="2373"/>
              <a:ext cx="138" cy="104"/>
            </a:xfrm>
            <a:custGeom>
              <a:avLst/>
              <a:gdLst>
                <a:gd name="T0" fmla="*/ 138 w 45"/>
                <a:gd name="T1" fmla="*/ 0 h 45"/>
                <a:gd name="T2" fmla="*/ 0 w 45"/>
                <a:gd name="T3" fmla="*/ 104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sp>
          <p:nvSpPr>
            <p:cNvPr id="71704" name="Freeform 25"/>
            <p:cNvSpPr>
              <a:spLocks/>
            </p:cNvSpPr>
            <p:nvPr/>
          </p:nvSpPr>
          <p:spPr bwMode="auto">
            <a:xfrm rot="-2308304">
              <a:off x="4289" y="2414"/>
              <a:ext cx="91" cy="182"/>
            </a:xfrm>
            <a:custGeom>
              <a:avLst/>
              <a:gdLst>
                <a:gd name="T0" fmla="*/ 91 w 45"/>
                <a:gd name="T1" fmla="*/ 0 h 45"/>
                <a:gd name="T2" fmla="*/ 0 w 45"/>
                <a:gd name="T3" fmla="*/ 182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sp>
          <p:nvSpPr>
            <p:cNvPr id="71705" name="Freeform 26"/>
            <p:cNvSpPr>
              <a:spLocks/>
            </p:cNvSpPr>
            <p:nvPr/>
          </p:nvSpPr>
          <p:spPr bwMode="auto">
            <a:xfrm rot="19291696" flipH="1">
              <a:off x="4395" y="2392"/>
              <a:ext cx="51" cy="193"/>
            </a:xfrm>
            <a:custGeom>
              <a:avLst/>
              <a:gdLst>
                <a:gd name="T0" fmla="*/ 51 w 45"/>
                <a:gd name="T1" fmla="*/ 0 h 45"/>
                <a:gd name="T2" fmla="*/ 0 w 45"/>
                <a:gd name="T3" fmla="*/ 193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grpSp>
      <p:grpSp>
        <p:nvGrpSpPr>
          <p:cNvPr id="4" name="Group 28"/>
          <p:cNvGrpSpPr>
            <a:grpSpLocks/>
          </p:cNvGrpSpPr>
          <p:nvPr/>
        </p:nvGrpSpPr>
        <p:grpSpPr bwMode="auto">
          <a:xfrm rot="10800000">
            <a:off x="6659563" y="3789363"/>
            <a:ext cx="125412" cy="166687"/>
            <a:chOff x="4289" y="2373"/>
            <a:chExt cx="167" cy="223"/>
          </a:xfrm>
        </p:grpSpPr>
        <p:sp>
          <p:nvSpPr>
            <p:cNvPr id="71700" name="Freeform 29"/>
            <p:cNvSpPr>
              <a:spLocks/>
            </p:cNvSpPr>
            <p:nvPr/>
          </p:nvSpPr>
          <p:spPr bwMode="auto">
            <a:xfrm rot="19291696" flipH="1">
              <a:off x="4318" y="2373"/>
              <a:ext cx="138" cy="104"/>
            </a:xfrm>
            <a:custGeom>
              <a:avLst/>
              <a:gdLst>
                <a:gd name="T0" fmla="*/ 138 w 45"/>
                <a:gd name="T1" fmla="*/ 0 h 45"/>
                <a:gd name="T2" fmla="*/ 0 w 45"/>
                <a:gd name="T3" fmla="*/ 104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sp>
          <p:nvSpPr>
            <p:cNvPr id="71701" name="Freeform 30"/>
            <p:cNvSpPr>
              <a:spLocks/>
            </p:cNvSpPr>
            <p:nvPr/>
          </p:nvSpPr>
          <p:spPr bwMode="auto">
            <a:xfrm rot="-2308304">
              <a:off x="4289" y="2414"/>
              <a:ext cx="91" cy="182"/>
            </a:xfrm>
            <a:custGeom>
              <a:avLst/>
              <a:gdLst>
                <a:gd name="T0" fmla="*/ 91 w 45"/>
                <a:gd name="T1" fmla="*/ 0 h 45"/>
                <a:gd name="T2" fmla="*/ 0 w 45"/>
                <a:gd name="T3" fmla="*/ 182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sp>
          <p:nvSpPr>
            <p:cNvPr id="71702" name="Freeform 31"/>
            <p:cNvSpPr>
              <a:spLocks/>
            </p:cNvSpPr>
            <p:nvPr/>
          </p:nvSpPr>
          <p:spPr bwMode="auto">
            <a:xfrm rot="19291696" flipH="1">
              <a:off x="4395" y="2392"/>
              <a:ext cx="51" cy="193"/>
            </a:xfrm>
            <a:custGeom>
              <a:avLst/>
              <a:gdLst>
                <a:gd name="T0" fmla="*/ 51 w 45"/>
                <a:gd name="T1" fmla="*/ 0 h 45"/>
                <a:gd name="T2" fmla="*/ 0 w 45"/>
                <a:gd name="T3" fmla="*/ 193 h 45"/>
                <a:gd name="T4" fmla="*/ 0 60000 65536"/>
                <a:gd name="T5" fmla="*/ 0 60000 65536"/>
                <a:gd name="T6" fmla="*/ 0 w 45"/>
                <a:gd name="T7" fmla="*/ 0 h 45"/>
                <a:gd name="T8" fmla="*/ 45 w 45"/>
                <a:gd name="T9" fmla="*/ 45 h 45"/>
              </a:gdLst>
              <a:ahLst/>
              <a:cxnLst>
                <a:cxn ang="T4">
                  <a:pos x="T0" y="T1"/>
                </a:cxn>
                <a:cxn ang="T5">
                  <a:pos x="T2" y="T3"/>
                </a:cxn>
              </a:cxnLst>
              <a:rect l="T6" t="T7" r="T8" b="T9"/>
              <a:pathLst>
                <a:path w="45" h="45">
                  <a:moveTo>
                    <a:pt x="45" y="0"/>
                  </a:moveTo>
                  <a:cubicBezTo>
                    <a:pt x="26" y="19"/>
                    <a:pt x="7" y="38"/>
                    <a:pt x="0" y="45"/>
                  </a:cubicBezTo>
                </a:path>
              </a:pathLst>
            </a:custGeom>
            <a:noFill/>
            <a:ln w="28575">
              <a:solidFill>
                <a:schemeClr val="tx1"/>
              </a:solidFill>
              <a:round/>
              <a:headEnd/>
              <a:tailEnd/>
            </a:ln>
          </p:spPr>
          <p:txBody>
            <a:bodyPr/>
            <a:lstStyle/>
            <a:p>
              <a:endParaRPr lang="en-US"/>
            </a:p>
          </p:txBody>
        </p:sp>
      </p:grpSp>
      <p:sp>
        <p:nvSpPr>
          <p:cNvPr id="71694" name="Freeform 9"/>
          <p:cNvSpPr>
            <a:spLocks/>
          </p:cNvSpPr>
          <p:nvPr/>
        </p:nvSpPr>
        <p:spPr bwMode="auto">
          <a:xfrm>
            <a:off x="5435600" y="4076700"/>
            <a:ext cx="1119188" cy="887413"/>
          </a:xfrm>
          <a:custGeom>
            <a:avLst/>
            <a:gdLst>
              <a:gd name="T0" fmla="*/ 612775 w 705"/>
              <a:gd name="T1" fmla="*/ 417513 h 559"/>
              <a:gd name="T2" fmla="*/ 233363 w 705"/>
              <a:gd name="T3" fmla="*/ 285750 h 559"/>
              <a:gd name="T4" fmla="*/ 995363 w 705"/>
              <a:gd name="T5" fmla="*/ 484188 h 559"/>
              <a:gd name="T6" fmla="*/ 977900 w 705"/>
              <a:gd name="T7" fmla="*/ 330200 h 559"/>
              <a:gd name="T8" fmla="*/ 255588 w 705"/>
              <a:gd name="T9" fmla="*/ 34925 h 559"/>
              <a:gd name="T10" fmla="*/ 20638 w 705"/>
              <a:gd name="T11" fmla="*/ 123825 h 559"/>
              <a:gd name="T12" fmla="*/ 128588 w 705"/>
              <a:gd name="T13" fmla="*/ 484188 h 559"/>
              <a:gd name="T14" fmla="*/ 468313 w 705"/>
              <a:gd name="T15" fmla="*/ 820738 h 559"/>
              <a:gd name="T16" fmla="*/ 427038 w 705"/>
              <a:gd name="T17" fmla="*/ 882650 h 5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5"/>
              <a:gd name="T28" fmla="*/ 0 h 559"/>
              <a:gd name="T29" fmla="*/ 705 w 705"/>
              <a:gd name="T30" fmla="*/ 559 h 5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5" h="559">
                <a:moveTo>
                  <a:pt x="386" y="263"/>
                </a:moveTo>
                <a:cubicBezTo>
                  <a:pt x="348" y="249"/>
                  <a:pt x="107" y="173"/>
                  <a:pt x="147" y="180"/>
                </a:cubicBezTo>
                <a:cubicBezTo>
                  <a:pt x="187" y="187"/>
                  <a:pt x="549" y="300"/>
                  <a:pt x="627" y="305"/>
                </a:cubicBezTo>
                <a:cubicBezTo>
                  <a:pt x="705" y="310"/>
                  <a:pt x="693" y="255"/>
                  <a:pt x="616" y="208"/>
                </a:cubicBezTo>
                <a:cubicBezTo>
                  <a:pt x="539" y="160"/>
                  <a:pt x="262" y="43"/>
                  <a:pt x="161" y="22"/>
                </a:cubicBezTo>
                <a:cubicBezTo>
                  <a:pt x="61" y="0"/>
                  <a:pt x="26" y="31"/>
                  <a:pt x="13" y="78"/>
                </a:cubicBezTo>
                <a:cubicBezTo>
                  <a:pt x="0" y="125"/>
                  <a:pt x="34" y="232"/>
                  <a:pt x="81" y="305"/>
                </a:cubicBezTo>
                <a:cubicBezTo>
                  <a:pt x="128" y="378"/>
                  <a:pt x="264" y="475"/>
                  <a:pt x="295" y="517"/>
                </a:cubicBezTo>
                <a:cubicBezTo>
                  <a:pt x="326" y="559"/>
                  <a:pt x="274" y="548"/>
                  <a:pt x="269" y="556"/>
                </a:cubicBezTo>
              </a:path>
            </a:pathLst>
          </a:custGeom>
          <a:solidFill>
            <a:srgbClr val="FFCC99"/>
          </a:solidFill>
          <a:ln w="28575">
            <a:solidFill>
              <a:schemeClr val="tx1"/>
            </a:solidFill>
            <a:round/>
            <a:headEnd/>
            <a:tailEnd/>
          </a:ln>
        </p:spPr>
        <p:txBody>
          <a:bodyPr/>
          <a:lstStyle/>
          <a:p>
            <a:endParaRPr lang="en-US"/>
          </a:p>
        </p:txBody>
      </p:sp>
      <p:sp>
        <p:nvSpPr>
          <p:cNvPr id="71695" name="Freeform 11"/>
          <p:cNvSpPr>
            <a:spLocks/>
          </p:cNvSpPr>
          <p:nvPr/>
        </p:nvSpPr>
        <p:spPr bwMode="auto">
          <a:xfrm>
            <a:off x="4502150" y="4437063"/>
            <a:ext cx="1611313" cy="846137"/>
          </a:xfrm>
          <a:custGeom>
            <a:avLst/>
            <a:gdLst>
              <a:gd name="T0" fmla="*/ 1611313 w 1015"/>
              <a:gd name="T1" fmla="*/ 709612 h 533"/>
              <a:gd name="T2" fmla="*/ 238125 w 1015"/>
              <a:gd name="T3" fmla="*/ 812800 h 533"/>
              <a:gd name="T4" fmla="*/ 180975 w 1015"/>
              <a:gd name="T5" fmla="*/ 511175 h 533"/>
              <a:gd name="T6" fmla="*/ 206375 w 1015"/>
              <a:gd name="T7" fmla="*/ 254000 h 533"/>
              <a:gd name="T8" fmla="*/ 463550 w 1015"/>
              <a:gd name="T9" fmla="*/ 96837 h 533"/>
              <a:gd name="T10" fmla="*/ 1042988 w 1015"/>
              <a:gd name="T11" fmla="*/ 144462 h 533"/>
              <a:gd name="T12" fmla="*/ 1438275 w 1015"/>
              <a:gd name="T13" fmla="*/ 471487 h 533"/>
              <a:gd name="T14" fmla="*/ 1339850 w 1015"/>
              <a:gd name="T15" fmla="*/ 730249 h 533"/>
              <a:gd name="T16" fmla="*/ 1200150 w 1015"/>
              <a:gd name="T17" fmla="*/ 685799 h 533"/>
              <a:gd name="T18" fmla="*/ 588963 w 1015"/>
              <a:gd name="T19" fmla="*/ 484187 h 533"/>
              <a:gd name="T20" fmla="*/ 509588 w 1015"/>
              <a:gd name="T21" fmla="*/ 695324 h 533"/>
              <a:gd name="T22" fmla="*/ 398463 w 1015"/>
              <a:gd name="T23" fmla="*/ 835025 h 533"/>
              <a:gd name="T24" fmla="*/ 258763 w 1015"/>
              <a:gd name="T25" fmla="*/ 654050 h 533"/>
              <a:gd name="T26" fmla="*/ 301625 w 1015"/>
              <a:gd name="T27" fmla="*/ 333375 h 533"/>
              <a:gd name="T28" fmla="*/ 307975 w 1015"/>
              <a:gd name="T29" fmla="*/ 9525 h 533"/>
              <a:gd name="T30" fmla="*/ 839788 w 1015"/>
              <a:gd name="T31" fmla="*/ 280987 h 533"/>
              <a:gd name="T32" fmla="*/ 965200 w 1015"/>
              <a:gd name="T33" fmla="*/ 396875 h 5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15"/>
              <a:gd name="T52" fmla="*/ 0 h 533"/>
              <a:gd name="T53" fmla="*/ 1015 w 1015"/>
              <a:gd name="T54" fmla="*/ 533 h 5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15" h="533">
                <a:moveTo>
                  <a:pt x="1015" y="447"/>
                </a:moveTo>
                <a:cubicBezTo>
                  <a:pt x="871" y="459"/>
                  <a:pt x="300" y="533"/>
                  <a:pt x="150" y="512"/>
                </a:cubicBezTo>
                <a:cubicBezTo>
                  <a:pt x="0" y="491"/>
                  <a:pt x="117" y="381"/>
                  <a:pt x="114" y="322"/>
                </a:cubicBezTo>
                <a:cubicBezTo>
                  <a:pt x="110" y="264"/>
                  <a:pt x="100" y="204"/>
                  <a:pt x="130" y="160"/>
                </a:cubicBezTo>
                <a:cubicBezTo>
                  <a:pt x="159" y="117"/>
                  <a:pt x="204" y="73"/>
                  <a:pt x="292" y="61"/>
                </a:cubicBezTo>
                <a:cubicBezTo>
                  <a:pt x="380" y="50"/>
                  <a:pt x="556" y="52"/>
                  <a:pt x="657" y="91"/>
                </a:cubicBezTo>
                <a:cubicBezTo>
                  <a:pt x="760" y="129"/>
                  <a:pt x="875" y="236"/>
                  <a:pt x="906" y="297"/>
                </a:cubicBezTo>
                <a:cubicBezTo>
                  <a:pt x="936" y="359"/>
                  <a:pt x="869" y="438"/>
                  <a:pt x="844" y="460"/>
                </a:cubicBezTo>
                <a:cubicBezTo>
                  <a:pt x="819" y="482"/>
                  <a:pt x="833" y="458"/>
                  <a:pt x="756" y="432"/>
                </a:cubicBezTo>
                <a:cubicBezTo>
                  <a:pt x="677" y="406"/>
                  <a:pt x="444" y="304"/>
                  <a:pt x="371" y="305"/>
                </a:cubicBezTo>
                <a:cubicBezTo>
                  <a:pt x="299" y="306"/>
                  <a:pt x="341" y="401"/>
                  <a:pt x="321" y="438"/>
                </a:cubicBezTo>
                <a:cubicBezTo>
                  <a:pt x="301" y="474"/>
                  <a:pt x="278" y="529"/>
                  <a:pt x="251" y="526"/>
                </a:cubicBezTo>
                <a:cubicBezTo>
                  <a:pt x="224" y="522"/>
                  <a:pt x="174" y="465"/>
                  <a:pt x="163" y="412"/>
                </a:cubicBezTo>
                <a:cubicBezTo>
                  <a:pt x="153" y="359"/>
                  <a:pt x="185" y="278"/>
                  <a:pt x="190" y="210"/>
                </a:cubicBezTo>
                <a:cubicBezTo>
                  <a:pt x="196" y="142"/>
                  <a:pt x="138" y="11"/>
                  <a:pt x="194" y="6"/>
                </a:cubicBezTo>
                <a:cubicBezTo>
                  <a:pt x="250" y="0"/>
                  <a:pt x="460" y="136"/>
                  <a:pt x="529" y="177"/>
                </a:cubicBezTo>
                <a:cubicBezTo>
                  <a:pt x="598" y="218"/>
                  <a:pt x="592" y="235"/>
                  <a:pt x="608" y="250"/>
                </a:cubicBezTo>
              </a:path>
            </a:pathLst>
          </a:custGeom>
          <a:solidFill>
            <a:srgbClr val="FFCC99"/>
          </a:solidFill>
          <a:ln w="28575">
            <a:solidFill>
              <a:schemeClr val="tx1"/>
            </a:solidFill>
            <a:round/>
            <a:headEnd/>
            <a:tailEnd/>
          </a:ln>
        </p:spPr>
        <p:txBody>
          <a:bodyPr/>
          <a:lstStyle/>
          <a:p>
            <a:endParaRPr lang="en-US"/>
          </a:p>
        </p:txBody>
      </p:sp>
      <p:sp>
        <p:nvSpPr>
          <p:cNvPr id="71696" name="Freeform 12"/>
          <p:cNvSpPr>
            <a:spLocks/>
          </p:cNvSpPr>
          <p:nvPr/>
        </p:nvSpPr>
        <p:spPr bwMode="auto">
          <a:xfrm>
            <a:off x="4500563" y="5013325"/>
            <a:ext cx="2279650" cy="1089025"/>
          </a:xfrm>
          <a:custGeom>
            <a:avLst/>
            <a:gdLst>
              <a:gd name="T0" fmla="*/ 2279650 w 1436"/>
              <a:gd name="T1" fmla="*/ 160337 h 686"/>
              <a:gd name="T2" fmla="*/ 1612900 w 1436"/>
              <a:gd name="T3" fmla="*/ 198437 h 686"/>
              <a:gd name="T4" fmla="*/ 1270000 w 1436"/>
              <a:gd name="T5" fmla="*/ 1066800 h 686"/>
              <a:gd name="T6" fmla="*/ 407988 w 1436"/>
              <a:gd name="T7" fmla="*/ 334962 h 686"/>
              <a:gd name="T8" fmla="*/ 28575 w 1436"/>
              <a:gd name="T9" fmla="*/ 374650 h 686"/>
              <a:gd name="T10" fmla="*/ 238125 w 1436"/>
              <a:gd name="T11" fmla="*/ 47625 h 686"/>
              <a:gd name="T12" fmla="*/ 473075 w 1436"/>
              <a:gd name="T13" fmla="*/ 87312 h 686"/>
              <a:gd name="T14" fmla="*/ 1100138 w 1436"/>
              <a:gd name="T15" fmla="*/ 504825 h 686"/>
              <a:gd name="T16" fmla="*/ 0 60000 65536"/>
              <a:gd name="T17" fmla="*/ 0 60000 65536"/>
              <a:gd name="T18" fmla="*/ 0 60000 65536"/>
              <a:gd name="T19" fmla="*/ 0 60000 65536"/>
              <a:gd name="T20" fmla="*/ 0 60000 65536"/>
              <a:gd name="T21" fmla="*/ 0 60000 65536"/>
              <a:gd name="T22" fmla="*/ 0 60000 65536"/>
              <a:gd name="T23" fmla="*/ 0 60000 65536"/>
              <a:gd name="T24" fmla="*/ 0 w 1436"/>
              <a:gd name="T25" fmla="*/ 0 h 686"/>
              <a:gd name="T26" fmla="*/ 1436 w 1436"/>
              <a:gd name="T27" fmla="*/ 686 h 6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36" h="686">
                <a:moveTo>
                  <a:pt x="1436" y="101"/>
                </a:moveTo>
                <a:cubicBezTo>
                  <a:pt x="1368" y="105"/>
                  <a:pt x="1122" y="30"/>
                  <a:pt x="1016" y="125"/>
                </a:cubicBezTo>
                <a:cubicBezTo>
                  <a:pt x="910" y="220"/>
                  <a:pt x="927" y="658"/>
                  <a:pt x="800" y="672"/>
                </a:cubicBezTo>
                <a:cubicBezTo>
                  <a:pt x="673" y="686"/>
                  <a:pt x="387" y="284"/>
                  <a:pt x="257" y="211"/>
                </a:cubicBezTo>
                <a:cubicBezTo>
                  <a:pt x="127" y="138"/>
                  <a:pt x="36" y="266"/>
                  <a:pt x="18" y="236"/>
                </a:cubicBezTo>
                <a:cubicBezTo>
                  <a:pt x="0" y="206"/>
                  <a:pt x="103" y="60"/>
                  <a:pt x="150" y="30"/>
                </a:cubicBezTo>
                <a:cubicBezTo>
                  <a:pt x="197" y="0"/>
                  <a:pt x="208" y="7"/>
                  <a:pt x="298" y="55"/>
                </a:cubicBezTo>
                <a:cubicBezTo>
                  <a:pt x="388" y="103"/>
                  <a:pt x="611" y="263"/>
                  <a:pt x="693" y="318"/>
                </a:cubicBezTo>
              </a:path>
            </a:pathLst>
          </a:custGeom>
          <a:solidFill>
            <a:srgbClr val="FFCC99"/>
          </a:solidFill>
          <a:ln w="28575">
            <a:solidFill>
              <a:schemeClr val="tx1"/>
            </a:solidFill>
            <a:round/>
            <a:headEnd/>
            <a:tailEnd/>
          </a:ln>
        </p:spPr>
        <p:txBody>
          <a:bodyPr/>
          <a:lstStyle/>
          <a:p>
            <a:endParaRPr lang="en-US"/>
          </a:p>
        </p:txBody>
      </p:sp>
      <p:sp>
        <p:nvSpPr>
          <p:cNvPr id="71697" name="Freeform 13"/>
          <p:cNvSpPr>
            <a:spLocks/>
          </p:cNvSpPr>
          <p:nvPr/>
        </p:nvSpPr>
        <p:spPr bwMode="auto">
          <a:xfrm>
            <a:off x="1547813" y="4292600"/>
            <a:ext cx="4752975" cy="1008063"/>
          </a:xfrm>
          <a:custGeom>
            <a:avLst/>
            <a:gdLst>
              <a:gd name="T0" fmla="*/ 4434146 w 2743"/>
              <a:gd name="T1" fmla="*/ 866989 h 736"/>
              <a:gd name="T2" fmla="*/ 4714854 w 2743"/>
              <a:gd name="T3" fmla="*/ 797137 h 736"/>
              <a:gd name="T4" fmla="*/ 4486129 w 2743"/>
              <a:gd name="T5" fmla="*/ 876577 h 736"/>
              <a:gd name="T6" fmla="*/ 4278197 w 2743"/>
              <a:gd name="T7" fmla="*/ 973822 h 736"/>
              <a:gd name="T8" fmla="*/ 3945507 w 2743"/>
              <a:gd name="T9" fmla="*/ 1008063 h 736"/>
              <a:gd name="T10" fmla="*/ 3585092 w 2743"/>
              <a:gd name="T11" fmla="*/ 991627 h 736"/>
              <a:gd name="T12" fmla="*/ 3041003 w 2743"/>
              <a:gd name="T13" fmla="*/ 982040 h 736"/>
              <a:gd name="T14" fmla="*/ 2651131 w 2743"/>
              <a:gd name="T15" fmla="*/ 953277 h 736"/>
              <a:gd name="T16" fmla="*/ 2029068 w 2743"/>
              <a:gd name="T17" fmla="*/ 893012 h 736"/>
              <a:gd name="T18" fmla="*/ 1684248 w 2743"/>
              <a:gd name="T19" fmla="*/ 823160 h 736"/>
              <a:gd name="T20" fmla="*/ 1237194 w 2743"/>
              <a:gd name="T21" fmla="*/ 677977 h 736"/>
              <a:gd name="T22" fmla="*/ 752020 w 2743"/>
              <a:gd name="T23" fmla="*/ 505401 h 736"/>
              <a:gd name="T24" fmla="*/ 542356 w 2743"/>
              <a:gd name="T25" fmla="*/ 362958 h 736"/>
              <a:gd name="T26" fmla="*/ 374277 w 2743"/>
              <a:gd name="T27" fmla="*/ 256125 h 736"/>
              <a:gd name="T28" fmla="*/ 88371 w 2743"/>
              <a:gd name="T29" fmla="*/ 147922 h 736"/>
              <a:gd name="T30" fmla="*/ 233923 w 2743"/>
              <a:gd name="T31" fmla="*/ 6848 h 736"/>
              <a:gd name="T32" fmla="*/ 405467 w 2743"/>
              <a:gd name="T33" fmla="*/ 141074 h 736"/>
              <a:gd name="T34" fmla="*/ 514631 w 2743"/>
              <a:gd name="T35" fmla="*/ 227362 h 736"/>
              <a:gd name="T36" fmla="*/ 648054 w 2743"/>
              <a:gd name="T37" fmla="*/ 299954 h 736"/>
              <a:gd name="T38" fmla="*/ 875046 w 2743"/>
              <a:gd name="T39" fmla="*/ 401308 h 736"/>
              <a:gd name="T40" fmla="*/ 1138427 w 2743"/>
              <a:gd name="T41" fmla="*/ 478008 h 736"/>
              <a:gd name="T42" fmla="*/ 1202539 w 2743"/>
              <a:gd name="T43" fmla="*/ 551969 h 736"/>
              <a:gd name="T44" fmla="*/ 1446859 w 2743"/>
              <a:gd name="T45" fmla="*/ 664281 h 736"/>
              <a:gd name="T46" fmla="*/ 1755291 w 2743"/>
              <a:gd name="T47" fmla="*/ 730024 h 736"/>
              <a:gd name="T48" fmla="*/ 1985749 w 2743"/>
              <a:gd name="T49" fmla="*/ 794398 h 736"/>
              <a:gd name="T50" fmla="*/ 2162491 w 2743"/>
              <a:gd name="T51" fmla="*/ 854662 h 736"/>
              <a:gd name="T52" fmla="*/ 3538306 w 2743"/>
              <a:gd name="T53" fmla="*/ 932732 h 736"/>
              <a:gd name="T54" fmla="*/ 3853670 w 2743"/>
              <a:gd name="T55" fmla="*/ 925884 h 736"/>
              <a:gd name="T56" fmla="*/ 4117050 w 2743"/>
              <a:gd name="T57" fmla="*/ 902600 h 736"/>
              <a:gd name="T58" fmla="*/ 4250473 w 2743"/>
              <a:gd name="T59" fmla="*/ 864250 h 736"/>
              <a:gd name="T60" fmla="*/ 4494793 w 2743"/>
              <a:gd name="T61" fmla="*/ 775222 h 736"/>
              <a:gd name="T62" fmla="*/ 4661138 w 2743"/>
              <a:gd name="T63" fmla="*/ 791658 h 7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3"/>
              <a:gd name="T97" fmla="*/ 0 h 736"/>
              <a:gd name="T98" fmla="*/ 2743 w 2743"/>
              <a:gd name="T99" fmla="*/ 736 h 7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3" h="736">
                <a:moveTo>
                  <a:pt x="2559" y="633"/>
                </a:moveTo>
                <a:cubicBezTo>
                  <a:pt x="2644" y="647"/>
                  <a:pt x="2697" y="559"/>
                  <a:pt x="2721" y="582"/>
                </a:cubicBezTo>
                <a:cubicBezTo>
                  <a:pt x="2743" y="588"/>
                  <a:pt x="2631" y="618"/>
                  <a:pt x="2589" y="640"/>
                </a:cubicBezTo>
                <a:cubicBezTo>
                  <a:pt x="2548" y="662"/>
                  <a:pt x="2522" y="695"/>
                  <a:pt x="2469" y="711"/>
                </a:cubicBezTo>
                <a:cubicBezTo>
                  <a:pt x="2427" y="718"/>
                  <a:pt x="2338" y="736"/>
                  <a:pt x="2277" y="736"/>
                </a:cubicBezTo>
                <a:cubicBezTo>
                  <a:pt x="2213" y="736"/>
                  <a:pt x="2069" y="724"/>
                  <a:pt x="2069" y="724"/>
                </a:cubicBezTo>
                <a:cubicBezTo>
                  <a:pt x="1962" y="736"/>
                  <a:pt x="1889" y="724"/>
                  <a:pt x="1755" y="717"/>
                </a:cubicBezTo>
                <a:cubicBezTo>
                  <a:pt x="1683" y="713"/>
                  <a:pt x="1530" y="696"/>
                  <a:pt x="1530" y="696"/>
                </a:cubicBezTo>
                <a:cubicBezTo>
                  <a:pt x="1365" y="680"/>
                  <a:pt x="1360" y="693"/>
                  <a:pt x="1171" y="652"/>
                </a:cubicBezTo>
                <a:cubicBezTo>
                  <a:pt x="1017" y="589"/>
                  <a:pt x="1076" y="668"/>
                  <a:pt x="972" y="601"/>
                </a:cubicBezTo>
                <a:cubicBezTo>
                  <a:pt x="916" y="564"/>
                  <a:pt x="821" y="527"/>
                  <a:pt x="714" y="495"/>
                </a:cubicBezTo>
                <a:cubicBezTo>
                  <a:pt x="686" y="452"/>
                  <a:pt x="583" y="401"/>
                  <a:pt x="434" y="369"/>
                </a:cubicBezTo>
                <a:cubicBezTo>
                  <a:pt x="402" y="328"/>
                  <a:pt x="408" y="302"/>
                  <a:pt x="313" y="265"/>
                </a:cubicBezTo>
                <a:cubicBezTo>
                  <a:pt x="273" y="202"/>
                  <a:pt x="322" y="229"/>
                  <a:pt x="216" y="187"/>
                </a:cubicBezTo>
                <a:cubicBezTo>
                  <a:pt x="192" y="153"/>
                  <a:pt x="126" y="141"/>
                  <a:pt x="51" y="108"/>
                </a:cubicBezTo>
                <a:cubicBezTo>
                  <a:pt x="108" y="84"/>
                  <a:pt x="0" y="0"/>
                  <a:pt x="135" y="5"/>
                </a:cubicBezTo>
                <a:cubicBezTo>
                  <a:pt x="155" y="14"/>
                  <a:pt x="225" y="96"/>
                  <a:pt x="234" y="103"/>
                </a:cubicBezTo>
                <a:cubicBezTo>
                  <a:pt x="252" y="120"/>
                  <a:pt x="265" y="148"/>
                  <a:pt x="297" y="166"/>
                </a:cubicBezTo>
                <a:cubicBezTo>
                  <a:pt x="319" y="177"/>
                  <a:pt x="331" y="212"/>
                  <a:pt x="374" y="219"/>
                </a:cubicBezTo>
                <a:cubicBezTo>
                  <a:pt x="383" y="256"/>
                  <a:pt x="423" y="256"/>
                  <a:pt x="505" y="293"/>
                </a:cubicBezTo>
                <a:cubicBezTo>
                  <a:pt x="547" y="354"/>
                  <a:pt x="555" y="307"/>
                  <a:pt x="657" y="349"/>
                </a:cubicBezTo>
                <a:cubicBezTo>
                  <a:pt x="669" y="367"/>
                  <a:pt x="684" y="385"/>
                  <a:pt x="694" y="403"/>
                </a:cubicBezTo>
                <a:cubicBezTo>
                  <a:pt x="705" y="420"/>
                  <a:pt x="835" y="485"/>
                  <a:pt x="835" y="485"/>
                </a:cubicBezTo>
                <a:cubicBezTo>
                  <a:pt x="905" y="515"/>
                  <a:pt x="925" y="507"/>
                  <a:pt x="1013" y="533"/>
                </a:cubicBezTo>
                <a:cubicBezTo>
                  <a:pt x="1029" y="543"/>
                  <a:pt x="1136" y="569"/>
                  <a:pt x="1146" y="580"/>
                </a:cubicBezTo>
                <a:cubicBezTo>
                  <a:pt x="1165" y="598"/>
                  <a:pt x="1248" y="624"/>
                  <a:pt x="1248" y="624"/>
                </a:cubicBezTo>
                <a:cubicBezTo>
                  <a:pt x="1691" y="675"/>
                  <a:pt x="1801" y="722"/>
                  <a:pt x="2042" y="681"/>
                </a:cubicBezTo>
                <a:cubicBezTo>
                  <a:pt x="2189" y="683"/>
                  <a:pt x="2169" y="680"/>
                  <a:pt x="2224" y="676"/>
                </a:cubicBezTo>
                <a:cubicBezTo>
                  <a:pt x="2279" y="673"/>
                  <a:pt x="2338" y="667"/>
                  <a:pt x="2376" y="659"/>
                </a:cubicBezTo>
                <a:cubicBezTo>
                  <a:pt x="2452" y="645"/>
                  <a:pt x="2413" y="653"/>
                  <a:pt x="2453" y="631"/>
                </a:cubicBezTo>
                <a:cubicBezTo>
                  <a:pt x="2477" y="618"/>
                  <a:pt x="2539" y="569"/>
                  <a:pt x="2594" y="566"/>
                </a:cubicBezTo>
                <a:cubicBezTo>
                  <a:pt x="2640" y="561"/>
                  <a:pt x="2634" y="571"/>
                  <a:pt x="2690" y="578"/>
                </a:cubicBezTo>
              </a:path>
            </a:pathLst>
          </a:custGeom>
          <a:solidFill>
            <a:srgbClr val="CC0099"/>
          </a:solidFill>
          <a:ln w="9525">
            <a:solidFill>
              <a:schemeClr val="tx1"/>
            </a:solidFill>
            <a:round/>
            <a:headEnd/>
            <a:tailEnd/>
          </a:ln>
        </p:spPr>
        <p:txBody>
          <a:bodyPr/>
          <a:lstStyle/>
          <a:p>
            <a:endParaRPr lang="en-US"/>
          </a:p>
        </p:txBody>
      </p:sp>
      <p:sp>
        <p:nvSpPr>
          <p:cNvPr id="71698" name="Freeform 23"/>
          <p:cNvSpPr>
            <a:spLocks/>
          </p:cNvSpPr>
          <p:nvPr/>
        </p:nvSpPr>
        <p:spPr bwMode="auto">
          <a:xfrm rot="-7165466">
            <a:off x="6296025" y="4802188"/>
            <a:ext cx="998538" cy="989012"/>
          </a:xfrm>
          <a:custGeom>
            <a:avLst/>
            <a:gdLst>
              <a:gd name="T0" fmla="*/ 608360 w 627"/>
              <a:gd name="T1" fmla="*/ 0 h 632"/>
              <a:gd name="T2" fmla="*/ 621100 w 627"/>
              <a:gd name="T3" fmla="*/ 219085 h 632"/>
              <a:gd name="T4" fmla="*/ 108294 w 627"/>
              <a:gd name="T5" fmla="*/ 374009 h 632"/>
              <a:gd name="T6" fmla="*/ 108294 w 627"/>
              <a:gd name="T7" fmla="*/ 586835 h 632"/>
              <a:gd name="T8" fmla="*/ 758061 w 627"/>
              <a:gd name="T9" fmla="*/ 942065 h 632"/>
              <a:gd name="T10" fmla="*/ 974650 w 627"/>
              <a:gd name="T11" fmla="*/ 871645 h 632"/>
              <a:gd name="T12" fmla="*/ 902984 w 627"/>
              <a:gd name="T13" fmla="*/ 729240 h 632"/>
              <a:gd name="T14" fmla="*/ 617915 w 627"/>
              <a:gd name="T15" fmla="*/ 560231 h 632"/>
              <a:gd name="T16" fmla="*/ 382215 w 627"/>
              <a:gd name="T17" fmla="*/ 431910 h 632"/>
              <a:gd name="T18" fmla="*/ 791504 w 627"/>
              <a:gd name="T19" fmla="*/ 334887 h 632"/>
              <a:gd name="T20" fmla="*/ 804245 w 627"/>
              <a:gd name="T21" fmla="*/ 142405 h 632"/>
              <a:gd name="T22" fmla="*/ 713469 w 627"/>
              <a:gd name="T23" fmla="*/ 26603 h 632"/>
              <a:gd name="T24" fmla="*/ 608360 w 627"/>
              <a:gd name="T25" fmla="*/ 0 h 6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7"/>
              <a:gd name="T40" fmla="*/ 0 h 632"/>
              <a:gd name="T41" fmla="*/ 627 w 627"/>
              <a:gd name="T42" fmla="*/ 632 h 6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7" h="632">
                <a:moveTo>
                  <a:pt x="382" y="0"/>
                </a:moveTo>
                <a:cubicBezTo>
                  <a:pt x="372" y="20"/>
                  <a:pt x="442" y="100"/>
                  <a:pt x="390" y="140"/>
                </a:cubicBezTo>
                <a:cubicBezTo>
                  <a:pt x="338" y="180"/>
                  <a:pt x="122" y="200"/>
                  <a:pt x="68" y="239"/>
                </a:cubicBezTo>
                <a:cubicBezTo>
                  <a:pt x="14" y="278"/>
                  <a:pt x="0" y="315"/>
                  <a:pt x="68" y="375"/>
                </a:cubicBezTo>
                <a:cubicBezTo>
                  <a:pt x="136" y="435"/>
                  <a:pt x="385" y="572"/>
                  <a:pt x="476" y="602"/>
                </a:cubicBezTo>
                <a:cubicBezTo>
                  <a:pt x="567" y="632"/>
                  <a:pt x="597" y="580"/>
                  <a:pt x="612" y="557"/>
                </a:cubicBezTo>
                <a:cubicBezTo>
                  <a:pt x="627" y="534"/>
                  <a:pt x="604" y="499"/>
                  <a:pt x="567" y="466"/>
                </a:cubicBezTo>
                <a:cubicBezTo>
                  <a:pt x="530" y="433"/>
                  <a:pt x="442" y="390"/>
                  <a:pt x="388" y="358"/>
                </a:cubicBezTo>
                <a:cubicBezTo>
                  <a:pt x="334" y="326"/>
                  <a:pt x="222" y="300"/>
                  <a:pt x="240" y="276"/>
                </a:cubicBezTo>
                <a:cubicBezTo>
                  <a:pt x="258" y="252"/>
                  <a:pt x="453" y="245"/>
                  <a:pt x="497" y="214"/>
                </a:cubicBezTo>
                <a:cubicBezTo>
                  <a:pt x="541" y="183"/>
                  <a:pt x="513" y="124"/>
                  <a:pt x="505" y="91"/>
                </a:cubicBezTo>
                <a:cubicBezTo>
                  <a:pt x="497" y="58"/>
                  <a:pt x="468" y="32"/>
                  <a:pt x="448" y="17"/>
                </a:cubicBezTo>
                <a:cubicBezTo>
                  <a:pt x="428" y="2"/>
                  <a:pt x="396" y="4"/>
                  <a:pt x="382" y="0"/>
                </a:cubicBezTo>
                <a:close/>
              </a:path>
            </a:pathLst>
          </a:custGeom>
          <a:solidFill>
            <a:srgbClr val="FFCC99"/>
          </a:solidFill>
          <a:ln w="28575">
            <a:solidFill>
              <a:schemeClr val="tx1"/>
            </a:solidFill>
            <a:round/>
            <a:headEnd/>
            <a:tailEnd/>
          </a:ln>
        </p:spPr>
        <p:txBody>
          <a:bodyPr/>
          <a:lstStyle/>
          <a:p>
            <a:endParaRPr lang="en-US"/>
          </a:p>
        </p:txBody>
      </p:sp>
      <p:sp>
        <p:nvSpPr>
          <p:cNvPr id="71699" name="Text Box 32"/>
          <p:cNvSpPr txBox="1">
            <a:spLocks noChangeArrowheads="1"/>
          </p:cNvSpPr>
          <p:nvPr/>
        </p:nvSpPr>
        <p:spPr bwMode="auto">
          <a:xfrm>
            <a:off x="285720" y="357166"/>
            <a:ext cx="8208962" cy="3108543"/>
          </a:xfrm>
          <a:prstGeom prst="rect">
            <a:avLst/>
          </a:prstGeom>
          <a:noFill/>
          <a:ln w="9525">
            <a:noFill/>
            <a:miter lim="800000"/>
            <a:headEnd/>
            <a:tailEnd/>
          </a:ln>
        </p:spPr>
        <p:txBody>
          <a:bodyPr>
            <a:spAutoFit/>
          </a:bodyPr>
          <a:lstStyle/>
          <a:p>
            <a:pPr>
              <a:spcBef>
                <a:spcPct val="50000"/>
              </a:spcBef>
            </a:pPr>
            <a:r>
              <a:rPr lang="en-IE" sz="2800" dirty="0"/>
              <a:t>Stage 2 - (20 minutes to 1 hour)</a:t>
            </a:r>
          </a:p>
          <a:p>
            <a:pPr>
              <a:spcBef>
                <a:spcPct val="50000"/>
              </a:spcBef>
            </a:pPr>
            <a:r>
              <a:rPr lang="en-IE" sz="2800" b="0" dirty="0"/>
              <a:t>The foetus passes through the cervix and the birth canal head first. </a:t>
            </a:r>
          </a:p>
          <a:p>
            <a:pPr>
              <a:spcBef>
                <a:spcPct val="50000"/>
              </a:spcBef>
            </a:pPr>
            <a:r>
              <a:rPr lang="en-IE" sz="2800" b="0" dirty="0"/>
              <a:t>The umbilical cord is tied and cut. This leaves a scar which will eventually become the navel (belly button).</a:t>
            </a:r>
          </a:p>
        </p:txBody>
      </p:sp>
      <p:sp>
        <p:nvSpPr>
          <p:cNvPr id="28" name="Slide Number Placeholder 27"/>
          <p:cNvSpPr>
            <a:spLocks noGrp="1"/>
          </p:cNvSpPr>
          <p:nvPr>
            <p:ph type="sldNum" sz="quarter" idx="12"/>
          </p:nvPr>
        </p:nvSpPr>
        <p:spPr/>
        <p:txBody>
          <a:bodyPr/>
          <a:lstStyle/>
          <a:p>
            <a:pPr>
              <a:defRPr/>
            </a:pPr>
            <a:fld id="{325A776B-3DB6-4339-BB7E-DAB8D23E1CC4}" type="slidenum">
              <a:rPr lang="en-GB" smtClean="0"/>
              <a:pPr>
                <a:defRPr/>
              </a:pPr>
              <a:t>20</a:t>
            </a:fld>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reeform 4"/>
          <p:cNvSpPr>
            <a:spLocks/>
          </p:cNvSpPr>
          <p:nvPr/>
        </p:nvSpPr>
        <p:spPr bwMode="auto">
          <a:xfrm>
            <a:off x="4224338" y="4324350"/>
            <a:ext cx="1468437" cy="1984375"/>
          </a:xfrm>
          <a:custGeom>
            <a:avLst/>
            <a:gdLst>
              <a:gd name="T0" fmla="*/ 504825 w 925"/>
              <a:gd name="T1" fmla="*/ 0 h 1250"/>
              <a:gd name="T2" fmla="*/ 1011237 w 925"/>
              <a:gd name="T3" fmla="*/ 165100 h 1250"/>
              <a:gd name="T4" fmla="*/ 1155700 w 925"/>
              <a:gd name="T5" fmla="*/ 803275 h 1250"/>
              <a:gd name="T6" fmla="*/ 1444625 w 925"/>
              <a:gd name="T7" fmla="*/ 1227137 h 1250"/>
              <a:gd name="T8" fmla="*/ 1228725 w 925"/>
              <a:gd name="T9" fmla="*/ 1865313 h 1250"/>
              <a:gd name="T10" fmla="*/ 0 w 925"/>
              <a:gd name="T11" fmla="*/ 1936750 h 1250"/>
              <a:gd name="T12" fmla="*/ 0 60000 65536"/>
              <a:gd name="T13" fmla="*/ 0 60000 65536"/>
              <a:gd name="T14" fmla="*/ 0 60000 65536"/>
              <a:gd name="T15" fmla="*/ 0 60000 65536"/>
              <a:gd name="T16" fmla="*/ 0 60000 65536"/>
              <a:gd name="T17" fmla="*/ 0 60000 65536"/>
              <a:gd name="T18" fmla="*/ 0 w 925"/>
              <a:gd name="T19" fmla="*/ 0 h 1250"/>
              <a:gd name="T20" fmla="*/ 925 w 925"/>
              <a:gd name="T21" fmla="*/ 1250 h 1250"/>
            </a:gdLst>
            <a:ahLst/>
            <a:cxnLst>
              <a:cxn ang="T12">
                <a:pos x="T0" y="T1"/>
              </a:cxn>
              <a:cxn ang="T13">
                <a:pos x="T2" y="T3"/>
              </a:cxn>
              <a:cxn ang="T14">
                <a:pos x="T4" y="T5"/>
              </a:cxn>
              <a:cxn ang="T15">
                <a:pos x="T6" y="T7"/>
              </a:cxn>
              <a:cxn ang="T16">
                <a:pos x="T8" y="T9"/>
              </a:cxn>
              <a:cxn ang="T17">
                <a:pos x="T10" y="T11"/>
              </a:cxn>
            </a:cxnLst>
            <a:rect l="T18" t="T19" r="T20" b="T21"/>
            <a:pathLst>
              <a:path w="925" h="1250">
                <a:moveTo>
                  <a:pt x="318" y="0"/>
                </a:moveTo>
                <a:cubicBezTo>
                  <a:pt x="370" y="17"/>
                  <a:pt x="569" y="20"/>
                  <a:pt x="637" y="104"/>
                </a:cubicBezTo>
                <a:cubicBezTo>
                  <a:pt x="705" y="188"/>
                  <a:pt x="682" y="394"/>
                  <a:pt x="728" y="506"/>
                </a:cubicBezTo>
                <a:cubicBezTo>
                  <a:pt x="773" y="617"/>
                  <a:pt x="902" y="662"/>
                  <a:pt x="910" y="773"/>
                </a:cubicBezTo>
                <a:cubicBezTo>
                  <a:pt x="918" y="885"/>
                  <a:pt x="925" y="1100"/>
                  <a:pt x="774" y="1175"/>
                </a:cubicBezTo>
                <a:cubicBezTo>
                  <a:pt x="622" y="1250"/>
                  <a:pt x="311" y="1235"/>
                  <a:pt x="0" y="1220"/>
                </a:cubicBezTo>
              </a:path>
            </a:pathLst>
          </a:custGeom>
          <a:solidFill>
            <a:srgbClr val="FFCC99"/>
          </a:solidFill>
          <a:ln w="28575">
            <a:solidFill>
              <a:schemeClr val="tx1"/>
            </a:solidFill>
            <a:round/>
            <a:headEnd/>
            <a:tailEnd/>
          </a:ln>
        </p:spPr>
        <p:txBody>
          <a:bodyPr/>
          <a:lstStyle/>
          <a:p>
            <a:endParaRPr lang="en-US"/>
          </a:p>
        </p:txBody>
      </p:sp>
      <p:sp>
        <p:nvSpPr>
          <p:cNvPr id="72707" name="Freeform 5"/>
          <p:cNvSpPr>
            <a:spLocks/>
          </p:cNvSpPr>
          <p:nvPr/>
        </p:nvSpPr>
        <p:spPr bwMode="auto">
          <a:xfrm>
            <a:off x="5148263" y="4365625"/>
            <a:ext cx="2527300" cy="1558925"/>
          </a:xfrm>
          <a:custGeom>
            <a:avLst/>
            <a:gdLst>
              <a:gd name="T0" fmla="*/ 649741 w 1587"/>
              <a:gd name="T1" fmla="*/ 1558925 h 998"/>
              <a:gd name="T2" fmla="*/ 216580 w 1587"/>
              <a:gd name="T3" fmla="*/ 1558925 h 998"/>
              <a:gd name="T4" fmla="*/ 0 w 1587"/>
              <a:gd name="T5" fmla="*/ 0 h 998"/>
              <a:gd name="T6" fmla="*/ 2022477 w 1587"/>
              <a:gd name="T7" fmla="*/ 71854 h 998"/>
              <a:gd name="T8" fmla="*/ 2527300 w 1587"/>
              <a:gd name="T9" fmla="*/ 142146 h 998"/>
              <a:gd name="T10" fmla="*/ 649741 w 1587"/>
              <a:gd name="T11" fmla="*/ 1558925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72708" name="Rectangle 6"/>
          <p:cNvSpPr>
            <a:spLocks noChangeArrowheads="1"/>
          </p:cNvSpPr>
          <p:nvPr/>
        </p:nvSpPr>
        <p:spPr bwMode="auto">
          <a:xfrm rot="1857642">
            <a:off x="4152900" y="4418013"/>
            <a:ext cx="577850" cy="1700212"/>
          </a:xfrm>
          <a:prstGeom prst="rect">
            <a:avLst/>
          </a:prstGeom>
          <a:solidFill>
            <a:srgbClr val="FFCC99"/>
          </a:solidFill>
          <a:ln w="9525">
            <a:noFill/>
            <a:miter lim="800000"/>
            <a:headEnd/>
            <a:tailEnd/>
          </a:ln>
        </p:spPr>
        <p:txBody>
          <a:bodyPr wrap="none" anchor="ctr"/>
          <a:lstStyle/>
          <a:p>
            <a:endParaRPr lang="en-IE"/>
          </a:p>
        </p:txBody>
      </p:sp>
      <p:sp>
        <p:nvSpPr>
          <p:cNvPr id="72709" name="Freeform 7"/>
          <p:cNvSpPr>
            <a:spLocks/>
          </p:cNvSpPr>
          <p:nvPr/>
        </p:nvSpPr>
        <p:spPr bwMode="auto">
          <a:xfrm>
            <a:off x="1408113" y="3957638"/>
            <a:ext cx="720725" cy="849312"/>
          </a:xfrm>
          <a:custGeom>
            <a:avLst/>
            <a:gdLst>
              <a:gd name="T0" fmla="*/ 133350 w 454"/>
              <a:gd name="T1" fmla="*/ 849312 h 535"/>
              <a:gd name="T2" fmla="*/ 720725 w 454"/>
              <a:gd name="T3" fmla="*/ 182562 h 535"/>
              <a:gd name="T4" fmla="*/ 720725 w 454"/>
              <a:gd name="T5" fmla="*/ 12700 h 535"/>
              <a:gd name="T6" fmla="*/ 577850 w 454"/>
              <a:gd name="T7" fmla="*/ 12700 h 535"/>
              <a:gd name="T8" fmla="*/ 342900 w 454"/>
              <a:gd name="T9" fmla="*/ 0 h 535"/>
              <a:gd name="T10" fmla="*/ 144463 w 454"/>
              <a:gd name="T11" fmla="*/ 34925 h 535"/>
              <a:gd name="T12" fmla="*/ 73025 w 454"/>
              <a:gd name="T13" fmla="*/ 176212 h 535"/>
              <a:gd name="T14" fmla="*/ 0 w 454"/>
              <a:gd name="T15" fmla="*/ 319087 h 535"/>
              <a:gd name="T16" fmla="*/ 0 w 454"/>
              <a:gd name="T17" fmla="*/ 531812 h 535"/>
              <a:gd name="T18" fmla="*/ 133350 w 454"/>
              <a:gd name="T19" fmla="*/ 849312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535"/>
              <a:gd name="T32" fmla="*/ 454 w 454"/>
              <a:gd name="T33" fmla="*/ 535 h 5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535">
                <a:moveTo>
                  <a:pt x="84" y="535"/>
                </a:moveTo>
                <a:lnTo>
                  <a:pt x="454" y="115"/>
                </a:lnTo>
                <a:lnTo>
                  <a:pt x="454" y="8"/>
                </a:lnTo>
                <a:lnTo>
                  <a:pt x="364" y="8"/>
                </a:lnTo>
                <a:lnTo>
                  <a:pt x="216" y="0"/>
                </a:lnTo>
                <a:lnTo>
                  <a:pt x="91" y="22"/>
                </a:lnTo>
                <a:lnTo>
                  <a:pt x="46" y="111"/>
                </a:lnTo>
                <a:lnTo>
                  <a:pt x="0" y="201"/>
                </a:lnTo>
                <a:lnTo>
                  <a:pt x="0" y="335"/>
                </a:lnTo>
                <a:lnTo>
                  <a:pt x="84" y="535"/>
                </a:lnTo>
                <a:close/>
              </a:path>
            </a:pathLst>
          </a:custGeom>
          <a:solidFill>
            <a:srgbClr val="FF3300"/>
          </a:solidFill>
          <a:ln w="9525">
            <a:noFill/>
            <a:round/>
            <a:headEnd/>
            <a:tailEnd/>
          </a:ln>
        </p:spPr>
        <p:txBody>
          <a:bodyPr/>
          <a:lstStyle/>
          <a:p>
            <a:endParaRPr lang="en-US"/>
          </a:p>
        </p:txBody>
      </p:sp>
      <p:sp>
        <p:nvSpPr>
          <p:cNvPr id="72710" name="Freeform 8"/>
          <p:cNvSpPr>
            <a:spLocks/>
          </p:cNvSpPr>
          <p:nvPr/>
        </p:nvSpPr>
        <p:spPr bwMode="auto">
          <a:xfrm>
            <a:off x="5076825" y="5084763"/>
            <a:ext cx="1443038" cy="779462"/>
          </a:xfrm>
          <a:custGeom>
            <a:avLst/>
            <a:gdLst>
              <a:gd name="T0" fmla="*/ 432752 w 907"/>
              <a:gd name="T1" fmla="*/ 0 h 499"/>
              <a:gd name="T2" fmla="*/ 0 w 907"/>
              <a:gd name="T3" fmla="*/ 284293 h 499"/>
              <a:gd name="T4" fmla="*/ 216376 w 907"/>
              <a:gd name="T5" fmla="*/ 779462 h 499"/>
              <a:gd name="T6" fmla="*/ 1443038 w 907"/>
              <a:gd name="T7" fmla="*/ 638878 h 499"/>
              <a:gd name="T8" fmla="*/ 1226662 w 907"/>
              <a:gd name="T9" fmla="*/ 71854 h 499"/>
              <a:gd name="T10" fmla="*/ 43275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72711" name="Freeform 9"/>
          <p:cNvSpPr>
            <a:spLocks/>
          </p:cNvSpPr>
          <p:nvPr/>
        </p:nvSpPr>
        <p:spPr bwMode="auto">
          <a:xfrm>
            <a:off x="222250" y="3868738"/>
            <a:ext cx="4752975" cy="2420937"/>
          </a:xfrm>
          <a:custGeom>
            <a:avLst/>
            <a:gdLst>
              <a:gd name="T0" fmla="*/ 142875 w 2994"/>
              <a:gd name="T1" fmla="*/ 168275 h 1525"/>
              <a:gd name="T2" fmla="*/ 1071563 w 2994"/>
              <a:gd name="T3" fmla="*/ 63500 h 1525"/>
              <a:gd name="T4" fmla="*/ 1919288 w 2994"/>
              <a:gd name="T5" fmla="*/ 63500 h 1525"/>
              <a:gd name="T6" fmla="*/ 4140200 w 2994"/>
              <a:gd name="T7" fmla="*/ 441325 h 1525"/>
              <a:gd name="T8" fmla="*/ 4706938 w 2994"/>
              <a:gd name="T9" fmla="*/ 541337 h 1525"/>
              <a:gd name="T10" fmla="*/ 4573588 w 2994"/>
              <a:gd name="T11" fmla="*/ 787400 h 1525"/>
              <a:gd name="T12" fmla="*/ 4371975 w 2994"/>
              <a:gd name="T13" fmla="*/ 776287 h 1525"/>
              <a:gd name="T14" fmla="*/ 4284663 w 2994"/>
              <a:gd name="T15" fmla="*/ 723900 h 1525"/>
              <a:gd name="T16" fmla="*/ 3905250 w 2994"/>
              <a:gd name="T17" fmla="*/ 593725 h 1525"/>
              <a:gd name="T18" fmla="*/ 1868488 w 2994"/>
              <a:gd name="T19" fmla="*/ 350837 h 1525"/>
              <a:gd name="T20" fmla="*/ 1593850 w 2994"/>
              <a:gd name="T21" fmla="*/ 285750 h 1525"/>
              <a:gd name="T22" fmla="*/ 1462087 w 2994"/>
              <a:gd name="T23" fmla="*/ 338137 h 1525"/>
              <a:gd name="T24" fmla="*/ 1293812 w 2994"/>
              <a:gd name="T25" fmla="*/ 376237 h 1525"/>
              <a:gd name="T26" fmla="*/ 1319212 w 2994"/>
              <a:gd name="T27" fmla="*/ 338137 h 1525"/>
              <a:gd name="T28" fmla="*/ 1241425 w 2994"/>
              <a:gd name="T29" fmla="*/ 415925 h 1525"/>
              <a:gd name="T30" fmla="*/ 1312862 w 2994"/>
              <a:gd name="T31" fmla="*/ 911225 h 1525"/>
              <a:gd name="T32" fmla="*/ 1419225 w 2994"/>
              <a:gd name="T33" fmla="*/ 1011237 h 1525"/>
              <a:gd name="T34" fmla="*/ 1765300 w 2994"/>
              <a:gd name="T35" fmla="*/ 1246187 h 1525"/>
              <a:gd name="T36" fmla="*/ 1884363 w 2994"/>
              <a:gd name="T37" fmla="*/ 1308100 h 1525"/>
              <a:gd name="T38" fmla="*/ 2405062 w 2994"/>
              <a:gd name="T39" fmla="*/ 1320800 h 1525"/>
              <a:gd name="T40" fmla="*/ 2736850 w 2994"/>
              <a:gd name="T41" fmla="*/ 1381125 h 1525"/>
              <a:gd name="T42" fmla="*/ 2830512 w 2994"/>
              <a:gd name="T43" fmla="*/ 1444625 h 1525"/>
              <a:gd name="T44" fmla="*/ 2952750 w 2994"/>
              <a:gd name="T45" fmla="*/ 1435100 h 1525"/>
              <a:gd name="T46" fmla="*/ 3435350 w 2994"/>
              <a:gd name="T47" fmla="*/ 1370012 h 1525"/>
              <a:gd name="T48" fmla="*/ 3762375 w 2994"/>
              <a:gd name="T49" fmla="*/ 1552575 h 1525"/>
              <a:gd name="T50" fmla="*/ 4075113 w 2994"/>
              <a:gd name="T51" fmla="*/ 1816100 h 1525"/>
              <a:gd name="T52" fmla="*/ 3948113 w 2994"/>
              <a:gd name="T53" fmla="*/ 2408237 h 1525"/>
              <a:gd name="T54" fmla="*/ 3733800 w 2994"/>
              <a:gd name="T55" fmla="*/ 2420937 h 1525"/>
              <a:gd name="T56" fmla="*/ 2974975 w 2994"/>
              <a:gd name="T57" fmla="*/ 2408237 h 1525"/>
              <a:gd name="T58" fmla="*/ 2817812 w 2994"/>
              <a:gd name="T59" fmla="*/ 2360612 h 1525"/>
              <a:gd name="T60" fmla="*/ 2655887 w 2994"/>
              <a:gd name="T61" fmla="*/ 2335212 h 1525"/>
              <a:gd name="T62" fmla="*/ 685800 w 2994"/>
              <a:gd name="T63" fmla="*/ 2095500 h 1525"/>
              <a:gd name="T64" fmla="*/ 171450 w 2994"/>
              <a:gd name="T65" fmla="*/ 1995487 h 1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94"/>
              <a:gd name="T100" fmla="*/ 0 h 1525"/>
              <a:gd name="T101" fmla="*/ 2994 w 2994"/>
              <a:gd name="T102" fmla="*/ 1525 h 15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94" h="1525">
                <a:moveTo>
                  <a:pt x="90" y="106"/>
                </a:moveTo>
                <a:cubicBezTo>
                  <a:pt x="0" y="98"/>
                  <a:pt x="489" y="51"/>
                  <a:pt x="675" y="40"/>
                </a:cubicBezTo>
                <a:cubicBezTo>
                  <a:pt x="861" y="29"/>
                  <a:pt x="887" y="0"/>
                  <a:pt x="1209" y="40"/>
                </a:cubicBezTo>
                <a:cubicBezTo>
                  <a:pt x="1565" y="84"/>
                  <a:pt x="2318" y="187"/>
                  <a:pt x="2608" y="278"/>
                </a:cubicBezTo>
                <a:cubicBezTo>
                  <a:pt x="2639" y="313"/>
                  <a:pt x="2955" y="286"/>
                  <a:pt x="2965" y="341"/>
                </a:cubicBezTo>
                <a:cubicBezTo>
                  <a:pt x="2994" y="426"/>
                  <a:pt x="2967" y="481"/>
                  <a:pt x="2881" y="496"/>
                </a:cubicBezTo>
                <a:cubicBezTo>
                  <a:pt x="2840" y="494"/>
                  <a:pt x="2792" y="507"/>
                  <a:pt x="2754" y="489"/>
                </a:cubicBezTo>
                <a:cubicBezTo>
                  <a:pt x="2737" y="480"/>
                  <a:pt x="2703" y="473"/>
                  <a:pt x="2699" y="456"/>
                </a:cubicBezTo>
                <a:cubicBezTo>
                  <a:pt x="2650" y="437"/>
                  <a:pt x="2715" y="449"/>
                  <a:pt x="2460" y="374"/>
                </a:cubicBezTo>
                <a:cubicBezTo>
                  <a:pt x="2216" y="306"/>
                  <a:pt x="1416" y="282"/>
                  <a:pt x="1177" y="221"/>
                </a:cubicBezTo>
                <a:cubicBezTo>
                  <a:pt x="1161" y="226"/>
                  <a:pt x="1037" y="204"/>
                  <a:pt x="1004" y="180"/>
                </a:cubicBezTo>
                <a:cubicBezTo>
                  <a:pt x="955" y="227"/>
                  <a:pt x="963" y="188"/>
                  <a:pt x="921" y="213"/>
                </a:cubicBezTo>
                <a:cubicBezTo>
                  <a:pt x="898" y="257"/>
                  <a:pt x="853" y="203"/>
                  <a:pt x="815" y="237"/>
                </a:cubicBezTo>
                <a:cubicBezTo>
                  <a:pt x="798" y="385"/>
                  <a:pt x="855" y="190"/>
                  <a:pt x="831" y="213"/>
                </a:cubicBezTo>
                <a:cubicBezTo>
                  <a:pt x="821" y="241"/>
                  <a:pt x="796" y="234"/>
                  <a:pt x="782" y="262"/>
                </a:cubicBezTo>
                <a:cubicBezTo>
                  <a:pt x="786" y="364"/>
                  <a:pt x="756" y="481"/>
                  <a:pt x="827" y="574"/>
                </a:cubicBezTo>
                <a:cubicBezTo>
                  <a:pt x="838" y="607"/>
                  <a:pt x="884" y="593"/>
                  <a:pt x="894" y="637"/>
                </a:cubicBezTo>
                <a:cubicBezTo>
                  <a:pt x="992" y="634"/>
                  <a:pt x="1022" y="764"/>
                  <a:pt x="1112" y="785"/>
                </a:cubicBezTo>
                <a:cubicBezTo>
                  <a:pt x="1138" y="800"/>
                  <a:pt x="1162" y="808"/>
                  <a:pt x="1187" y="824"/>
                </a:cubicBezTo>
                <a:cubicBezTo>
                  <a:pt x="1296" y="816"/>
                  <a:pt x="1406" y="812"/>
                  <a:pt x="1515" y="832"/>
                </a:cubicBezTo>
                <a:cubicBezTo>
                  <a:pt x="1590" y="846"/>
                  <a:pt x="1644" y="864"/>
                  <a:pt x="1724" y="870"/>
                </a:cubicBezTo>
                <a:cubicBezTo>
                  <a:pt x="1754" y="880"/>
                  <a:pt x="1757" y="895"/>
                  <a:pt x="1783" y="910"/>
                </a:cubicBezTo>
                <a:cubicBezTo>
                  <a:pt x="1796" y="917"/>
                  <a:pt x="1841" y="886"/>
                  <a:pt x="1860" y="904"/>
                </a:cubicBezTo>
                <a:cubicBezTo>
                  <a:pt x="1921" y="961"/>
                  <a:pt x="2080" y="834"/>
                  <a:pt x="2164" y="863"/>
                </a:cubicBezTo>
                <a:cubicBezTo>
                  <a:pt x="2229" y="923"/>
                  <a:pt x="2296" y="865"/>
                  <a:pt x="2370" y="978"/>
                </a:cubicBezTo>
                <a:cubicBezTo>
                  <a:pt x="2461" y="1007"/>
                  <a:pt x="2534" y="1047"/>
                  <a:pt x="2567" y="1144"/>
                </a:cubicBezTo>
                <a:cubicBezTo>
                  <a:pt x="2566" y="1173"/>
                  <a:pt x="2604" y="1500"/>
                  <a:pt x="2487" y="1517"/>
                </a:cubicBezTo>
                <a:cubicBezTo>
                  <a:pt x="2442" y="1524"/>
                  <a:pt x="2397" y="1522"/>
                  <a:pt x="2352" y="1525"/>
                </a:cubicBezTo>
                <a:cubicBezTo>
                  <a:pt x="2193" y="1522"/>
                  <a:pt x="2033" y="1522"/>
                  <a:pt x="1874" y="1517"/>
                </a:cubicBezTo>
                <a:cubicBezTo>
                  <a:pt x="1839" y="1516"/>
                  <a:pt x="1809" y="1493"/>
                  <a:pt x="1775" y="1487"/>
                </a:cubicBezTo>
                <a:cubicBezTo>
                  <a:pt x="1741" y="1481"/>
                  <a:pt x="1708" y="1477"/>
                  <a:pt x="1673" y="1471"/>
                </a:cubicBezTo>
                <a:cubicBezTo>
                  <a:pt x="635" y="1480"/>
                  <a:pt x="981" y="1320"/>
                  <a:pt x="432" y="1320"/>
                </a:cubicBezTo>
                <a:cubicBezTo>
                  <a:pt x="176" y="1298"/>
                  <a:pt x="156" y="1254"/>
                  <a:pt x="108" y="1257"/>
                </a:cubicBezTo>
              </a:path>
            </a:pathLst>
          </a:custGeom>
          <a:solidFill>
            <a:srgbClr val="FFCC99"/>
          </a:solidFill>
          <a:ln w="28575">
            <a:solidFill>
              <a:schemeClr val="tx1"/>
            </a:solidFill>
            <a:round/>
            <a:headEnd/>
            <a:tailEnd/>
          </a:ln>
        </p:spPr>
        <p:txBody>
          <a:bodyPr/>
          <a:lstStyle/>
          <a:p>
            <a:endParaRPr lang="en-US"/>
          </a:p>
        </p:txBody>
      </p:sp>
      <p:grpSp>
        <p:nvGrpSpPr>
          <p:cNvPr id="2" name="Group 10"/>
          <p:cNvGrpSpPr>
            <a:grpSpLocks/>
          </p:cNvGrpSpPr>
          <p:nvPr/>
        </p:nvGrpSpPr>
        <p:grpSpPr bwMode="auto">
          <a:xfrm>
            <a:off x="5162550" y="4405313"/>
            <a:ext cx="2649538" cy="1571625"/>
            <a:chOff x="3152" y="2061"/>
            <a:chExt cx="1664" cy="1006"/>
          </a:xfrm>
        </p:grpSpPr>
        <p:sp>
          <p:nvSpPr>
            <p:cNvPr id="72715" name="Freeform 11"/>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72716" name="Freeform 12"/>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sp>
        <p:nvSpPr>
          <p:cNvPr id="72713" name="Freeform 27"/>
          <p:cNvSpPr>
            <a:spLocks/>
          </p:cNvSpPr>
          <p:nvPr/>
        </p:nvSpPr>
        <p:spPr bwMode="auto">
          <a:xfrm>
            <a:off x="1547813" y="4292600"/>
            <a:ext cx="4752975" cy="1008063"/>
          </a:xfrm>
          <a:custGeom>
            <a:avLst/>
            <a:gdLst>
              <a:gd name="T0" fmla="*/ 4434146 w 2743"/>
              <a:gd name="T1" fmla="*/ 866989 h 736"/>
              <a:gd name="T2" fmla="*/ 4714854 w 2743"/>
              <a:gd name="T3" fmla="*/ 797137 h 736"/>
              <a:gd name="T4" fmla="*/ 4486129 w 2743"/>
              <a:gd name="T5" fmla="*/ 876577 h 736"/>
              <a:gd name="T6" fmla="*/ 4278197 w 2743"/>
              <a:gd name="T7" fmla="*/ 973822 h 736"/>
              <a:gd name="T8" fmla="*/ 3945507 w 2743"/>
              <a:gd name="T9" fmla="*/ 1008063 h 736"/>
              <a:gd name="T10" fmla="*/ 3585092 w 2743"/>
              <a:gd name="T11" fmla="*/ 991627 h 736"/>
              <a:gd name="T12" fmla="*/ 3041003 w 2743"/>
              <a:gd name="T13" fmla="*/ 982040 h 736"/>
              <a:gd name="T14" fmla="*/ 2651131 w 2743"/>
              <a:gd name="T15" fmla="*/ 953277 h 736"/>
              <a:gd name="T16" fmla="*/ 2029068 w 2743"/>
              <a:gd name="T17" fmla="*/ 893012 h 736"/>
              <a:gd name="T18" fmla="*/ 1684248 w 2743"/>
              <a:gd name="T19" fmla="*/ 823160 h 736"/>
              <a:gd name="T20" fmla="*/ 1237194 w 2743"/>
              <a:gd name="T21" fmla="*/ 677977 h 736"/>
              <a:gd name="T22" fmla="*/ 752020 w 2743"/>
              <a:gd name="T23" fmla="*/ 505401 h 736"/>
              <a:gd name="T24" fmla="*/ 542356 w 2743"/>
              <a:gd name="T25" fmla="*/ 362958 h 736"/>
              <a:gd name="T26" fmla="*/ 374277 w 2743"/>
              <a:gd name="T27" fmla="*/ 256125 h 736"/>
              <a:gd name="T28" fmla="*/ 88371 w 2743"/>
              <a:gd name="T29" fmla="*/ 147922 h 736"/>
              <a:gd name="T30" fmla="*/ 233923 w 2743"/>
              <a:gd name="T31" fmla="*/ 6848 h 736"/>
              <a:gd name="T32" fmla="*/ 405467 w 2743"/>
              <a:gd name="T33" fmla="*/ 141074 h 736"/>
              <a:gd name="T34" fmla="*/ 514631 w 2743"/>
              <a:gd name="T35" fmla="*/ 227362 h 736"/>
              <a:gd name="T36" fmla="*/ 648054 w 2743"/>
              <a:gd name="T37" fmla="*/ 299954 h 736"/>
              <a:gd name="T38" fmla="*/ 875046 w 2743"/>
              <a:gd name="T39" fmla="*/ 401308 h 736"/>
              <a:gd name="T40" fmla="*/ 1138427 w 2743"/>
              <a:gd name="T41" fmla="*/ 478008 h 736"/>
              <a:gd name="T42" fmla="*/ 1202539 w 2743"/>
              <a:gd name="T43" fmla="*/ 551969 h 736"/>
              <a:gd name="T44" fmla="*/ 1446859 w 2743"/>
              <a:gd name="T45" fmla="*/ 664281 h 736"/>
              <a:gd name="T46" fmla="*/ 1755291 w 2743"/>
              <a:gd name="T47" fmla="*/ 730024 h 736"/>
              <a:gd name="T48" fmla="*/ 1985749 w 2743"/>
              <a:gd name="T49" fmla="*/ 794398 h 736"/>
              <a:gd name="T50" fmla="*/ 2162491 w 2743"/>
              <a:gd name="T51" fmla="*/ 854662 h 736"/>
              <a:gd name="T52" fmla="*/ 3538306 w 2743"/>
              <a:gd name="T53" fmla="*/ 932732 h 736"/>
              <a:gd name="T54" fmla="*/ 3853670 w 2743"/>
              <a:gd name="T55" fmla="*/ 925884 h 736"/>
              <a:gd name="T56" fmla="*/ 4117050 w 2743"/>
              <a:gd name="T57" fmla="*/ 902600 h 736"/>
              <a:gd name="T58" fmla="*/ 4250473 w 2743"/>
              <a:gd name="T59" fmla="*/ 864250 h 736"/>
              <a:gd name="T60" fmla="*/ 4494793 w 2743"/>
              <a:gd name="T61" fmla="*/ 775222 h 736"/>
              <a:gd name="T62" fmla="*/ 4661138 w 2743"/>
              <a:gd name="T63" fmla="*/ 791658 h 7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3"/>
              <a:gd name="T97" fmla="*/ 0 h 736"/>
              <a:gd name="T98" fmla="*/ 2743 w 2743"/>
              <a:gd name="T99" fmla="*/ 736 h 7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3" h="736">
                <a:moveTo>
                  <a:pt x="2559" y="633"/>
                </a:moveTo>
                <a:cubicBezTo>
                  <a:pt x="2644" y="647"/>
                  <a:pt x="2697" y="559"/>
                  <a:pt x="2721" y="582"/>
                </a:cubicBezTo>
                <a:cubicBezTo>
                  <a:pt x="2743" y="588"/>
                  <a:pt x="2631" y="618"/>
                  <a:pt x="2589" y="640"/>
                </a:cubicBezTo>
                <a:cubicBezTo>
                  <a:pt x="2548" y="662"/>
                  <a:pt x="2522" y="695"/>
                  <a:pt x="2469" y="711"/>
                </a:cubicBezTo>
                <a:cubicBezTo>
                  <a:pt x="2427" y="718"/>
                  <a:pt x="2338" y="736"/>
                  <a:pt x="2277" y="736"/>
                </a:cubicBezTo>
                <a:cubicBezTo>
                  <a:pt x="2213" y="736"/>
                  <a:pt x="2069" y="724"/>
                  <a:pt x="2069" y="724"/>
                </a:cubicBezTo>
                <a:cubicBezTo>
                  <a:pt x="1962" y="736"/>
                  <a:pt x="1889" y="724"/>
                  <a:pt x="1755" y="717"/>
                </a:cubicBezTo>
                <a:cubicBezTo>
                  <a:pt x="1683" y="713"/>
                  <a:pt x="1530" y="696"/>
                  <a:pt x="1530" y="696"/>
                </a:cubicBezTo>
                <a:cubicBezTo>
                  <a:pt x="1365" y="680"/>
                  <a:pt x="1360" y="693"/>
                  <a:pt x="1171" y="652"/>
                </a:cubicBezTo>
                <a:cubicBezTo>
                  <a:pt x="1017" y="589"/>
                  <a:pt x="1076" y="668"/>
                  <a:pt x="972" y="601"/>
                </a:cubicBezTo>
                <a:cubicBezTo>
                  <a:pt x="916" y="564"/>
                  <a:pt x="821" y="527"/>
                  <a:pt x="714" y="495"/>
                </a:cubicBezTo>
                <a:cubicBezTo>
                  <a:pt x="686" y="452"/>
                  <a:pt x="583" y="401"/>
                  <a:pt x="434" y="369"/>
                </a:cubicBezTo>
                <a:cubicBezTo>
                  <a:pt x="402" y="328"/>
                  <a:pt x="408" y="302"/>
                  <a:pt x="313" y="265"/>
                </a:cubicBezTo>
                <a:cubicBezTo>
                  <a:pt x="273" y="202"/>
                  <a:pt x="322" y="229"/>
                  <a:pt x="216" y="187"/>
                </a:cubicBezTo>
                <a:cubicBezTo>
                  <a:pt x="192" y="153"/>
                  <a:pt x="126" y="141"/>
                  <a:pt x="51" y="108"/>
                </a:cubicBezTo>
                <a:cubicBezTo>
                  <a:pt x="108" y="84"/>
                  <a:pt x="0" y="0"/>
                  <a:pt x="135" y="5"/>
                </a:cubicBezTo>
                <a:cubicBezTo>
                  <a:pt x="155" y="14"/>
                  <a:pt x="225" y="96"/>
                  <a:pt x="234" y="103"/>
                </a:cubicBezTo>
                <a:cubicBezTo>
                  <a:pt x="252" y="120"/>
                  <a:pt x="265" y="148"/>
                  <a:pt x="297" y="166"/>
                </a:cubicBezTo>
                <a:cubicBezTo>
                  <a:pt x="319" y="177"/>
                  <a:pt x="331" y="212"/>
                  <a:pt x="374" y="219"/>
                </a:cubicBezTo>
                <a:cubicBezTo>
                  <a:pt x="383" y="256"/>
                  <a:pt x="423" y="256"/>
                  <a:pt x="505" y="293"/>
                </a:cubicBezTo>
                <a:cubicBezTo>
                  <a:pt x="547" y="354"/>
                  <a:pt x="555" y="307"/>
                  <a:pt x="657" y="349"/>
                </a:cubicBezTo>
                <a:cubicBezTo>
                  <a:pt x="669" y="367"/>
                  <a:pt x="684" y="385"/>
                  <a:pt x="694" y="403"/>
                </a:cubicBezTo>
                <a:cubicBezTo>
                  <a:pt x="705" y="420"/>
                  <a:pt x="835" y="485"/>
                  <a:pt x="835" y="485"/>
                </a:cubicBezTo>
                <a:cubicBezTo>
                  <a:pt x="905" y="515"/>
                  <a:pt x="925" y="507"/>
                  <a:pt x="1013" y="533"/>
                </a:cubicBezTo>
                <a:cubicBezTo>
                  <a:pt x="1029" y="543"/>
                  <a:pt x="1136" y="569"/>
                  <a:pt x="1146" y="580"/>
                </a:cubicBezTo>
                <a:cubicBezTo>
                  <a:pt x="1165" y="598"/>
                  <a:pt x="1248" y="624"/>
                  <a:pt x="1248" y="624"/>
                </a:cubicBezTo>
                <a:cubicBezTo>
                  <a:pt x="1691" y="675"/>
                  <a:pt x="1801" y="722"/>
                  <a:pt x="2042" y="681"/>
                </a:cubicBezTo>
                <a:cubicBezTo>
                  <a:pt x="2189" y="683"/>
                  <a:pt x="2169" y="680"/>
                  <a:pt x="2224" y="676"/>
                </a:cubicBezTo>
                <a:cubicBezTo>
                  <a:pt x="2279" y="673"/>
                  <a:pt x="2338" y="667"/>
                  <a:pt x="2376" y="659"/>
                </a:cubicBezTo>
                <a:cubicBezTo>
                  <a:pt x="2452" y="645"/>
                  <a:pt x="2413" y="653"/>
                  <a:pt x="2453" y="631"/>
                </a:cubicBezTo>
                <a:cubicBezTo>
                  <a:pt x="2477" y="618"/>
                  <a:pt x="2539" y="569"/>
                  <a:pt x="2594" y="566"/>
                </a:cubicBezTo>
                <a:cubicBezTo>
                  <a:pt x="2640" y="561"/>
                  <a:pt x="2634" y="571"/>
                  <a:pt x="2690" y="578"/>
                </a:cubicBezTo>
              </a:path>
            </a:pathLst>
          </a:custGeom>
          <a:solidFill>
            <a:srgbClr val="CC0099"/>
          </a:solidFill>
          <a:ln w="9525">
            <a:solidFill>
              <a:schemeClr val="tx1"/>
            </a:solidFill>
            <a:round/>
            <a:headEnd/>
            <a:tailEnd/>
          </a:ln>
        </p:spPr>
        <p:txBody>
          <a:bodyPr/>
          <a:lstStyle/>
          <a:p>
            <a:endParaRPr lang="en-US"/>
          </a:p>
        </p:txBody>
      </p:sp>
      <p:sp>
        <p:nvSpPr>
          <p:cNvPr id="72714" name="Text Box 29"/>
          <p:cNvSpPr txBox="1">
            <a:spLocks noChangeArrowheads="1"/>
          </p:cNvSpPr>
          <p:nvPr/>
        </p:nvSpPr>
        <p:spPr bwMode="auto">
          <a:xfrm>
            <a:off x="285720" y="500042"/>
            <a:ext cx="8208962" cy="2246769"/>
          </a:xfrm>
          <a:prstGeom prst="rect">
            <a:avLst/>
          </a:prstGeom>
          <a:noFill/>
          <a:ln w="9525">
            <a:noFill/>
            <a:miter lim="800000"/>
            <a:headEnd/>
            <a:tailEnd/>
          </a:ln>
        </p:spPr>
        <p:txBody>
          <a:bodyPr>
            <a:spAutoFit/>
          </a:bodyPr>
          <a:lstStyle/>
          <a:p>
            <a:pPr>
              <a:spcBef>
                <a:spcPct val="50000"/>
              </a:spcBef>
            </a:pPr>
            <a:r>
              <a:rPr lang="en-IE" sz="2800" b="0" dirty="0"/>
              <a:t>Stage 3 - (10 to 15 minutes)</a:t>
            </a:r>
          </a:p>
          <a:p>
            <a:pPr>
              <a:spcBef>
                <a:spcPct val="50000"/>
              </a:spcBef>
            </a:pPr>
            <a:r>
              <a:rPr lang="en-IE" sz="2800" b="0" dirty="0"/>
              <a:t>The baby is now born.</a:t>
            </a:r>
          </a:p>
          <a:p>
            <a:pPr>
              <a:spcBef>
                <a:spcPct val="50000"/>
              </a:spcBef>
            </a:pPr>
            <a:r>
              <a:rPr lang="en-IE" sz="2800" b="0" dirty="0"/>
              <a:t>The uterus now contracts again and expels the afterbirth (the umbilical cord and placenta. </a:t>
            </a:r>
          </a:p>
        </p:txBody>
      </p:sp>
      <p:sp>
        <p:nvSpPr>
          <p:cNvPr id="13" name="Slide Number Placeholder 12"/>
          <p:cNvSpPr>
            <a:spLocks noGrp="1"/>
          </p:cNvSpPr>
          <p:nvPr>
            <p:ph type="sldNum" sz="quarter" idx="12"/>
          </p:nvPr>
        </p:nvSpPr>
        <p:spPr/>
        <p:txBody>
          <a:bodyPr/>
          <a:lstStyle/>
          <a:p>
            <a:pPr>
              <a:defRPr/>
            </a:pPr>
            <a:fld id="{325A776B-3DB6-4339-BB7E-DAB8D23E1CC4}" type="slidenum">
              <a:rPr lang="en-GB" smtClean="0"/>
              <a:pPr>
                <a:defRPr/>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reeform 13"/>
          <p:cNvSpPr>
            <a:spLocks/>
          </p:cNvSpPr>
          <p:nvPr/>
        </p:nvSpPr>
        <p:spPr bwMode="auto">
          <a:xfrm>
            <a:off x="3957638" y="4337050"/>
            <a:ext cx="1735137" cy="1971675"/>
          </a:xfrm>
          <a:custGeom>
            <a:avLst/>
            <a:gdLst>
              <a:gd name="T0" fmla="*/ 0 w 1093"/>
              <a:gd name="T1" fmla="*/ 327025 h 1242"/>
              <a:gd name="T2" fmla="*/ 1241424 w 1093"/>
              <a:gd name="T3" fmla="*/ 77787 h 1242"/>
              <a:gd name="T4" fmla="*/ 1422399 w 1093"/>
              <a:gd name="T5" fmla="*/ 790575 h 1242"/>
              <a:gd name="T6" fmla="*/ 1711325 w 1093"/>
              <a:gd name="T7" fmla="*/ 1214437 h 1242"/>
              <a:gd name="T8" fmla="*/ 1495424 w 1093"/>
              <a:gd name="T9" fmla="*/ 1852613 h 1242"/>
              <a:gd name="T10" fmla="*/ 266700 w 1093"/>
              <a:gd name="T11" fmla="*/ 1924050 h 1242"/>
              <a:gd name="T12" fmla="*/ 0 60000 65536"/>
              <a:gd name="T13" fmla="*/ 0 60000 65536"/>
              <a:gd name="T14" fmla="*/ 0 60000 65536"/>
              <a:gd name="T15" fmla="*/ 0 60000 65536"/>
              <a:gd name="T16" fmla="*/ 0 60000 65536"/>
              <a:gd name="T17" fmla="*/ 0 60000 65536"/>
              <a:gd name="T18" fmla="*/ 0 w 1093"/>
              <a:gd name="T19" fmla="*/ 0 h 1242"/>
              <a:gd name="T20" fmla="*/ 1093 w 1093"/>
              <a:gd name="T21" fmla="*/ 1242 h 1242"/>
            </a:gdLst>
            <a:ahLst/>
            <a:cxnLst>
              <a:cxn ang="T12">
                <a:pos x="T0" y="T1"/>
              </a:cxn>
              <a:cxn ang="T13">
                <a:pos x="T2" y="T3"/>
              </a:cxn>
              <a:cxn ang="T14">
                <a:pos x="T4" y="T5"/>
              </a:cxn>
              <a:cxn ang="T15">
                <a:pos x="T6" y="T7"/>
              </a:cxn>
              <a:cxn ang="T16">
                <a:pos x="T8" y="T9"/>
              </a:cxn>
              <a:cxn ang="T17">
                <a:pos x="T10" y="T11"/>
              </a:cxn>
            </a:cxnLst>
            <a:rect l="T18" t="T19" r="T20" b="T21"/>
            <a:pathLst>
              <a:path w="1093" h="1242">
                <a:moveTo>
                  <a:pt x="0" y="206"/>
                </a:moveTo>
                <a:cubicBezTo>
                  <a:pt x="130" y="180"/>
                  <a:pt x="633" y="0"/>
                  <a:pt x="782" y="49"/>
                </a:cubicBezTo>
                <a:cubicBezTo>
                  <a:pt x="931" y="98"/>
                  <a:pt x="847" y="379"/>
                  <a:pt x="896" y="498"/>
                </a:cubicBezTo>
                <a:cubicBezTo>
                  <a:pt x="945" y="617"/>
                  <a:pt x="1070" y="654"/>
                  <a:pt x="1078" y="765"/>
                </a:cubicBezTo>
                <a:cubicBezTo>
                  <a:pt x="1086" y="877"/>
                  <a:pt x="1093" y="1092"/>
                  <a:pt x="942" y="1167"/>
                </a:cubicBezTo>
                <a:cubicBezTo>
                  <a:pt x="790" y="1242"/>
                  <a:pt x="479" y="1227"/>
                  <a:pt x="168" y="1212"/>
                </a:cubicBezTo>
              </a:path>
            </a:pathLst>
          </a:custGeom>
          <a:solidFill>
            <a:srgbClr val="FFCC99"/>
          </a:solidFill>
          <a:ln w="28575">
            <a:solidFill>
              <a:schemeClr val="tx1"/>
            </a:solidFill>
            <a:round/>
            <a:headEnd/>
            <a:tailEnd/>
          </a:ln>
        </p:spPr>
        <p:txBody>
          <a:bodyPr/>
          <a:lstStyle/>
          <a:p>
            <a:endParaRPr lang="en-US"/>
          </a:p>
        </p:txBody>
      </p:sp>
      <p:sp>
        <p:nvSpPr>
          <p:cNvPr id="73731" name="Freeform 14"/>
          <p:cNvSpPr>
            <a:spLocks/>
          </p:cNvSpPr>
          <p:nvPr/>
        </p:nvSpPr>
        <p:spPr bwMode="auto">
          <a:xfrm>
            <a:off x="5148263" y="4365625"/>
            <a:ext cx="2527300" cy="1558925"/>
          </a:xfrm>
          <a:custGeom>
            <a:avLst/>
            <a:gdLst>
              <a:gd name="T0" fmla="*/ 649741 w 1587"/>
              <a:gd name="T1" fmla="*/ 1558925 h 998"/>
              <a:gd name="T2" fmla="*/ 216580 w 1587"/>
              <a:gd name="T3" fmla="*/ 1558925 h 998"/>
              <a:gd name="T4" fmla="*/ 0 w 1587"/>
              <a:gd name="T5" fmla="*/ 0 h 998"/>
              <a:gd name="T6" fmla="*/ 2022477 w 1587"/>
              <a:gd name="T7" fmla="*/ 71854 h 998"/>
              <a:gd name="T8" fmla="*/ 2527300 w 1587"/>
              <a:gd name="T9" fmla="*/ 142146 h 998"/>
              <a:gd name="T10" fmla="*/ 649741 w 1587"/>
              <a:gd name="T11" fmla="*/ 1558925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73732" name="Rectangle 15"/>
          <p:cNvSpPr>
            <a:spLocks noChangeArrowheads="1"/>
          </p:cNvSpPr>
          <p:nvPr/>
        </p:nvSpPr>
        <p:spPr bwMode="auto">
          <a:xfrm rot="1857642">
            <a:off x="4264025" y="4524375"/>
            <a:ext cx="436563" cy="1622425"/>
          </a:xfrm>
          <a:prstGeom prst="rect">
            <a:avLst/>
          </a:prstGeom>
          <a:solidFill>
            <a:srgbClr val="FFCC99"/>
          </a:solidFill>
          <a:ln w="9525">
            <a:noFill/>
            <a:miter lim="800000"/>
            <a:headEnd/>
            <a:tailEnd/>
          </a:ln>
        </p:spPr>
        <p:txBody>
          <a:bodyPr wrap="none" anchor="ctr"/>
          <a:lstStyle/>
          <a:p>
            <a:endParaRPr lang="en-IE"/>
          </a:p>
        </p:txBody>
      </p:sp>
      <p:sp>
        <p:nvSpPr>
          <p:cNvPr id="73733" name="Freeform 16"/>
          <p:cNvSpPr>
            <a:spLocks/>
          </p:cNvSpPr>
          <p:nvPr/>
        </p:nvSpPr>
        <p:spPr bwMode="auto">
          <a:xfrm>
            <a:off x="1408113" y="3957638"/>
            <a:ext cx="720725" cy="849312"/>
          </a:xfrm>
          <a:custGeom>
            <a:avLst/>
            <a:gdLst>
              <a:gd name="T0" fmla="*/ 133350 w 454"/>
              <a:gd name="T1" fmla="*/ 849312 h 535"/>
              <a:gd name="T2" fmla="*/ 720725 w 454"/>
              <a:gd name="T3" fmla="*/ 182562 h 535"/>
              <a:gd name="T4" fmla="*/ 720725 w 454"/>
              <a:gd name="T5" fmla="*/ 12700 h 535"/>
              <a:gd name="T6" fmla="*/ 577850 w 454"/>
              <a:gd name="T7" fmla="*/ 12700 h 535"/>
              <a:gd name="T8" fmla="*/ 342900 w 454"/>
              <a:gd name="T9" fmla="*/ 0 h 535"/>
              <a:gd name="T10" fmla="*/ 144463 w 454"/>
              <a:gd name="T11" fmla="*/ 34925 h 535"/>
              <a:gd name="T12" fmla="*/ 73025 w 454"/>
              <a:gd name="T13" fmla="*/ 176212 h 535"/>
              <a:gd name="T14" fmla="*/ 0 w 454"/>
              <a:gd name="T15" fmla="*/ 319087 h 535"/>
              <a:gd name="T16" fmla="*/ 0 w 454"/>
              <a:gd name="T17" fmla="*/ 531812 h 535"/>
              <a:gd name="T18" fmla="*/ 133350 w 454"/>
              <a:gd name="T19" fmla="*/ 849312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535"/>
              <a:gd name="T32" fmla="*/ 454 w 454"/>
              <a:gd name="T33" fmla="*/ 535 h 5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535">
                <a:moveTo>
                  <a:pt x="84" y="535"/>
                </a:moveTo>
                <a:lnTo>
                  <a:pt x="454" y="115"/>
                </a:lnTo>
                <a:lnTo>
                  <a:pt x="454" y="8"/>
                </a:lnTo>
                <a:lnTo>
                  <a:pt x="364" y="8"/>
                </a:lnTo>
                <a:lnTo>
                  <a:pt x="216" y="0"/>
                </a:lnTo>
                <a:lnTo>
                  <a:pt x="91" y="22"/>
                </a:lnTo>
                <a:lnTo>
                  <a:pt x="46" y="111"/>
                </a:lnTo>
                <a:lnTo>
                  <a:pt x="0" y="201"/>
                </a:lnTo>
                <a:lnTo>
                  <a:pt x="0" y="335"/>
                </a:lnTo>
                <a:lnTo>
                  <a:pt x="84" y="535"/>
                </a:lnTo>
                <a:close/>
              </a:path>
            </a:pathLst>
          </a:custGeom>
          <a:solidFill>
            <a:srgbClr val="FF3300"/>
          </a:solidFill>
          <a:ln w="9525">
            <a:noFill/>
            <a:round/>
            <a:headEnd/>
            <a:tailEnd/>
          </a:ln>
        </p:spPr>
        <p:txBody>
          <a:bodyPr/>
          <a:lstStyle/>
          <a:p>
            <a:endParaRPr lang="en-US"/>
          </a:p>
        </p:txBody>
      </p:sp>
      <p:sp>
        <p:nvSpPr>
          <p:cNvPr id="73734" name="Freeform 17"/>
          <p:cNvSpPr>
            <a:spLocks/>
          </p:cNvSpPr>
          <p:nvPr/>
        </p:nvSpPr>
        <p:spPr bwMode="auto">
          <a:xfrm>
            <a:off x="5076825" y="5084763"/>
            <a:ext cx="1443038" cy="779462"/>
          </a:xfrm>
          <a:custGeom>
            <a:avLst/>
            <a:gdLst>
              <a:gd name="T0" fmla="*/ 432752 w 907"/>
              <a:gd name="T1" fmla="*/ 0 h 499"/>
              <a:gd name="T2" fmla="*/ 0 w 907"/>
              <a:gd name="T3" fmla="*/ 284293 h 499"/>
              <a:gd name="T4" fmla="*/ 216376 w 907"/>
              <a:gd name="T5" fmla="*/ 779462 h 499"/>
              <a:gd name="T6" fmla="*/ 1443038 w 907"/>
              <a:gd name="T7" fmla="*/ 638878 h 499"/>
              <a:gd name="T8" fmla="*/ 1226662 w 907"/>
              <a:gd name="T9" fmla="*/ 71854 h 499"/>
              <a:gd name="T10" fmla="*/ 43275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73735" name="Freeform 18"/>
          <p:cNvSpPr>
            <a:spLocks/>
          </p:cNvSpPr>
          <p:nvPr/>
        </p:nvSpPr>
        <p:spPr bwMode="auto">
          <a:xfrm>
            <a:off x="222250" y="3797300"/>
            <a:ext cx="4200525" cy="2492375"/>
          </a:xfrm>
          <a:custGeom>
            <a:avLst/>
            <a:gdLst>
              <a:gd name="T0" fmla="*/ 142875 w 2646"/>
              <a:gd name="T1" fmla="*/ 239713 h 1570"/>
              <a:gd name="T2" fmla="*/ 1071562 w 2646"/>
              <a:gd name="T3" fmla="*/ 134938 h 1570"/>
              <a:gd name="T4" fmla="*/ 1919288 w 2646"/>
              <a:gd name="T5" fmla="*/ 134938 h 1570"/>
              <a:gd name="T6" fmla="*/ 3827463 w 2646"/>
              <a:gd name="T7" fmla="*/ 944563 h 1570"/>
              <a:gd name="T8" fmla="*/ 4154488 w 2646"/>
              <a:gd name="T9" fmla="*/ 1257300 h 1570"/>
              <a:gd name="T10" fmla="*/ 3617913 w 2646"/>
              <a:gd name="T11" fmla="*/ 1192213 h 1570"/>
              <a:gd name="T12" fmla="*/ 1868488 w 2646"/>
              <a:gd name="T13" fmla="*/ 422275 h 1570"/>
              <a:gd name="T14" fmla="*/ 1593850 w 2646"/>
              <a:gd name="T15" fmla="*/ 357187 h 1570"/>
              <a:gd name="T16" fmla="*/ 1462087 w 2646"/>
              <a:gd name="T17" fmla="*/ 409575 h 1570"/>
              <a:gd name="T18" fmla="*/ 1293812 w 2646"/>
              <a:gd name="T19" fmla="*/ 447675 h 1570"/>
              <a:gd name="T20" fmla="*/ 1319212 w 2646"/>
              <a:gd name="T21" fmla="*/ 409575 h 1570"/>
              <a:gd name="T22" fmla="*/ 1241425 w 2646"/>
              <a:gd name="T23" fmla="*/ 487363 h 1570"/>
              <a:gd name="T24" fmla="*/ 1312862 w 2646"/>
              <a:gd name="T25" fmla="*/ 982663 h 1570"/>
              <a:gd name="T26" fmla="*/ 1419225 w 2646"/>
              <a:gd name="T27" fmla="*/ 1082675 h 1570"/>
              <a:gd name="T28" fmla="*/ 1765300 w 2646"/>
              <a:gd name="T29" fmla="*/ 1317625 h 1570"/>
              <a:gd name="T30" fmla="*/ 1884363 w 2646"/>
              <a:gd name="T31" fmla="*/ 1379537 h 1570"/>
              <a:gd name="T32" fmla="*/ 2405062 w 2646"/>
              <a:gd name="T33" fmla="*/ 1392237 h 1570"/>
              <a:gd name="T34" fmla="*/ 2736850 w 2646"/>
              <a:gd name="T35" fmla="*/ 1452562 h 1570"/>
              <a:gd name="T36" fmla="*/ 2830512 w 2646"/>
              <a:gd name="T37" fmla="*/ 1516062 h 1570"/>
              <a:gd name="T38" fmla="*/ 2952750 w 2646"/>
              <a:gd name="T39" fmla="*/ 1506537 h 1570"/>
              <a:gd name="T40" fmla="*/ 3435350 w 2646"/>
              <a:gd name="T41" fmla="*/ 1441450 h 1570"/>
              <a:gd name="T42" fmla="*/ 3762375 w 2646"/>
              <a:gd name="T43" fmla="*/ 1624012 h 1570"/>
              <a:gd name="T44" fmla="*/ 4075113 w 2646"/>
              <a:gd name="T45" fmla="*/ 1887538 h 1570"/>
              <a:gd name="T46" fmla="*/ 3948113 w 2646"/>
              <a:gd name="T47" fmla="*/ 2479675 h 1570"/>
              <a:gd name="T48" fmla="*/ 3733800 w 2646"/>
              <a:gd name="T49" fmla="*/ 2492375 h 1570"/>
              <a:gd name="T50" fmla="*/ 2974975 w 2646"/>
              <a:gd name="T51" fmla="*/ 2479675 h 1570"/>
              <a:gd name="T52" fmla="*/ 2817812 w 2646"/>
              <a:gd name="T53" fmla="*/ 2432050 h 1570"/>
              <a:gd name="T54" fmla="*/ 2655887 w 2646"/>
              <a:gd name="T55" fmla="*/ 2406650 h 1570"/>
              <a:gd name="T56" fmla="*/ 685800 w 2646"/>
              <a:gd name="T57" fmla="*/ 2166938 h 1570"/>
              <a:gd name="T58" fmla="*/ 171450 w 2646"/>
              <a:gd name="T59" fmla="*/ 2066925 h 15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46"/>
              <a:gd name="T91" fmla="*/ 0 h 1570"/>
              <a:gd name="T92" fmla="*/ 2646 w 2646"/>
              <a:gd name="T93" fmla="*/ 1570 h 15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46" h="1570">
                <a:moveTo>
                  <a:pt x="90" y="151"/>
                </a:moveTo>
                <a:cubicBezTo>
                  <a:pt x="0" y="143"/>
                  <a:pt x="489" y="96"/>
                  <a:pt x="675" y="85"/>
                </a:cubicBezTo>
                <a:cubicBezTo>
                  <a:pt x="861" y="74"/>
                  <a:pt x="920" y="0"/>
                  <a:pt x="1209" y="85"/>
                </a:cubicBezTo>
                <a:cubicBezTo>
                  <a:pt x="1528" y="124"/>
                  <a:pt x="2187" y="485"/>
                  <a:pt x="2411" y="595"/>
                </a:cubicBezTo>
                <a:cubicBezTo>
                  <a:pt x="2646" y="713"/>
                  <a:pt x="2639" y="766"/>
                  <a:pt x="2617" y="792"/>
                </a:cubicBezTo>
                <a:cubicBezTo>
                  <a:pt x="2595" y="818"/>
                  <a:pt x="2519" y="839"/>
                  <a:pt x="2279" y="751"/>
                </a:cubicBezTo>
                <a:cubicBezTo>
                  <a:pt x="2035" y="683"/>
                  <a:pt x="1416" y="327"/>
                  <a:pt x="1177" y="266"/>
                </a:cubicBezTo>
                <a:cubicBezTo>
                  <a:pt x="1161" y="271"/>
                  <a:pt x="1037" y="249"/>
                  <a:pt x="1004" y="225"/>
                </a:cubicBezTo>
                <a:cubicBezTo>
                  <a:pt x="955" y="272"/>
                  <a:pt x="963" y="233"/>
                  <a:pt x="921" y="258"/>
                </a:cubicBezTo>
                <a:cubicBezTo>
                  <a:pt x="898" y="302"/>
                  <a:pt x="853" y="248"/>
                  <a:pt x="815" y="282"/>
                </a:cubicBezTo>
                <a:cubicBezTo>
                  <a:pt x="798" y="430"/>
                  <a:pt x="855" y="235"/>
                  <a:pt x="831" y="258"/>
                </a:cubicBezTo>
                <a:cubicBezTo>
                  <a:pt x="821" y="286"/>
                  <a:pt x="796" y="279"/>
                  <a:pt x="782" y="307"/>
                </a:cubicBezTo>
                <a:cubicBezTo>
                  <a:pt x="786" y="409"/>
                  <a:pt x="756" y="526"/>
                  <a:pt x="827" y="619"/>
                </a:cubicBezTo>
                <a:cubicBezTo>
                  <a:pt x="838" y="652"/>
                  <a:pt x="884" y="638"/>
                  <a:pt x="894" y="682"/>
                </a:cubicBezTo>
                <a:cubicBezTo>
                  <a:pt x="992" y="679"/>
                  <a:pt x="1022" y="809"/>
                  <a:pt x="1112" y="830"/>
                </a:cubicBezTo>
                <a:cubicBezTo>
                  <a:pt x="1138" y="845"/>
                  <a:pt x="1162" y="853"/>
                  <a:pt x="1187" y="869"/>
                </a:cubicBezTo>
                <a:cubicBezTo>
                  <a:pt x="1296" y="861"/>
                  <a:pt x="1406" y="857"/>
                  <a:pt x="1515" y="877"/>
                </a:cubicBezTo>
                <a:cubicBezTo>
                  <a:pt x="1590" y="891"/>
                  <a:pt x="1644" y="909"/>
                  <a:pt x="1724" y="915"/>
                </a:cubicBezTo>
                <a:cubicBezTo>
                  <a:pt x="1754" y="925"/>
                  <a:pt x="1757" y="940"/>
                  <a:pt x="1783" y="955"/>
                </a:cubicBezTo>
                <a:cubicBezTo>
                  <a:pt x="1796" y="962"/>
                  <a:pt x="1841" y="931"/>
                  <a:pt x="1860" y="949"/>
                </a:cubicBezTo>
                <a:cubicBezTo>
                  <a:pt x="1921" y="1006"/>
                  <a:pt x="2080" y="879"/>
                  <a:pt x="2164" y="908"/>
                </a:cubicBezTo>
                <a:cubicBezTo>
                  <a:pt x="2229" y="968"/>
                  <a:pt x="2296" y="910"/>
                  <a:pt x="2370" y="1023"/>
                </a:cubicBezTo>
                <a:cubicBezTo>
                  <a:pt x="2461" y="1052"/>
                  <a:pt x="2534" y="1092"/>
                  <a:pt x="2567" y="1189"/>
                </a:cubicBezTo>
                <a:cubicBezTo>
                  <a:pt x="2566" y="1218"/>
                  <a:pt x="2604" y="1545"/>
                  <a:pt x="2487" y="1562"/>
                </a:cubicBezTo>
                <a:cubicBezTo>
                  <a:pt x="2442" y="1569"/>
                  <a:pt x="2397" y="1567"/>
                  <a:pt x="2352" y="1570"/>
                </a:cubicBezTo>
                <a:cubicBezTo>
                  <a:pt x="2193" y="1567"/>
                  <a:pt x="2033" y="1567"/>
                  <a:pt x="1874" y="1562"/>
                </a:cubicBezTo>
                <a:cubicBezTo>
                  <a:pt x="1839" y="1561"/>
                  <a:pt x="1809" y="1538"/>
                  <a:pt x="1775" y="1532"/>
                </a:cubicBezTo>
                <a:cubicBezTo>
                  <a:pt x="1741" y="1526"/>
                  <a:pt x="1708" y="1522"/>
                  <a:pt x="1673" y="1516"/>
                </a:cubicBezTo>
                <a:cubicBezTo>
                  <a:pt x="635" y="1525"/>
                  <a:pt x="981" y="1365"/>
                  <a:pt x="432" y="1365"/>
                </a:cubicBezTo>
                <a:cubicBezTo>
                  <a:pt x="176" y="1343"/>
                  <a:pt x="156" y="1299"/>
                  <a:pt x="108" y="1302"/>
                </a:cubicBezTo>
              </a:path>
            </a:pathLst>
          </a:custGeom>
          <a:solidFill>
            <a:srgbClr val="FFCC99"/>
          </a:solidFill>
          <a:ln w="28575">
            <a:solidFill>
              <a:schemeClr val="tx1"/>
            </a:solidFill>
            <a:round/>
            <a:headEnd/>
            <a:tailEnd/>
          </a:ln>
        </p:spPr>
        <p:txBody>
          <a:bodyPr/>
          <a:lstStyle/>
          <a:p>
            <a:endParaRPr lang="en-US"/>
          </a:p>
        </p:txBody>
      </p:sp>
      <p:grpSp>
        <p:nvGrpSpPr>
          <p:cNvPr id="2" name="Group 19"/>
          <p:cNvGrpSpPr>
            <a:grpSpLocks/>
          </p:cNvGrpSpPr>
          <p:nvPr/>
        </p:nvGrpSpPr>
        <p:grpSpPr bwMode="auto">
          <a:xfrm>
            <a:off x="5162550" y="4405313"/>
            <a:ext cx="2649538" cy="1571625"/>
            <a:chOff x="3152" y="2061"/>
            <a:chExt cx="1664" cy="1006"/>
          </a:xfrm>
        </p:grpSpPr>
        <p:sp>
          <p:nvSpPr>
            <p:cNvPr id="73739" name="Freeform 20"/>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73740" name="Freeform 21"/>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sp>
        <p:nvSpPr>
          <p:cNvPr id="73737" name="Freeform 22"/>
          <p:cNvSpPr>
            <a:spLocks/>
          </p:cNvSpPr>
          <p:nvPr/>
        </p:nvSpPr>
        <p:spPr bwMode="auto">
          <a:xfrm>
            <a:off x="1547813" y="4292600"/>
            <a:ext cx="4752975" cy="1008063"/>
          </a:xfrm>
          <a:custGeom>
            <a:avLst/>
            <a:gdLst>
              <a:gd name="T0" fmla="*/ 4434146 w 2743"/>
              <a:gd name="T1" fmla="*/ 866989 h 736"/>
              <a:gd name="T2" fmla="*/ 4714854 w 2743"/>
              <a:gd name="T3" fmla="*/ 797137 h 736"/>
              <a:gd name="T4" fmla="*/ 4486129 w 2743"/>
              <a:gd name="T5" fmla="*/ 876577 h 736"/>
              <a:gd name="T6" fmla="*/ 4278197 w 2743"/>
              <a:gd name="T7" fmla="*/ 973822 h 736"/>
              <a:gd name="T8" fmla="*/ 3945507 w 2743"/>
              <a:gd name="T9" fmla="*/ 1008063 h 736"/>
              <a:gd name="T10" fmla="*/ 3585092 w 2743"/>
              <a:gd name="T11" fmla="*/ 991627 h 736"/>
              <a:gd name="T12" fmla="*/ 3041003 w 2743"/>
              <a:gd name="T13" fmla="*/ 982040 h 736"/>
              <a:gd name="T14" fmla="*/ 2651131 w 2743"/>
              <a:gd name="T15" fmla="*/ 953277 h 736"/>
              <a:gd name="T16" fmla="*/ 2029068 w 2743"/>
              <a:gd name="T17" fmla="*/ 893012 h 736"/>
              <a:gd name="T18" fmla="*/ 1684248 w 2743"/>
              <a:gd name="T19" fmla="*/ 823160 h 736"/>
              <a:gd name="T20" fmla="*/ 1237194 w 2743"/>
              <a:gd name="T21" fmla="*/ 677977 h 736"/>
              <a:gd name="T22" fmla="*/ 752020 w 2743"/>
              <a:gd name="T23" fmla="*/ 505401 h 736"/>
              <a:gd name="T24" fmla="*/ 542356 w 2743"/>
              <a:gd name="T25" fmla="*/ 362958 h 736"/>
              <a:gd name="T26" fmla="*/ 374277 w 2743"/>
              <a:gd name="T27" fmla="*/ 256125 h 736"/>
              <a:gd name="T28" fmla="*/ 88371 w 2743"/>
              <a:gd name="T29" fmla="*/ 147922 h 736"/>
              <a:gd name="T30" fmla="*/ 233923 w 2743"/>
              <a:gd name="T31" fmla="*/ 6848 h 736"/>
              <a:gd name="T32" fmla="*/ 405467 w 2743"/>
              <a:gd name="T33" fmla="*/ 141074 h 736"/>
              <a:gd name="T34" fmla="*/ 514631 w 2743"/>
              <a:gd name="T35" fmla="*/ 227362 h 736"/>
              <a:gd name="T36" fmla="*/ 648054 w 2743"/>
              <a:gd name="T37" fmla="*/ 299954 h 736"/>
              <a:gd name="T38" fmla="*/ 875046 w 2743"/>
              <a:gd name="T39" fmla="*/ 401308 h 736"/>
              <a:gd name="T40" fmla="*/ 1138427 w 2743"/>
              <a:gd name="T41" fmla="*/ 478008 h 736"/>
              <a:gd name="T42" fmla="*/ 1202539 w 2743"/>
              <a:gd name="T43" fmla="*/ 551969 h 736"/>
              <a:gd name="T44" fmla="*/ 1446859 w 2743"/>
              <a:gd name="T45" fmla="*/ 664281 h 736"/>
              <a:gd name="T46" fmla="*/ 1755291 w 2743"/>
              <a:gd name="T47" fmla="*/ 730024 h 736"/>
              <a:gd name="T48" fmla="*/ 1985749 w 2743"/>
              <a:gd name="T49" fmla="*/ 794398 h 736"/>
              <a:gd name="T50" fmla="*/ 2162491 w 2743"/>
              <a:gd name="T51" fmla="*/ 854662 h 736"/>
              <a:gd name="T52" fmla="*/ 3538306 w 2743"/>
              <a:gd name="T53" fmla="*/ 932732 h 736"/>
              <a:gd name="T54" fmla="*/ 3853670 w 2743"/>
              <a:gd name="T55" fmla="*/ 925884 h 736"/>
              <a:gd name="T56" fmla="*/ 4117050 w 2743"/>
              <a:gd name="T57" fmla="*/ 902600 h 736"/>
              <a:gd name="T58" fmla="*/ 4250473 w 2743"/>
              <a:gd name="T59" fmla="*/ 864250 h 736"/>
              <a:gd name="T60" fmla="*/ 4494793 w 2743"/>
              <a:gd name="T61" fmla="*/ 775222 h 736"/>
              <a:gd name="T62" fmla="*/ 4661138 w 2743"/>
              <a:gd name="T63" fmla="*/ 791658 h 7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3"/>
              <a:gd name="T97" fmla="*/ 0 h 736"/>
              <a:gd name="T98" fmla="*/ 2743 w 2743"/>
              <a:gd name="T99" fmla="*/ 736 h 7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3" h="736">
                <a:moveTo>
                  <a:pt x="2559" y="633"/>
                </a:moveTo>
                <a:cubicBezTo>
                  <a:pt x="2644" y="647"/>
                  <a:pt x="2697" y="559"/>
                  <a:pt x="2721" y="582"/>
                </a:cubicBezTo>
                <a:cubicBezTo>
                  <a:pt x="2743" y="588"/>
                  <a:pt x="2631" y="618"/>
                  <a:pt x="2589" y="640"/>
                </a:cubicBezTo>
                <a:cubicBezTo>
                  <a:pt x="2548" y="662"/>
                  <a:pt x="2522" y="695"/>
                  <a:pt x="2469" y="711"/>
                </a:cubicBezTo>
                <a:cubicBezTo>
                  <a:pt x="2427" y="718"/>
                  <a:pt x="2338" y="736"/>
                  <a:pt x="2277" y="736"/>
                </a:cubicBezTo>
                <a:cubicBezTo>
                  <a:pt x="2213" y="736"/>
                  <a:pt x="2069" y="724"/>
                  <a:pt x="2069" y="724"/>
                </a:cubicBezTo>
                <a:cubicBezTo>
                  <a:pt x="1962" y="736"/>
                  <a:pt x="1889" y="724"/>
                  <a:pt x="1755" y="717"/>
                </a:cubicBezTo>
                <a:cubicBezTo>
                  <a:pt x="1683" y="713"/>
                  <a:pt x="1530" y="696"/>
                  <a:pt x="1530" y="696"/>
                </a:cubicBezTo>
                <a:cubicBezTo>
                  <a:pt x="1365" y="680"/>
                  <a:pt x="1360" y="693"/>
                  <a:pt x="1171" y="652"/>
                </a:cubicBezTo>
                <a:cubicBezTo>
                  <a:pt x="1017" y="589"/>
                  <a:pt x="1076" y="668"/>
                  <a:pt x="972" y="601"/>
                </a:cubicBezTo>
                <a:cubicBezTo>
                  <a:pt x="916" y="564"/>
                  <a:pt x="821" y="527"/>
                  <a:pt x="714" y="495"/>
                </a:cubicBezTo>
                <a:cubicBezTo>
                  <a:pt x="686" y="452"/>
                  <a:pt x="583" y="401"/>
                  <a:pt x="434" y="369"/>
                </a:cubicBezTo>
                <a:cubicBezTo>
                  <a:pt x="402" y="328"/>
                  <a:pt x="408" y="302"/>
                  <a:pt x="313" y="265"/>
                </a:cubicBezTo>
                <a:cubicBezTo>
                  <a:pt x="273" y="202"/>
                  <a:pt x="322" y="229"/>
                  <a:pt x="216" y="187"/>
                </a:cubicBezTo>
                <a:cubicBezTo>
                  <a:pt x="192" y="153"/>
                  <a:pt x="126" y="141"/>
                  <a:pt x="51" y="108"/>
                </a:cubicBezTo>
                <a:cubicBezTo>
                  <a:pt x="108" y="84"/>
                  <a:pt x="0" y="0"/>
                  <a:pt x="135" y="5"/>
                </a:cubicBezTo>
                <a:cubicBezTo>
                  <a:pt x="155" y="14"/>
                  <a:pt x="225" y="96"/>
                  <a:pt x="234" y="103"/>
                </a:cubicBezTo>
                <a:cubicBezTo>
                  <a:pt x="252" y="120"/>
                  <a:pt x="265" y="148"/>
                  <a:pt x="297" y="166"/>
                </a:cubicBezTo>
                <a:cubicBezTo>
                  <a:pt x="319" y="177"/>
                  <a:pt x="331" y="212"/>
                  <a:pt x="374" y="219"/>
                </a:cubicBezTo>
                <a:cubicBezTo>
                  <a:pt x="383" y="256"/>
                  <a:pt x="423" y="256"/>
                  <a:pt x="505" y="293"/>
                </a:cubicBezTo>
                <a:cubicBezTo>
                  <a:pt x="547" y="354"/>
                  <a:pt x="555" y="307"/>
                  <a:pt x="657" y="349"/>
                </a:cubicBezTo>
                <a:cubicBezTo>
                  <a:pt x="669" y="367"/>
                  <a:pt x="684" y="385"/>
                  <a:pt x="694" y="403"/>
                </a:cubicBezTo>
                <a:cubicBezTo>
                  <a:pt x="705" y="420"/>
                  <a:pt x="835" y="485"/>
                  <a:pt x="835" y="485"/>
                </a:cubicBezTo>
                <a:cubicBezTo>
                  <a:pt x="905" y="515"/>
                  <a:pt x="925" y="507"/>
                  <a:pt x="1013" y="533"/>
                </a:cubicBezTo>
                <a:cubicBezTo>
                  <a:pt x="1029" y="543"/>
                  <a:pt x="1136" y="569"/>
                  <a:pt x="1146" y="580"/>
                </a:cubicBezTo>
                <a:cubicBezTo>
                  <a:pt x="1165" y="598"/>
                  <a:pt x="1248" y="624"/>
                  <a:pt x="1248" y="624"/>
                </a:cubicBezTo>
                <a:cubicBezTo>
                  <a:pt x="1691" y="675"/>
                  <a:pt x="1801" y="722"/>
                  <a:pt x="2042" y="681"/>
                </a:cubicBezTo>
                <a:cubicBezTo>
                  <a:pt x="2189" y="683"/>
                  <a:pt x="2169" y="680"/>
                  <a:pt x="2224" y="676"/>
                </a:cubicBezTo>
                <a:cubicBezTo>
                  <a:pt x="2279" y="673"/>
                  <a:pt x="2338" y="667"/>
                  <a:pt x="2376" y="659"/>
                </a:cubicBezTo>
                <a:cubicBezTo>
                  <a:pt x="2452" y="645"/>
                  <a:pt x="2413" y="653"/>
                  <a:pt x="2453" y="631"/>
                </a:cubicBezTo>
                <a:cubicBezTo>
                  <a:pt x="2477" y="618"/>
                  <a:pt x="2539" y="569"/>
                  <a:pt x="2594" y="566"/>
                </a:cubicBezTo>
                <a:cubicBezTo>
                  <a:pt x="2640" y="561"/>
                  <a:pt x="2634" y="571"/>
                  <a:pt x="2690" y="578"/>
                </a:cubicBezTo>
              </a:path>
            </a:pathLst>
          </a:custGeom>
          <a:solidFill>
            <a:srgbClr val="CC0099"/>
          </a:solidFill>
          <a:ln w="9525">
            <a:solidFill>
              <a:schemeClr val="tx1"/>
            </a:solidFill>
            <a:round/>
            <a:headEnd/>
            <a:tailEnd/>
          </a:ln>
        </p:spPr>
        <p:txBody>
          <a:bodyPr/>
          <a:lstStyle/>
          <a:p>
            <a:endParaRPr lang="en-US"/>
          </a:p>
        </p:txBody>
      </p:sp>
      <p:sp>
        <p:nvSpPr>
          <p:cNvPr id="73738" name="Text Box 23"/>
          <p:cNvSpPr txBox="1">
            <a:spLocks noChangeArrowheads="1"/>
          </p:cNvSpPr>
          <p:nvPr/>
        </p:nvSpPr>
        <p:spPr bwMode="auto">
          <a:xfrm>
            <a:off x="428596" y="428604"/>
            <a:ext cx="8208962" cy="2246769"/>
          </a:xfrm>
          <a:prstGeom prst="rect">
            <a:avLst/>
          </a:prstGeom>
          <a:noFill/>
          <a:ln w="9525">
            <a:noFill/>
            <a:miter lim="800000"/>
            <a:headEnd/>
            <a:tailEnd/>
          </a:ln>
        </p:spPr>
        <p:txBody>
          <a:bodyPr>
            <a:spAutoFit/>
          </a:bodyPr>
          <a:lstStyle/>
          <a:p>
            <a:pPr>
              <a:spcBef>
                <a:spcPct val="50000"/>
              </a:spcBef>
            </a:pPr>
            <a:r>
              <a:rPr lang="en-IE" sz="2800" b="0" dirty="0"/>
              <a:t>Stage 3 - (10 to 15 minutes)</a:t>
            </a:r>
          </a:p>
          <a:p>
            <a:pPr>
              <a:spcBef>
                <a:spcPct val="50000"/>
              </a:spcBef>
            </a:pPr>
            <a:r>
              <a:rPr lang="en-IE" sz="2800" b="0" dirty="0"/>
              <a:t>The baby is now born.</a:t>
            </a:r>
          </a:p>
          <a:p>
            <a:pPr>
              <a:spcBef>
                <a:spcPct val="50000"/>
              </a:spcBef>
            </a:pPr>
            <a:r>
              <a:rPr lang="en-IE" sz="2800" b="0" dirty="0"/>
              <a:t>The uterus now contracts again and expels the afterbirth (the umbilical cord and placenta. </a:t>
            </a:r>
          </a:p>
        </p:txBody>
      </p:sp>
      <p:sp>
        <p:nvSpPr>
          <p:cNvPr id="13" name="Slide Number Placeholder 12"/>
          <p:cNvSpPr>
            <a:spLocks noGrp="1"/>
          </p:cNvSpPr>
          <p:nvPr>
            <p:ph type="sldNum" sz="quarter" idx="12"/>
          </p:nvPr>
        </p:nvSpPr>
        <p:spPr/>
        <p:txBody>
          <a:bodyPr/>
          <a:lstStyle/>
          <a:p>
            <a:pPr>
              <a:defRPr/>
            </a:pPr>
            <a:fld id="{325A776B-3DB6-4339-BB7E-DAB8D23E1CC4}" type="slidenum">
              <a:rPr lang="en-GB" smtClean="0"/>
              <a:pPr>
                <a:defRPr/>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reeform 4"/>
          <p:cNvSpPr>
            <a:spLocks/>
          </p:cNvSpPr>
          <p:nvPr/>
        </p:nvSpPr>
        <p:spPr bwMode="auto">
          <a:xfrm>
            <a:off x="3957638" y="4337050"/>
            <a:ext cx="1735137" cy="1971675"/>
          </a:xfrm>
          <a:custGeom>
            <a:avLst/>
            <a:gdLst>
              <a:gd name="T0" fmla="*/ 0 w 1093"/>
              <a:gd name="T1" fmla="*/ 327025 h 1242"/>
              <a:gd name="T2" fmla="*/ 1241424 w 1093"/>
              <a:gd name="T3" fmla="*/ 77787 h 1242"/>
              <a:gd name="T4" fmla="*/ 1422399 w 1093"/>
              <a:gd name="T5" fmla="*/ 790575 h 1242"/>
              <a:gd name="T6" fmla="*/ 1711325 w 1093"/>
              <a:gd name="T7" fmla="*/ 1214437 h 1242"/>
              <a:gd name="T8" fmla="*/ 1495424 w 1093"/>
              <a:gd name="T9" fmla="*/ 1852613 h 1242"/>
              <a:gd name="T10" fmla="*/ 266700 w 1093"/>
              <a:gd name="T11" fmla="*/ 1924050 h 1242"/>
              <a:gd name="T12" fmla="*/ 0 60000 65536"/>
              <a:gd name="T13" fmla="*/ 0 60000 65536"/>
              <a:gd name="T14" fmla="*/ 0 60000 65536"/>
              <a:gd name="T15" fmla="*/ 0 60000 65536"/>
              <a:gd name="T16" fmla="*/ 0 60000 65536"/>
              <a:gd name="T17" fmla="*/ 0 60000 65536"/>
              <a:gd name="T18" fmla="*/ 0 w 1093"/>
              <a:gd name="T19" fmla="*/ 0 h 1242"/>
              <a:gd name="T20" fmla="*/ 1093 w 1093"/>
              <a:gd name="T21" fmla="*/ 1242 h 1242"/>
            </a:gdLst>
            <a:ahLst/>
            <a:cxnLst>
              <a:cxn ang="T12">
                <a:pos x="T0" y="T1"/>
              </a:cxn>
              <a:cxn ang="T13">
                <a:pos x="T2" y="T3"/>
              </a:cxn>
              <a:cxn ang="T14">
                <a:pos x="T4" y="T5"/>
              </a:cxn>
              <a:cxn ang="T15">
                <a:pos x="T6" y="T7"/>
              </a:cxn>
              <a:cxn ang="T16">
                <a:pos x="T8" y="T9"/>
              </a:cxn>
              <a:cxn ang="T17">
                <a:pos x="T10" y="T11"/>
              </a:cxn>
            </a:cxnLst>
            <a:rect l="T18" t="T19" r="T20" b="T21"/>
            <a:pathLst>
              <a:path w="1093" h="1242">
                <a:moveTo>
                  <a:pt x="0" y="206"/>
                </a:moveTo>
                <a:cubicBezTo>
                  <a:pt x="130" y="180"/>
                  <a:pt x="633" y="0"/>
                  <a:pt x="782" y="49"/>
                </a:cubicBezTo>
                <a:cubicBezTo>
                  <a:pt x="931" y="98"/>
                  <a:pt x="847" y="379"/>
                  <a:pt x="896" y="498"/>
                </a:cubicBezTo>
                <a:cubicBezTo>
                  <a:pt x="945" y="617"/>
                  <a:pt x="1070" y="654"/>
                  <a:pt x="1078" y="765"/>
                </a:cubicBezTo>
                <a:cubicBezTo>
                  <a:pt x="1086" y="877"/>
                  <a:pt x="1093" y="1092"/>
                  <a:pt x="942" y="1167"/>
                </a:cubicBezTo>
                <a:cubicBezTo>
                  <a:pt x="790" y="1242"/>
                  <a:pt x="479" y="1227"/>
                  <a:pt x="168" y="1212"/>
                </a:cubicBezTo>
              </a:path>
            </a:pathLst>
          </a:custGeom>
          <a:solidFill>
            <a:srgbClr val="FFCC99"/>
          </a:solidFill>
          <a:ln w="28575">
            <a:solidFill>
              <a:schemeClr val="tx1"/>
            </a:solidFill>
            <a:round/>
            <a:headEnd/>
            <a:tailEnd/>
          </a:ln>
        </p:spPr>
        <p:txBody>
          <a:bodyPr/>
          <a:lstStyle/>
          <a:p>
            <a:endParaRPr lang="en-US"/>
          </a:p>
        </p:txBody>
      </p:sp>
      <p:sp>
        <p:nvSpPr>
          <p:cNvPr id="74755" name="Freeform 5"/>
          <p:cNvSpPr>
            <a:spLocks/>
          </p:cNvSpPr>
          <p:nvPr/>
        </p:nvSpPr>
        <p:spPr bwMode="auto">
          <a:xfrm>
            <a:off x="5148263" y="4365625"/>
            <a:ext cx="2527300" cy="1558925"/>
          </a:xfrm>
          <a:custGeom>
            <a:avLst/>
            <a:gdLst>
              <a:gd name="T0" fmla="*/ 649741 w 1587"/>
              <a:gd name="T1" fmla="*/ 1558925 h 998"/>
              <a:gd name="T2" fmla="*/ 216580 w 1587"/>
              <a:gd name="T3" fmla="*/ 1558925 h 998"/>
              <a:gd name="T4" fmla="*/ 0 w 1587"/>
              <a:gd name="T5" fmla="*/ 0 h 998"/>
              <a:gd name="T6" fmla="*/ 2022477 w 1587"/>
              <a:gd name="T7" fmla="*/ 71854 h 998"/>
              <a:gd name="T8" fmla="*/ 2527300 w 1587"/>
              <a:gd name="T9" fmla="*/ 142146 h 998"/>
              <a:gd name="T10" fmla="*/ 649741 w 1587"/>
              <a:gd name="T11" fmla="*/ 1558925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74756" name="Rectangle 6"/>
          <p:cNvSpPr>
            <a:spLocks noChangeArrowheads="1"/>
          </p:cNvSpPr>
          <p:nvPr/>
        </p:nvSpPr>
        <p:spPr bwMode="auto">
          <a:xfrm rot="1857642">
            <a:off x="4264025" y="4524375"/>
            <a:ext cx="436563" cy="1622425"/>
          </a:xfrm>
          <a:prstGeom prst="rect">
            <a:avLst/>
          </a:prstGeom>
          <a:solidFill>
            <a:srgbClr val="FFCC99"/>
          </a:solidFill>
          <a:ln w="9525">
            <a:noFill/>
            <a:miter lim="800000"/>
            <a:headEnd/>
            <a:tailEnd/>
          </a:ln>
        </p:spPr>
        <p:txBody>
          <a:bodyPr wrap="none" anchor="ctr"/>
          <a:lstStyle/>
          <a:p>
            <a:endParaRPr lang="en-IE"/>
          </a:p>
        </p:txBody>
      </p:sp>
      <p:sp>
        <p:nvSpPr>
          <p:cNvPr id="74757" name="Freeform 7"/>
          <p:cNvSpPr>
            <a:spLocks/>
          </p:cNvSpPr>
          <p:nvPr/>
        </p:nvSpPr>
        <p:spPr bwMode="auto">
          <a:xfrm>
            <a:off x="2484438" y="4508500"/>
            <a:ext cx="720725" cy="849313"/>
          </a:xfrm>
          <a:custGeom>
            <a:avLst/>
            <a:gdLst>
              <a:gd name="T0" fmla="*/ 133350 w 454"/>
              <a:gd name="T1" fmla="*/ 849313 h 535"/>
              <a:gd name="T2" fmla="*/ 720725 w 454"/>
              <a:gd name="T3" fmla="*/ 182563 h 535"/>
              <a:gd name="T4" fmla="*/ 720725 w 454"/>
              <a:gd name="T5" fmla="*/ 12700 h 535"/>
              <a:gd name="T6" fmla="*/ 577850 w 454"/>
              <a:gd name="T7" fmla="*/ 12700 h 535"/>
              <a:gd name="T8" fmla="*/ 342900 w 454"/>
              <a:gd name="T9" fmla="*/ 0 h 535"/>
              <a:gd name="T10" fmla="*/ 144463 w 454"/>
              <a:gd name="T11" fmla="*/ 34925 h 535"/>
              <a:gd name="T12" fmla="*/ 73025 w 454"/>
              <a:gd name="T13" fmla="*/ 176213 h 535"/>
              <a:gd name="T14" fmla="*/ 0 w 454"/>
              <a:gd name="T15" fmla="*/ 319088 h 535"/>
              <a:gd name="T16" fmla="*/ 0 w 454"/>
              <a:gd name="T17" fmla="*/ 531813 h 535"/>
              <a:gd name="T18" fmla="*/ 133350 w 454"/>
              <a:gd name="T19" fmla="*/ 849313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535"/>
              <a:gd name="T32" fmla="*/ 454 w 454"/>
              <a:gd name="T33" fmla="*/ 535 h 5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535">
                <a:moveTo>
                  <a:pt x="84" y="535"/>
                </a:moveTo>
                <a:lnTo>
                  <a:pt x="454" y="115"/>
                </a:lnTo>
                <a:lnTo>
                  <a:pt x="454" y="8"/>
                </a:lnTo>
                <a:lnTo>
                  <a:pt x="364" y="8"/>
                </a:lnTo>
                <a:lnTo>
                  <a:pt x="216" y="0"/>
                </a:lnTo>
                <a:lnTo>
                  <a:pt x="91" y="22"/>
                </a:lnTo>
                <a:lnTo>
                  <a:pt x="46" y="111"/>
                </a:lnTo>
                <a:lnTo>
                  <a:pt x="0" y="201"/>
                </a:lnTo>
                <a:lnTo>
                  <a:pt x="0" y="335"/>
                </a:lnTo>
                <a:lnTo>
                  <a:pt x="84" y="535"/>
                </a:lnTo>
                <a:close/>
              </a:path>
            </a:pathLst>
          </a:custGeom>
          <a:solidFill>
            <a:srgbClr val="FF3300"/>
          </a:solidFill>
          <a:ln w="9525">
            <a:noFill/>
            <a:round/>
            <a:headEnd/>
            <a:tailEnd/>
          </a:ln>
        </p:spPr>
        <p:txBody>
          <a:bodyPr/>
          <a:lstStyle/>
          <a:p>
            <a:endParaRPr lang="en-US"/>
          </a:p>
        </p:txBody>
      </p:sp>
      <p:sp>
        <p:nvSpPr>
          <p:cNvPr id="74758" name="Freeform 8"/>
          <p:cNvSpPr>
            <a:spLocks/>
          </p:cNvSpPr>
          <p:nvPr/>
        </p:nvSpPr>
        <p:spPr bwMode="auto">
          <a:xfrm>
            <a:off x="5076825" y="5084763"/>
            <a:ext cx="1443038" cy="779462"/>
          </a:xfrm>
          <a:custGeom>
            <a:avLst/>
            <a:gdLst>
              <a:gd name="T0" fmla="*/ 432752 w 907"/>
              <a:gd name="T1" fmla="*/ 0 h 499"/>
              <a:gd name="T2" fmla="*/ 0 w 907"/>
              <a:gd name="T3" fmla="*/ 284293 h 499"/>
              <a:gd name="T4" fmla="*/ 216376 w 907"/>
              <a:gd name="T5" fmla="*/ 779462 h 499"/>
              <a:gd name="T6" fmla="*/ 1443038 w 907"/>
              <a:gd name="T7" fmla="*/ 638878 h 499"/>
              <a:gd name="T8" fmla="*/ 1226662 w 907"/>
              <a:gd name="T9" fmla="*/ 71854 h 499"/>
              <a:gd name="T10" fmla="*/ 43275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74759" name="Freeform 9"/>
          <p:cNvSpPr>
            <a:spLocks/>
          </p:cNvSpPr>
          <p:nvPr/>
        </p:nvSpPr>
        <p:spPr bwMode="auto">
          <a:xfrm>
            <a:off x="222250" y="3797300"/>
            <a:ext cx="4200525" cy="2492375"/>
          </a:xfrm>
          <a:custGeom>
            <a:avLst/>
            <a:gdLst>
              <a:gd name="T0" fmla="*/ 142875 w 2646"/>
              <a:gd name="T1" fmla="*/ 239713 h 1570"/>
              <a:gd name="T2" fmla="*/ 1071562 w 2646"/>
              <a:gd name="T3" fmla="*/ 134938 h 1570"/>
              <a:gd name="T4" fmla="*/ 1919288 w 2646"/>
              <a:gd name="T5" fmla="*/ 134938 h 1570"/>
              <a:gd name="T6" fmla="*/ 3827463 w 2646"/>
              <a:gd name="T7" fmla="*/ 944563 h 1570"/>
              <a:gd name="T8" fmla="*/ 4154488 w 2646"/>
              <a:gd name="T9" fmla="*/ 1257300 h 1570"/>
              <a:gd name="T10" fmla="*/ 3617913 w 2646"/>
              <a:gd name="T11" fmla="*/ 1192213 h 1570"/>
              <a:gd name="T12" fmla="*/ 1581150 w 2646"/>
              <a:gd name="T13" fmla="*/ 866775 h 1570"/>
              <a:gd name="T14" fmla="*/ 1765300 w 2646"/>
              <a:gd name="T15" fmla="*/ 1317625 h 1570"/>
              <a:gd name="T16" fmla="*/ 2405062 w 2646"/>
              <a:gd name="T17" fmla="*/ 1392237 h 1570"/>
              <a:gd name="T18" fmla="*/ 2736850 w 2646"/>
              <a:gd name="T19" fmla="*/ 1452562 h 1570"/>
              <a:gd name="T20" fmla="*/ 2830512 w 2646"/>
              <a:gd name="T21" fmla="*/ 1516062 h 1570"/>
              <a:gd name="T22" fmla="*/ 2952750 w 2646"/>
              <a:gd name="T23" fmla="*/ 1506537 h 1570"/>
              <a:gd name="T24" fmla="*/ 3435350 w 2646"/>
              <a:gd name="T25" fmla="*/ 1441450 h 1570"/>
              <a:gd name="T26" fmla="*/ 3762375 w 2646"/>
              <a:gd name="T27" fmla="*/ 1624012 h 1570"/>
              <a:gd name="T28" fmla="*/ 4075113 w 2646"/>
              <a:gd name="T29" fmla="*/ 1887538 h 1570"/>
              <a:gd name="T30" fmla="*/ 3948113 w 2646"/>
              <a:gd name="T31" fmla="*/ 2479675 h 1570"/>
              <a:gd name="T32" fmla="*/ 3733800 w 2646"/>
              <a:gd name="T33" fmla="*/ 2492375 h 1570"/>
              <a:gd name="T34" fmla="*/ 2974975 w 2646"/>
              <a:gd name="T35" fmla="*/ 2479675 h 1570"/>
              <a:gd name="T36" fmla="*/ 2817812 w 2646"/>
              <a:gd name="T37" fmla="*/ 2432050 h 1570"/>
              <a:gd name="T38" fmla="*/ 2655887 w 2646"/>
              <a:gd name="T39" fmla="*/ 2406650 h 1570"/>
              <a:gd name="T40" fmla="*/ 685800 w 2646"/>
              <a:gd name="T41" fmla="*/ 2166938 h 1570"/>
              <a:gd name="T42" fmla="*/ 171450 w 2646"/>
              <a:gd name="T43" fmla="*/ 2066925 h 15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46"/>
              <a:gd name="T67" fmla="*/ 0 h 1570"/>
              <a:gd name="T68" fmla="*/ 2646 w 2646"/>
              <a:gd name="T69" fmla="*/ 1570 h 15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46" h="1570">
                <a:moveTo>
                  <a:pt x="90" y="151"/>
                </a:moveTo>
                <a:cubicBezTo>
                  <a:pt x="0" y="143"/>
                  <a:pt x="489" y="96"/>
                  <a:pt x="675" y="85"/>
                </a:cubicBezTo>
                <a:cubicBezTo>
                  <a:pt x="861" y="74"/>
                  <a:pt x="920" y="0"/>
                  <a:pt x="1209" y="85"/>
                </a:cubicBezTo>
                <a:cubicBezTo>
                  <a:pt x="1528" y="124"/>
                  <a:pt x="2187" y="485"/>
                  <a:pt x="2411" y="595"/>
                </a:cubicBezTo>
                <a:cubicBezTo>
                  <a:pt x="2646" y="713"/>
                  <a:pt x="2639" y="766"/>
                  <a:pt x="2617" y="792"/>
                </a:cubicBezTo>
                <a:cubicBezTo>
                  <a:pt x="2595" y="818"/>
                  <a:pt x="2549" y="792"/>
                  <a:pt x="2279" y="751"/>
                </a:cubicBezTo>
                <a:cubicBezTo>
                  <a:pt x="1973" y="670"/>
                  <a:pt x="1238" y="568"/>
                  <a:pt x="996" y="546"/>
                </a:cubicBezTo>
                <a:cubicBezTo>
                  <a:pt x="802" y="559"/>
                  <a:pt x="1080" y="776"/>
                  <a:pt x="1112" y="830"/>
                </a:cubicBezTo>
                <a:cubicBezTo>
                  <a:pt x="1198" y="885"/>
                  <a:pt x="1413" y="863"/>
                  <a:pt x="1515" y="877"/>
                </a:cubicBezTo>
                <a:cubicBezTo>
                  <a:pt x="1590" y="891"/>
                  <a:pt x="1644" y="909"/>
                  <a:pt x="1724" y="915"/>
                </a:cubicBezTo>
                <a:cubicBezTo>
                  <a:pt x="1754" y="925"/>
                  <a:pt x="1757" y="940"/>
                  <a:pt x="1783" y="955"/>
                </a:cubicBezTo>
                <a:cubicBezTo>
                  <a:pt x="1796" y="962"/>
                  <a:pt x="1841" y="931"/>
                  <a:pt x="1860" y="949"/>
                </a:cubicBezTo>
                <a:cubicBezTo>
                  <a:pt x="1921" y="1006"/>
                  <a:pt x="2080" y="879"/>
                  <a:pt x="2164" y="908"/>
                </a:cubicBezTo>
                <a:cubicBezTo>
                  <a:pt x="2229" y="968"/>
                  <a:pt x="2296" y="910"/>
                  <a:pt x="2370" y="1023"/>
                </a:cubicBezTo>
                <a:cubicBezTo>
                  <a:pt x="2461" y="1052"/>
                  <a:pt x="2534" y="1092"/>
                  <a:pt x="2567" y="1189"/>
                </a:cubicBezTo>
                <a:cubicBezTo>
                  <a:pt x="2566" y="1218"/>
                  <a:pt x="2604" y="1545"/>
                  <a:pt x="2487" y="1562"/>
                </a:cubicBezTo>
                <a:cubicBezTo>
                  <a:pt x="2442" y="1569"/>
                  <a:pt x="2397" y="1567"/>
                  <a:pt x="2352" y="1570"/>
                </a:cubicBezTo>
                <a:cubicBezTo>
                  <a:pt x="2193" y="1567"/>
                  <a:pt x="2033" y="1567"/>
                  <a:pt x="1874" y="1562"/>
                </a:cubicBezTo>
                <a:cubicBezTo>
                  <a:pt x="1839" y="1561"/>
                  <a:pt x="1809" y="1538"/>
                  <a:pt x="1775" y="1532"/>
                </a:cubicBezTo>
                <a:cubicBezTo>
                  <a:pt x="1741" y="1526"/>
                  <a:pt x="1708" y="1522"/>
                  <a:pt x="1673" y="1516"/>
                </a:cubicBezTo>
                <a:cubicBezTo>
                  <a:pt x="635" y="1525"/>
                  <a:pt x="981" y="1365"/>
                  <a:pt x="432" y="1365"/>
                </a:cubicBezTo>
                <a:cubicBezTo>
                  <a:pt x="176" y="1343"/>
                  <a:pt x="156" y="1299"/>
                  <a:pt x="108" y="1302"/>
                </a:cubicBezTo>
              </a:path>
            </a:pathLst>
          </a:custGeom>
          <a:solidFill>
            <a:srgbClr val="FFCC99"/>
          </a:solidFill>
          <a:ln w="28575">
            <a:solidFill>
              <a:schemeClr val="tx1"/>
            </a:solidFill>
            <a:round/>
            <a:headEnd/>
            <a:tailEnd/>
          </a:ln>
        </p:spPr>
        <p:txBody>
          <a:bodyPr/>
          <a:lstStyle/>
          <a:p>
            <a:endParaRPr lang="en-US"/>
          </a:p>
        </p:txBody>
      </p:sp>
      <p:grpSp>
        <p:nvGrpSpPr>
          <p:cNvPr id="2" name="Group 10"/>
          <p:cNvGrpSpPr>
            <a:grpSpLocks/>
          </p:cNvGrpSpPr>
          <p:nvPr/>
        </p:nvGrpSpPr>
        <p:grpSpPr bwMode="auto">
          <a:xfrm>
            <a:off x="5162550" y="4405313"/>
            <a:ext cx="2649538" cy="1571625"/>
            <a:chOff x="3152" y="2061"/>
            <a:chExt cx="1664" cy="1006"/>
          </a:xfrm>
        </p:grpSpPr>
        <p:sp>
          <p:nvSpPr>
            <p:cNvPr id="74763" name="Freeform 11"/>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74764" name="Freeform 12"/>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sp>
        <p:nvSpPr>
          <p:cNvPr id="74761" name="Freeform 13"/>
          <p:cNvSpPr>
            <a:spLocks/>
          </p:cNvSpPr>
          <p:nvPr/>
        </p:nvSpPr>
        <p:spPr bwMode="auto">
          <a:xfrm>
            <a:off x="2771775" y="4797425"/>
            <a:ext cx="4752975" cy="1008063"/>
          </a:xfrm>
          <a:custGeom>
            <a:avLst/>
            <a:gdLst>
              <a:gd name="T0" fmla="*/ 4434146 w 2743"/>
              <a:gd name="T1" fmla="*/ 866989 h 736"/>
              <a:gd name="T2" fmla="*/ 4714854 w 2743"/>
              <a:gd name="T3" fmla="*/ 797137 h 736"/>
              <a:gd name="T4" fmla="*/ 4486129 w 2743"/>
              <a:gd name="T5" fmla="*/ 876577 h 736"/>
              <a:gd name="T6" fmla="*/ 4278197 w 2743"/>
              <a:gd name="T7" fmla="*/ 973822 h 736"/>
              <a:gd name="T8" fmla="*/ 3945507 w 2743"/>
              <a:gd name="T9" fmla="*/ 1008063 h 736"/>
              <a:gd name="T10" fmla="*/ 3585092 w 2743"/>
              <a:gd name="T11" fmla="*/ 991627 h 736"/>
              <a:gd name="T12" fmla="*/ 3041003 w 2743"/>
              <a:gd name="T13" fmla="*/ 982040 h 736"/>
              <a:gd name="T14" fmla="*/ 2651131 w 2743"/>
              <a:gd name="T15" fmla="*/ 953277 h 736"/>
              <a:gd name="T16" fmla="*/ 2029068 w 2743"/>
              <a:gd name="T17" fmla="*/ 893012 h 736"/>
              <a:gd name="T18" fmla="*/ 1684248 w 2743"/>
              <a:gd name="T19" fmla="*/ 823160 h 736"/>
              <a:gd name="T20" fmla="*/ 1237194 w 2743"/>
              <a:gd name="T21" fmla="*/ 677977 h 736"/>
              <a:gd name="T22" fmla="*/ 752020 w 2743"/>
              <a:gd name="T23" fmla="*/ 505401 h 736"/>
              <a:gd name="T24" fmla="*/ 542356 w 2743"/>
              <a:gd name="T25" fmla="*/ 362958 h 736"/>
              <a:gd name="T26" fmla="*/ 374277 w 2743"/>
              <a:gd name="T27" fmla="*/ 256125 h 736"/>
              <a:gd name="T28" fmla="*/ 88371 w 2743"/>
              <a:gd name="T29" fmla="*/ 147922 h 736"/>
              <a:gd name="T30" fmla="*/ 233923 w 2743"/>
              <a:gd name="T31" fmla="*/ 6848 h 736"/>
              <a:gd name="T32" fmla="*/ 405467 w 2743"/>
              <a:gd name="T33" fmla="*/ 141074 h 736"/>
              <a:gd name="T34" fmla="*/ 514631 w 2743"/>
              <a:gd name="T35" fmla="*/ 227362 h 736"/>
              <a:gd name="T36" fmla="*/ 648054 w 2743"/>
              <a:gd name="T37" fmla="*/ 299954 h 736"/>
              <a:gd name="T38" fmla="*/ 875046 w 2743"/>
              <a:gd name="T39" fmla="*/ 401308 h 736"/>
              <a:gd name="T40" fmla="*/ 1138427 w 2743"/>
              <a:gd name="T41" fmla="*/ 478008 h 736"/>
              <a:gd name="T42" fmla="*/ 1202539 w 2743"/>
              <a:gd name="T43" fmla="*/ 551969 h 736"/>
              <a:gd name="T44" fmla="*/ 1446859 w 2743"/>
              <a:gd name="T45" fmla="*/ 664281 h 736"/>
              <a:gd name="T46" fmla="*/ 1755291 w 2743"/>
              <a:gd name="T47" fmla="*/ 730024 h 736"/>
              <a:gd name="T48" fmla="*/ 1985749 w 2743"/>
              <a:gd name="T49" fmla="*/ 794398 h 736"/>
              <a:gd name="T50" fmla="*/ 2162491 w 2743"/>
              <a:gd name="T51" fmla="*/ 854662 h 736"/>
              <a:gd name="T52" fmla="*/ 3538306 w 2743"/>
              <a:gd name="T53" fmla="*/ 932732 h 736"/>
              <a:gd name="T54" fmla="*/ 3853670 w 2743"/>
              <a:gd name="T55" fmla="*/ 925884 h 736"/>
              <a:gd name="T56" fmla="*/ 4117050 w 2743"/>
              <a:gd name="T57" fmla="*/ 902600 h 736"/>
              <a:gd name="T58" fmla="*/ 4250473 w 2743"/>
              <a:gd name="T59" fmla="*/ 864250 h 736"/>
              <a:gd name="T60" fmla="*/ 4494793 w 2743"/>
              <a:gd name="T61" fmla="*/ 775222 h 736"/>
              <a:gd name="T62" fmla="*/ 4661138 w 2743"/>
              <a:gd name="T63" fmla="*/ 791658 h 7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3"/>
              <a:gd name="T97" fmla="*/ 0 h 736"/>
              <a:gd name="T98" fmla="*/ 2743 w 2743"/>
              <a:gd name="T99" fmla="*/ 736 h 7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3" h="736">
                <a:moveTo>
                  <a:pt x="2559" y="633"/>
                </a:moveTo>
                <a:cubicBezTo>
                  <a:pt x="2644" y="647"/>
                  <a:pt x="2697" y="559"/>
                  <a:pt x="2721" y="582"/>
                </a:cubicBezTo>
                <a:cubicBezTo>
                  <a:pt x="2743" y="588"/>
                  <a:pt x="2631" y="618"/>
                  <a:pt x="2589" y="640"/>
                </a:cubicBezTo>
                <a:cubicBezTo>
                  <a:pt x="2548" y="662"/>
                  <a:pt x="2522" y="695"/>
                  <a:pt x="2469" y="711"/>
                </a:cubicBezTo>
                <a:cubicBezTo>
                  <a:pt x="2427" y="718"/>
                  <a:pt x="2338" y="736"/>
                  <a:pt x="2277" y="736"/>
                </a:cubicBezTo>
                <a:cubicBezTo>
                  <a:pt x="2213" y="736"/>
                  <a:pt x="2069" y="724"/>
                  <a:pt x="2069" y="724"/>
                </a:cubicBezTo>
                <a:cubicBezTo>
                  <a:pt x="1962" y="736"/>
                  <a:pt x="1889" y="724"/>
                  <a:pt x="1755" y="717"/>
                </a:cubicBezTo>
                <a:cubicBezTo>
                  <a:pt x="1683" y="713"/>
                  <a:pt x="1530" y="696"/>
                  <a:pt x="1530" y="696"/>
                </a:cubicBezTo>
                <a:cubicBezTo>
                  <a:pt x="1365" y="680"/>
                  <a:pt x="1360" y="693"/>
                  <a:pt x="1171" y="652"/>
                </a:cubicBezTo>
                <a:cubicBezTo>
                  <a:pt x="1017" y="589"/>
                  <a:pt x="1076" y="668"/>
                  <a:pt x="972" y="601"/>
                </a:cubicBezTo>
                <a:cubicBezTo>
                  <a:pt x="916" y="564"/>
                  <a:pt x="821" y="527"/>
                  <a:pt x="714" y="495"/>
                </a:cubicBezTo>
                <a:cubicBezTo>
                  <a:pt x="686" y="452"/>
                  <a:pt x="583" y="401"/>
                  <a:pt x="434" y="369"/>
                </a:cubicBezTo>
                <a:cubicBezTo>
                  <a:pt x="402" y="328"/>
                  <a:pt x="408" y="302"/>
                  <a:pt x="313" y="265"/>
                </a:cubicBezTo>
                <a:cubicBezTo>
                  <a:pt x="273" y="202"/>
                  <a:pt x="322" y="229"/>
                  <a:pt x="216" y="187"/>
                </a:cubicBezTo>
                <a:cubicBezTo>
                  <a:pt x="192" y="153"/>
                  <a:pt x="126" y="141"/>
                  <a:pt x="51" y="108"/>
                </a:cubicBezTo>
                <a:cubicBezTo>
                  <a:pt x="108" y="84"/>
                  <a:pt x="0" y="0"/>
                  <a:pt x="135" y="5"/>
                </a:cubicBezTo>
                <a:cubicBezTo>
                  <a:pt x="155" y="14"/>
                  <a:pt x="225" y="96"/>
                  <a:pt x="234" y="103"/>
                </a:cubicBezTo>
                <a:cubicBezTo>
                  <a:pt x="252" y="120"/>
                  <a:pt x="265" y="148"/>
                  <a:pt x="297" y="166"/>
                </a:cubicBezTo>
                <a:cubicBezTo>
                  <a:pt x="319" y="177"/>
                  <a:pt x="331" y="212"/>
                  <a:pt x="374" y="219"/>
                </a:cubicBezTo>
                <a:cubicBezTo>
                  <a:pt x="383" y="256"/>
                  <a:pt x="423" y="256"/>
                  <a:pt x="505" y="293"/>
                </a:cubicBezTo>
                <a:cubicBezTo>
                  <a:pt x="547" y="354"/>
                  <a:pt x="555" y="307"/>
                  <a:pt x="657" y="349"/>
                </a:cubicBezTo>
                <a:cubicBezTo>
                  <a:pt x="669" y="367"/>
                  <a:pt x="684" y="385"/>
                  <a:pt x="694" y="403"/>
                </a:cubicBezTo>
                <a:cubicBezTo>
                  <a:pt x="705" y="420"/>
                  <a:pt x="835" y="485"/>
                  <a:pt x="835" y="485"/>
                </a:cubicBezTo>
                <a:cubicBezTo>
                  <a:pt x="905" y="515"/>
                  <a:pt x="925" y="507"/>
                  <a:pt x="1013" y="533"/>
                </a:cubicBezTo>
                <a:cubicBezTo>
                  <a:pt x="1029" y="543"/>
                  <a:pt x="1136" y="569"/>
                  <a:pt x="1146" y="580"/>
                </a:cubicBezTo>
                <a:cubicBezTo>
                  <a:pt x="1165" y="598"/>
                  <a:pt x="1248" y="624"/>
                  <a:pt x="1248" y="624"/>
                </a:cubicBezTo>
                <a:cubicBezTo>
                  <a:pt x="1691" y="675"/>
                  <a:pt x="1801" y="722"/>
                  <a:pt x="2042" y="681"/>
                </a:cubicBezTo>
                <a:cubicBezTo>
                  <a:pt x="2189" y="683"/>
                  <a:pt x="2169" y="680"/>
                  <a:pt x="2224" y="676"/>
                </a:cubicBezTo>
                <a:cubicBezTo>
                  <a:pt x="2279" y="673"/>
                  <a:pt x="2338" y="667"/>
                  <a:pt x="2376" y="659"/>
                </a:cubicBezTo>
                <a:cubicBezTo>
                  <a:pt x="2452" y="645"/>
                  <a:pt x="2413" y="653"/>
                  <a:pt x="2453" y="631"/>
                </a:cubicBezTo>
                <a:cubicBezTo>
                  <a:pt x="2477" y="618"/>
                  <a:pt x="2539" y="569"/>
                  <a:pt x="2594" y="566"/>
                </a:cubicBezTo>
                <a:cubicBezTo>
                  <a:pt x="2640" y="561"/>
                  <a:pt x="2634" y="571"/>
                  <a:pt x="2690" y="578"/>
                </a:cubicBezTo>
              </a:path>
            </a:pathLst>
          </a:custGeom>
          <a:solidFill>
            <a:srgbClr val="CC0099"/>
          </a:solidFill>
          <a:ln w="9525">
            <a:solidFill>
              <a:schemeClr val="tx1"/>
            </a:solidFill>
            <a:round/>
            <a:headEnd/>
            <a:tailEnd/>
          </a:ln>
        </p:spPr>
        <p:txBody>
          <a:bodyPr/>
          <a:lstStyle/>
          <a:p>
            <a:endParaRPr lang="en-US"/>
          </a:p>
        </p:txBody>
      </p:sp>
      <p:sp>
        <p:nvSpPr>
          <p:cNvPr id="74762" name="Text Box 14"/>
          <p:cNvSpPr txBox="1">
            <a:spLocks noChangeArrowheads="1"/>
          </p:cNvSpPr>
          <p:nvPr/>
        </p:nvSpPr>
        <p:spPr bwMode="auto">
          <a:xfrm>
            <a:off x="357158" y="357166"/>
            <a:ext cx="8208962" cy="2246769"/>
          </a:xfrm>
          <a:prstGeom prst="rect">
            <a:avLst/>
          </a:prstGeom>
          <a:noFill/>
          <a:ln w="9525">
            <a:noFill/>
            <a:miter lim="800000"/>
            <a:headEnd/>
            <a:tailEnd/>
          </a:ln>
        </p:spPr>
        <p:txBody>
          <a:bodyPr>
            <a:spAutoFit/>
          </a:bodyPr>
          <a:lstStyle/>
          <a:p>
            <a:pPr>
              <a:spcBef>
                <a:spcPct val="50000"/>
              </a:spcBef>
            </a:pPr>
            <a:r>
              <a:rPr lang="en-IE" sz="2800" b="0" dirty="0"/>
              <a:t>Stage 3 - (10 to 15 minutes)</a:t>
            </a:r>
          </a:p>
          <a:p>
            <a:pPr>
              <a:spcBef>
                <a:spcPct val="50000"/>
              </a:spcBef>
            </a:pPr>
            <a:r>
              <a:rPr lang="en-IE" sz="2800" b="0" dirty="0"/>
              <a:t>The baby is now born.</a:t>
            </a:r>
          </a:p>
          <a:p>
            <a:pPr>
              <a:spcBef>
                <a:spcPct val="50000"/>
              </a:spcBef>
            </a:pPr>
            <a:r>
              <a:rPr lang="en-IE" sz="2800" b="0" dirty="0"/>
              <a:t>The uterus now contracts again and expels the afterbirth (the umbilical cord and placenta. </a:t>
            </a:r>
          </a:p>
        </p:txBody>
      </p:sp>
      <p:sp>
        <p:nvSpPr>
          <p:cNvPr id="13" name="Slide Number Placeholder 12"/>
          <p:cNvSpPr>
            <a:spLocks noGrp="1"/>
          </p:cNvSpPr>
          <p:nvPr>
            <p:ph type="sldNum" sz="quarter" idx="12"/>
          </p:nvPr>
        </p:nvSpPr>
        <p:spPr/>
        <p:txBody>
          <a:bodyPr/>
          <a:lstStyle/>
          <a:p>
            <a:pPr>
              <a:defRPr/>
            </a:pPr>
            <a:fld id="{325A776B-3DB6-4339-BB7E-DAB8D23E1CC4}" type="slidenum">
              <a:rPr lang="en-GB" smtClean="0"/>
              <a:pPr>
                <a:defRPr/>
              </a:pPr>
              <a:t>23</a:t>
            </a:fld>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reeform 4"/>
          <p:cNvSpPr>
            <a:spLocks/>
          </p:cNvSpPr>
          <p:nvPr/>
        </p:nvSpPr>
        <p:spPr bwMode="auto">
          <a:xfrm>
            <a:off x="3683000" y="4359275"/>
            <a:ext cx="2009775" cy="1949450"/>
          </a:xfrm>
          <a:custGeom>
            <a:avLst/>
            <a:gdLst>
              <a:gd name="T0" fmla="*/ 0 w 1266"/>
              <a:gd name="T1" fmla="*/ 434975 h 1228"/>
              <a:gd name="T2" fmla="*/ 1516062 w 1266"/>
              <a:gd name="T3" fmla="*/ 55563 h 1228"/>
              <a:gd name="T4" fmla="*/ 1697038 w 1266"/>
              <a:gd name="T5" fmla="*/ 768350 h 1228"/>
              <a:gd name="T6" fmla="*/ 1985963 w 1266"/>
              <a:gd name="T7" fmla="*/ 1192212 h 1228"/>
              <a:gd name="T8" fmla="*/ 1770063 w 1266"/>
              <a:gd name="T9" fmla="*/ 1830388 h 1228"/>
              <a:gd name="T10" fmla="*/ 541337 w 1266"/>
              <a:gd name="T11" fmla="*/ 1901825 h 1228"/>
              <a:gd name="T12" fmla="*/ 0 60000 65536"/>
              <a:gd name="T13" fmla="*/ 0 60000 65536"/>
              <a:gd name="T14" fmla="*/ 0 60000 65536"/>
              <a:gd name="T15" fmla="*/ 0 60000 65536"/>
              <a:gd name="T16" fmla="*/ 0 60000 65536"/>
              <a:gd name="T17" fmla="*/ 0 60000 65536"/>
              <a:gd name="T18" fmla="*/ 0 w 1266"/>
              <a:gd name="T19" fmla="*/ 0 h 1228"/>
              <a:gd name="T20" fmla="*/ 1266 w 1266"/>
              <a:gd name="T21" fmla="*/ 1228 h 1228"/>
            </a:gdLst>
            <a:ahLst/>
            <a:cxnLst>
              <a:cxn ang="T12">
                <a:pos x="T0" y="T1"/>
              </a:cxn>
              <a:cxn ang="T13">
                <a:pos x="T2" y="T3"/>
              </a:cxn>
              <a:cxn ang="T14">
                <a:pos x="T4" y="T5"/>
              </a:cxn>
              <a:cxn ang="T15">
                <a:pos x="T6" y="T7"/>
              </a:cxn>
              <a:cxn ang="T16">
                <a:pos x="T8" y="T9"/>
              </a:cxn>
              <a:cxn ang="T17">
                <a:pos x="T10" y="T11"/>
              </a:cxn>
            </a:cxnLst>
            <a:rect l="T18" t="T19" r="T20" b="T21"/>
            <a:pathLst>
              <a:path w="1266" h="1228">
                <a:moveTo>
                  <a:pt x="0" y="274"/>
                </a:moveTo>
                <a:cubicBezTo>
                  <a:pt x="158" y="234"/>
                  <a:pt x="777" y="0"/>
                  <a:pt x="955" y="35"/>
                </a:cubicBezTo>
                <a:cubicBezTo>
                  <a:pt x="1133" y="70"/>
                  <a:pt x="1020" y="365"/>
                  <a:pt x="1069" y="484"/>
                </a:cubicBezTo>
                <a:cubicBezTo>
                  <a:pt x="1118" y="603"/>
                  <a:pt x="1243" y="640"/>
                  <a:pt x="1251" y="751"/>
                </a:cubicBezTo>
                <a:cubicBezTo>
                  <a:pt x="1259" y="863"/>
                  <a:pt x="1266" y="1078"/>
                  <a:pt x="1115" y="1153"/>
                </a:cubicBezTo>
                <a:cubicBezTo>
                  <a:pt x="963" y="1228"/>
                  <a:pt x="652" y="1213"/>
                  <a:pt x="341" y="1198"/>
                </a:cubicBezTo>
              </a:path>
            </a:pathLst>
          </a:custGeom>
          <a:solidFill>
            <a:srgbClr val="FFCC99"/>
          </a:solidFill>
          <a:ln w="28575">
            <a:solidFill>
              <a:schemeClr val="tx1"/>
            </a:solidFill>
            <a:round/>
            <a:headEnd/>
            <a:tailEnd/>
          </a:ln>
        </p:spPr>
        <p:txBody>
          <a:bodyPr/>
          <a:lstStyle/>
          <a:p>
            <a:endParaRPr lang="en-US"/>
          </a:p>
        </p:txBody>
      </p:sp>
      <p:sp>
        <p:nvSpPr>
          <p:cNvPr id="75779" name="Freeform 5"/>
          <p:cNvSpPr>
            <a:spLocks/>
          </p:cNvSpPr>
          <p:nvPr/>
        </p:nvSpPr>
        <p:spPr bwMode="auto">
          <a:xfrm>
            <a:off x="5148263" y="4365625"/>
            <a:ext cx="2527300" cy="1558925"/>
          </a:xfrm>
          <a:custGeom>
            <a:avLst/>
            <a:gdLst>
              <a:gd name="T0" fmla="*/ 649741 w 1587"/>
              <a:gd name="T1" fmla="*/ 1558925 h 998"/>
              <a:gd name="T2" fmla="*/ 216580 w 1587"/>
              <a:gd name="T3" fmla="*/ 1558925 h 998"/>
              <a:gd name="T4" fmla="*/ 0 w 1587"/>
              <a:gd name="T5" fmla="*/ 0 h 998"/>
              <a:gd name="T6" fmla="*/ 2022477 w 1587"/>
              <a:gd name="T7" fmla="*/ 71854 h 998"/>
              <a:gd name="T8" fmla="*/ 2527300 w 1587"/>
              <a:gd name="T9" fmla="*/ 142146 h 998"/>
              <a:gd name="T10" fmla="*/ 649741 w 1587"/>
              <a:gd name="T11" fmla="*/ 1558925 h 998"/>
              <a:gd name="T12" fmla="*/ 0 60000 65536"/>
              <a:gd name="T13" fmla="*/ 0 60000 65536"/>
              <a:gd name="T14" fmla="*/ 0 60000 65536"/>
              <a:gd name="T15" fmla="*/ 0 60000 65536"/>
              <a:gd name="T16" fmla="*/ 0 60000 65536"/>
              <a:gd name="T17" fmla="*/ 0 60000 65536"/>
              <a:gd name="T18" fmla="*/ 0 w 1587"/>
              <a:gd name="T19" fmla="*/ 0 h 998"/>
              <a:gd name="T20" fmla="*/ 1587 w 1587"/>
              <a:gd name="T21" fmla="*/ 998 h 998"/>
            </a:gdLst>
            <a:ahLst/>
            <a:cxnLst>
              <a:cxn ang="T12">
                <a:pos x="T0" y="T1"/>
              </a:cxn>
              <a:cxn ang="T13">
                <a:pos x="T2" y="T3"/>
              </a:cxn>
              <a:cxn ang="T14">
                <a:pos x="T4" y="T5"/>
              </a:cxn>
              <a:cxn ang="T15">
                <a:pos x="T6" y="T7"/>
              </a:cxn>
              <a:cxn ang="T16">
                <a:pos x="T8" y="T9"/>
              </a:cxn>
              <a:cxn ang="T17">
                <a:pos x="T10" y="T11"/>
              </a:cxn>
            </a:cxnLst>
            <a:rect l="T18" t="T19" r="T20" b="T21"/>
            <a:pathLst>
              <a:path w="1587" h="998">
                <a:moveTo>
                  <a:pt x="408" y="998"/>
                </a:moveTo>
                <a:lnTo>
                  <a:pt x="136" y="998"/>
                </a:lnTo>
                <a:lnTo>
                  <a:pt x="0" y="0"/>
                </a:lnTo>
                <a:lnTo>
                  <a:pt x="1270" y="46"/>
                </a:lnTo>
                <a:lnTo>
                  <a:pt x="1587" y="91"/>
                </a:lnTo>
                <a:lnTo>
                  <a:pt x="408" y="998"/>
                </a:lnTo>
                <a:close/>
              </a:path>
            </a:pathLst>
          </a:custGeom>
          <a:solidFill>
            <a:srgbClr val="FFCC99"/>
          </a:solidFill>
          <a:ln w="9525">
            <a:noFill/>
            <a:round/>
            <a:headEnd/>
            <a:tailEnd/>
          </a:ln>
        </p:spPr>
        <p:txBody>
          <a:bodyPr/>
          <a:lstStyle/>
          <a:p>
            <a:endParaRPr lang="en-US"/>
          </a:p>
        </p:txBody>
      </p:sp>
      <p:sp>
        <p:nvSpPr>
          <p:cNvPr id="75780" name="Rectangle 6"/>
          <p:cNvSpPr>
            <a:spLocks noChangeArrowheads="1"/>
          </p:cNvSpPr>
          <p:nvPr/>
        </p:nvSpPr>
        <p:spPr bwMode="auto">
          <a:xfrm rot="1857642">
            <a:off x="4264025" y="4524375"/>
            <a:ext cx="436563" cy="1622425"/>
          </a:xfrm>
          <a:prstGeom prst="rect">
            <a:avLst/>
          </a:prstGeom>
          <a:solidFill>
            <a:srgbClr val="FFCC99"/>
          </a:solidFill>
          <a:ln w="9525">
            <a:noFill/>
            <a:miter lim="800000"/>
            <a:headEnd/>
            <a:tailEnd/>
          </a:ln>
        </p:spPr>
        <p:txBody>
          <a:bodyPr wrap="none" anchor="ctr"/>
          <a:lstStyle/>
          <a:p>
            <a:endParaRPr lang="en-IE"/>
          </a:p>
        </p:txBody>
      </p:sp>
      <p:sp>
        <p:nvSpPr>
          <p:cNvPr id="75781" name="Freeform 7"/>
          <p:cNvSpPr>
            <a:spLocks/>
          </p:cNvSpPr>
          <p:nvPr/>
        </p:nvSpPr>
        <p:spPr bwMode="auto">
          <a:xfrm rot="-2401425">
            <a:off x="4572000" y="5084763"/>
            <a:ext cx="720725" cy="849312"/>
          </a:xfrm>
          <a:custGeom>
            <a:avLst/>
            <a:gdLst>
              <a:gd name="T0" fmla="*/ 133350 w 454"/>
              <a:gd name="T1" fmla="*/ 849312 h 535"/>
              <a:gd name="T2" fmla="*/ 720725 w 454"/>
              <a:gd name="T3" fmla="*/ 182562 h 535"/>
              <a:gd name="T4" fmla="*/ 720725 w 454"/>
              <a:gd name="T5" fmla="*/ 12700 h 535"/>
              <a:gd name="T6" fmla="*/ 577850 w 454"/>
              <a:gd name="T7" fmla="*/ 12700 h 535"/>
              <a:gd name="T8" fmla="*/ 342900 w 454"/>
              <a:gd name="T9" fmla="*/ 0 h 535"/>
              <a:gd name="T10" fmla="*/ 144463 w 454"/>
              <a:gd name="T11" fmla="*/ 34925 h 535"/>
              <a:gd name="T12" fmla="*/ 73025 w 454"/>
              <a:gd name="T13" fmla="*/ 176212 h 535"/>
              <a:gd name="T14" fmla="*/ 0 w 454"/>
              <a:gd name="T15" fmla="*/ 319087 h 535"/>
              <a:gd name="T16" fmla="*/ 0 w 454"/>
              <a:gd name="T17" fmla="*/ 531812 h 535"/>
              <a:gd name="T18" fmla="*/ 133350 w 454"/>
              <a:gd name="T19" fmla="*/ 849312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4"/>
              <a:gd name="T31" fmla="*/ 0 h 535"/>
              <a:gd name="T32" fmla="*/ 454 w 454"/>
              <a:gd name="T33" fmla="*/ 535 h 5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4" h="535">
                <a:moveTo>
                  <a:pt x="84" y="535"/>
                </a:moveTo>
                <a:lnTo>
                  <a:pt x="454" y="115"/>
                </a:lnTo>
                <a:lnTo>
                  <a:pt x="454" y="8"/>
                </a:lnTo>
                <a:lnTo>
                  <a:pt x="364" y="8"/>
                </a:lnTo>
                <a:lnTo>
                  <a:pt x="216" y="0"/>
                </a:lnTo>
                <a:lnTo>
                  <a:pt x="91" y="22"/>
                </a:lnTo>
                <a:lnTo>
                  <a:pt x="46" y="111"/>
                </a:lnTo>
                <a:lnTo>
                  <a:pt x="0" y="201"/>
                </a:lnTo>
                <a:lnTo>
                  <a:pt x="0" y="335"/>
                </a:lnTo>
                <a:lnTo>
                  <a:pt x="84" y="535"/>
                </a:lnTo>
                <a:close/>
              </a:path>
            </a:pathLst>
          </a:custGeom>
          <a:solidFill>
            <a:srgbClr val="FF3300"/>
          </a:solidFill>
          <a:ln w="9525">
            <a:solidFill>
              <a:schemeClr val="tx1"/>
            </a:solidFill>
            <a:round/>
            <a:headEnd/>
            <a:tailEnd/>
          </a:ln>
        </p:spPr>
        <p:txBody>
          <a:bodyPr/>
          <a:lstStyle/>
          <a:p>
            <a:endParaRPr lang="en-US"/>
          </a:p>
        </p:txBody>
      </p:sp>
      <p:sp>
        <p:nvSpPr>
          <p:cNvPr id="75782" name="Freeform 8"/>
          <p:cNvSpPr>
            <a:spLocks/>
          </p:cNvSpPr>
          <p:nvPr/>
        </p:nvSpPr>
        <p:spPr bwMode="auto">
          <a:xfrm>
            <a:off x="5076825" y="5084763"/>
            <a:ext cx="1443038" cy="779462"/>
          </a:xfrm>
          <a:custGeom>
            <a:avLst/>
            <a:gdLst>
              <a:gd name="T0" fmla="*/ 432752 w 907"/>
              <a:gd name="T1" fmla="*/ 0 h 499"/>
              <a:gd name="T2" fmla="*/ 0 w 907"/>
              <a:gd name="T3" fmla="*/ 284293 h 499"/>
              <a:gd name="T4" fmla="*/ 216376 w 907"/>
              <a:gd name="T5" fmla="*/ 779462 h 499"/>
              <a:gd name="T6" fmla="*/ 1443038 w 907"/>
              <a:gd name="T7" fmla="*/ 638878 h 499"/>
              <a:gd name="T8" fmla="*/ 1226662 w 907"/>
              <a:gd name="T9" fmla="*/ 71854 h 499"/>
              <a:gd name="T10" fmla="*/ 432752 w 907"/>
              <a:gd name="T11" fmla="*/ 0 h 499"/>
              <a:gd name="T12" fmla="*/ 0 60000 65536"/>
              <a:gd name="T13" fmla="*/ 0 60000 65536"/>
              <a:gd name="T14" fmla="*/ 0 60000 65536"/>
              <a:gd name="T15" fmla="*/ 0 60000 65536"/>
              <a:gd name="T16" fmla="*/ 0 60000 65536"/>
              <a:gd name="T17" fmla="*/ 0 60000 65536"/>
              <a:gd name="T18" fmla="*/ 0 w 907"/>
              <a:gd name="T19" fmla="*/ 0 h 499"/>
              <a:gd name="T20" fmla="*/ 907 w 907"/>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907" h="499">
                <a:moveTo>
                  <a:pt x="272" y="0"/>
                </a:moveTo>
                <a:lnTo>
                  <a:pt x="0" y="182"/>
                </a:lnTo>
                <a:lnTo>
                  <a:pt x="136" y="499"/>
                </a:lnTo>
                <a:lnTo>
                  <a:pt x="907" y="409"/>
                </a:lnTo>
                <a:lnTo>
                  <a:pt x="771" y="46"/>
                </a:lnTo>
                <a:lnTo>
                  <a:pt x="272" y="0"/>
                </a:lnTo>
                <a:close/>
              </a:path>
            </a:pathLst>
          </a:custGeom>
          <a:solidFill>
            <a:srgbClr val="FFCC99"/>
          </a:solidFill>
          <a:ln w="9525">
            <a:noFill/>
            <a:round/>
            <a:headEnd/>
            <a:tailEnd/>
          </a:ln>
        </p:spPr>
        <p:txBody>
          <a:bodyPr/>
          <a:lstStyle/>
          <a:p>
            <a:endParaRPr lang="en-US"/>
          </a:p>
        </p:txBody>
      </p:sp>
      <p:sp>
        <p:nvSpPr>
          <p:cNvPr id="75783" name="Freeform 9"/>
          <p:cNvSpPr>
            <a:spLocks/>
          </p:cNvSpPr>
          <p:nvPr/>
        </p:nvSpPr>
        <p:spPr bwMode="auto">
          <a:xfrm>
            <a:off x="222250" y="4024313"/>
            <a:ext cx="4157663" cy="2265362"/>
          </a:xfrm>
          <a:custGeom>
            <a:avLst/>
            <a:gdLst>
              <a:gd name="T0" fmla="*/ 142875 w 2619"/>
              <a:gd name="T1" fmla="*/ 12700 h 1427"/>
              <a:gd name="T2" fmla="*/ 992188 w 2619"/>
              <a:gd name="T3" fmla="*/ 234950 h 1427"/>
              <a:gd name="T4" fmla="*/ 1919288 w 2619"/>
              <a:gd name="T5" fmla="*/ 352425 h 1427"/>
              <a:gd name="T6" fmla="*/ 3800476 w 2619"/>
              <a:gd name="T7" fmla="*/ 939800 h 1427"/>
              <a:gd name="T8" fmla="*/ 4062413 w 2619"/>
              <a:gd name="T9" fmla="*/ 1384300 h 1427"/>
              <a:gd name="T10" fmla="*/ 3644901 w 2619"/>
              <a:gd name="T11" fmla="*/ 1227137 h 1427"/>
              <a:gd name="T12" fmla="*/ 2405063 w 2619"/>
              <a:gd name="T13" fmla="*/ 1165225 h 1427"/>
              <a:gd name="T14" fmla="*/ 2736850 w 2619"/>
              <a:gd name="T15" fmla="*/ 1225550 h 1427"/>
              <a:gd name="T16" fmla="*/ 2860675 w 2619"/>
              <a:gd name="T17" fmla="*/ 1214437 h 1427"/>
              <a:gd name="T18" fmla="*/ 2952750 w 2619"/>
              <a:gd name="T19" fmla="*/ 1279525 h 1427"/>
              <a:gd name="T20" fmla="*/ 3435351 w 2619"/>
              <a:gd name="T21" fmla="*/ 1214437 h 1427"/>
              <a:gd name="T22" fmla="*/ 3762376 w 2619"/>
              <a:gd name="T23" fmla="*/ 1397000 h 1427"/>
              <a:gd name="T24" fmla="*/ 4075113 w 2619"/>
              <a:gd name="T25" fmla="*/ 1660525 h 1427"/>
              <a:gd name="T26" fmla="*/ 3948113 w 2619"/>
              <a:gd name="T27" fmla="*/ 2252662 h 1427"/>
              <a:gd name="T28" fmla="*/ 3733801 w 2619"/>
              <a:gd name="T29" fmla="*/ 2265362 h 1427"/>
              <a:gd name="T30" fmla="*/ 2974975 w 2619"/>
              <a:gd name="T31" fmla="*/ 2252662 h 1427"/>
              <a:gd name="T32" fmla="*/ 2817813 w 2619"/>
              <a:gd name="T33" fmla="*/ 2205037 h 1427"/>
              <a:gd name="T34" fmla="*/ 2655888 w 2619"/>
              <a:gd name="T35" fmla="*/ 2179637 h 1427"/>
              <a:gd name="T36" fmla="*/ 685800 w 2619"/>
              <a:gd name="T37" fmla="*/ 1939925 h 1427"/>
              <a:gd name="T38" fmla="*/ 171450 w 2619"/>
              <a:gd name="T39" fmla="*/ 1839912 h 14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9"/>
              <a:gd name="T61" fmla="*/ 0 h 1427"/>
              <a:gd name="T62" fmla="*/ 2619 w 2619"/>
              <a:gd name="T63" fmla="*/ 1427 h 14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9" h="1427">
                <a:moveTo>
                  <a:pt x="90" y="8"/>
                </a:moveTo>
                <a:cubicBezTo>
                  <a:pt x="0" y="0"/>
                  <a:pt x="439" y="112"/>
                  <a:pt x="625" y="148"/>
                </a:cubicBezTo>
                <a:cubicBezTo>
                  <a:pt x="811" y="184"/>
                  <a:pt x="914" y="148"/>
                  <a:pt x="1209" y="222"/>
                </a:cubicBezTo>
                <a:cubicBezTo>
                  <a:pt x="1528" y="261"/>
                  <a:pt x="2169" y="484"/>
                  <a:pt x="2394" y="592"/>
                </a:cubicBezTo>
                <a:cubicBezTo>
                  <a:pt x="2619" y="700"/>
                  <a:pt x="2575" y="842"/>
                  <a:pt x="2559" y="872"/>
                </a:cubicBezTo>
                <a:cubicBezTo>
                  <a:pt x="2543" y="902"/>
                  <a:pt x="2470" y="796"/>
                  <a:pt x="2296" y="773"/>
                </a:cubicBezTo>
                <a:cubicBezTo>
                  <a:pt x="2112" y="787"/>
                  <a:pt x="1607" y="707"/>
                  <a:pt x="1515" y="734"/>
                </a:cubicBezTo>
                <a:cubicBezTo>
                  <a:pt x="1590" y="748"/>
                  <a:pt x="1644" y="766"/>
                  <a:pt x="1724" y="772"/>
                </a:cubicBezTo>
                <a:cubicBezTo>
                  <a:pt x="1754" y="782"/>
                  <a:pt x="1776" y="750"/>
                  <a:pt x="1802" y="765"/>
                </a:cubicBezTo>
                <a:cubicBezTo>
                  <a:pt x="1815" y="772"/>
                  <a:pt x="1841" y="788"/>
                  <a:pt x="1860" y="806"/>
                </a:cubicBezTo>
                <a:cubicBezTo>
                  <a:pt x="1921" y="863"/>
                  <a:pt x="2080" y="736"/>
                  <a:pt x="2164" y="765"/>
                </a:cubicBezTo>
                <a:cubicBezTo>
                  <a:pt x="2229" y="825"/>
                  <a:pt x="2296" y="767"/>
                  <a:pt x="2370" y="880"/>
                </a:cubicBezTo>
                <a:cubicBezTo>
                  <a:pt x="2461" y="909"/>
                  <a:pt x="2534" y="949"/>
                  <a:pt x="2567" y="1046"/>
                </a:cubicBezTo>
                <a:cubicBezTo>
                  <a:pt x="2566" y="1075"/>
                  <a:pt x="2604" y="1402"/>
                  <a:pt x="2487" y="1419"/>
                </a:cubicBezTo>
                <a:cubicBezTo>
                  <a:pt x="2442" y="1426"/>
                  <a:pt x="2397" y="1424"/>
                  <a:pt x="2352" y="1427"/>
                </a:cubicBezTo>
                <a:cubicBezTo>
                  <a:pt x="2193" y="1424"/>
                  <a:pt x="2033" y="1424"/>
                  <a:pt x="1874" y="1419"/>
                </a:cubicBezTo>
                <a:cubicBezTo>
                  <a:pt x="1839" y="1418"/>
                  <a:pt x="1809" y="1395"/>
                  <a:pt x="1775" y="1389"/>
                </a:cubicBezTo>
                <a:cubicBezTo>
                  <a:pt x="1741" y="1383"/>
                  <a:pt x="1708" y="1379"/>
                  <a:pt x="1673" y="1373"/>
                </a:cubicBezTo>
                <a:cubicBezTo>
                  <a:pt x="635" y="1382"/>
                  <a:pt x="981" y="1222"/>
                  <a:pt x="432" y="1222"/>
                </a:cubicBezTo>
                <a:cubicBezTo>
                  <a:pt x="176" y="1200"/>
                  <a:pt x="156" y="1156"/>
                  <a:pt x="108" y="1159"/>
                </a:cubicBezTo>
              </a:path>
            </a:pathLst>
          </a:custGeom>
          <a:solidFill>
            <a:srgbClr val="FFCC99"/>
          </a:solidFill>
          <a:ln w="28575">
            <a:solidFill>
              <a:schemeClr val="tx1"/>
            </a:solidFill>
            <a:round/>
            <a:headEnd/>
            <a:tailEnd/>
          </a:ln>
        </p:spPr>
        <p:txBody>
          <a:bodyPr/>
          <a:lstStyle/>
          <a:p>
            <a:endParaRPr lang="en-US"/>
          </a:p>
        </p:txBody>
      </p:sp>
      <p:grpSp>
        <p:nvGrpSpPr>
          <p:cNvPr id="2" name="Group 10"/>
          <p:cNvGrpSpPr>
            <a:grpSpLocks/>
          </p:cNvGrpSpPr>
          <p:nvPr/>
        </p:nvGrpSpPr>
        <p:grpSpPr bwMode="auto">
          <a:xfrm>
            <a:off x="5162550" y="4405313"/>
            <a:ext cx="2649538" cy="1571625"/>
            <a:chOff x="3152" y="2061"/>
            <a:chExt cx="1664" cy="1006"/>
          </a:xfrm>
        </p:grpSpPr>
        <p:sp>
          <p:nvSpPr>
            <p:cNvPr id="75787" name="Freeform 11"/>
            <p:cNvSpPr>
              <a:spLocks/>
            </p:cNvSpPr>
            <p:nvPr/>
          </p:nvSpPr>
          <p:spPr bwMode="auto">
            <a:xfrm>
              <a:off x="3152" y="2061"/>
              <a:ext cx="1542" cy="99"/>
            </a:xfrm>
            <a:custGeom>
              <a:avLst/>
              <a:gdLst>
                <a:gd name="T0" fmla="*/ 0 w 2313"/>
                <a:gd name="T1" fmla="*/ 8 h 99"/>
                <a:gd name="T2" fmla="*/ 817 w 2313"/>
                <a:gd name="T3" fmla="*/ 8 h 99"/>
                <a:gd name="T4" fmla="*/ 1331 w 2313"/>
                <a:gd name="T5" fmla="*/ 54 h 99"/>
                <a:gd name="T6" fmla="*/ 1542 w 2313"/>
                <a:gd name="T7" fmla="*/ 99 h 99"/>
                <a:gd name="T8" fmla="*/ 0 60000 65536"/>
                <a:gd name="T9" fmla="*/ 0 60000 65536"/>
                <a:gd name="T10" fmla="*/ 0 60000 65536"/>
                <a:gd name="T11" fmla="*/ 0 60000 65536"/>
                <a:gd name="T12" fmla="*/ 0 w 2313"/>
                <a:gd name="T13" fmla="*/ 0 h 99"/>
                <a:gd name="T14" fmla="*/ 2313 w 2313"/>
                <a:gd name="T15" fmla="*/ 99 h 99"/>
              </a:gdLst>
              <a:ahLst/>
              <a:cxnLst>
                <a:cxn ang="T8">
                  <a:pos x="T0" y="T1"/>
                </a:cxn>
                <a:cxn ang="T9">
                  <a:pos x="T2" y="T3"/>
                </a:cxn>
                <a:cxn ang="T10">
                  <a:pos x="T4" y="T5"/>
                </a:cxn>
                <a:cxn ang="T11">
                  <a:pos x="T6" y="T7"/>
                </a:cxn>
              </a:cxnLst>
              <a:rect l="T12" t="T13" r="T14" b="T15"/>
              <a:pathLst>
                <a:path w="2313" h="99">
                  <a:moveTo>
                    <a:pt x="0" y="8"/>
                  </a:moveTo>
                  <a:cubicBezTo>
                    <a:pt x="446" y="4"/>
                    <a:pt x="892" y="0"/>
                    <a:pt x="1225" y="8"/>
                  </a:cubicBezTo>
                  <a:cubicBezTo>
                    <a:pt x="1558" y="16"/>
                    <a:pt x="1815" y="39"/>
                    <a:pt x="1996" y="54"/>
                  </a:cubicBezTo>
                  <a:cubicBezTo>
                    <a:pt x="2177" y="69"/>
                    <a:pt x="2245" y="84"/>
                    <a:pt x="2313" y="99"/>
                  </a:cubicBezTo>
                </a:path>
              </a:pathLst>
            </a:custGeom>
            <a:solidFill>
              <a:srgbClr val="FFCC99"/>
            </a:solidFill>
            <a:ln w="28575">
              <a:solidFill>
                <a:schemeClr val="tx1"/>
              </a:solidFill>
              <a:round/>
              <a:headEnd/>
              <a:tailEnd/>
            </a:ln>
          </p:spPr>
          <p:txBody>
            <a:bodyPr/>
            <a:lstStyle/>
            <a:p>
              <a:endParaRPr lang="en-US"/>
            </a:p>
          </p:txBody>
        </p:sp>
        <p:sp>
          <p:nvSpPr>
            <p:cNvPr id="75788" name="Freeform 12"/>
            <p:cNvSpPr>
              <a:spLocks/>
            </p:cNvSpPr>
            <p:nvPr/>
          </p:nvSpPr>
          <p:spPr bwMode="auto">
            <a:xfrm>
              <a:off x="3424" y="2160"/>
              <a:ext cx="1392" cy="907"/>
            </a:xfrm>
            <a:custGeom>
              <a:avLst/>
              <a:gdLst>
                <a:gd name="T0" fmla="*/ 0 w 1346"/>
                <a:gd name="T1" fmla="*/ 899 h 915"/>
                <a:gd name="T2" fmla="*/ 1173 w 1346"/>
                <a:gd name="T3" fmla="*/ 854 h 915"/>
                <a:gd name="T4" fmla="*/ 1313 w 1346"/>
                <a:gd name="T5" fmla="*/ 764 h 915"/>
                <a:gd name="T6" fmla="*/ 1266 w 1346"/>
                <a:gd name="T7" fmla="*/ 0 h 915"/>
                <a:gd name="T8" fmla="*/ 0 60000 65536"/>
                <a:gd name="T9" fmla="*/ 0 60000 65536"/>
                <a:gd name="T10" fmla="*/ 0 60000 65536"/>
                <a:gd name="T11" fmla="*/ 0 60000 65536"/>
                <a:gd name="T12" fmla="*/ 0 w 1346"/>
                <a:gd name="T13" fmla="*/ 0 h 915"/>
                <a:gd name="T14" fmla="*/ 1346 w 1346"/>
                <a:gd name="T15" fmla="*/ 915 h 915"/>
              </a:gdLst>
              <a:ahLst/>
              <a:cxnLst>
                <a:cxn ang="T8">
                  <a:pos x="T0" y="T1"/>
                </a:cxn>
                <a:cxn ang="T9">
                  <a:pos x="T2" y="T3"/>
                </a:cxn>
                <a:cxn ang="T10">
                  <a:pos x="T4" y="T5"/>
                </a:cxn>
                <a:cxn ang="T11">
                  <a:pos x="T6" y="T7"/>
                </a:cxn>
              </a:cxnLst>
              <a:rect l="T12" t="T13" r="T14" b="T15"/>
              <a:pathLst>
                <a:path w="1346" h="915">
                  <a:moveTo>
                    <a:pt x="0" y="907"/>
                  </a:moveTo>
                  <a:cubicBezTo>
                    <a:pt x="461" y="896"/>
                    <a:pt x="922" y="885"/>
                    <a:pt x="1134" y="862"/>
                  </a:cubicBezTo>
                  <a:cubicBezTo>
                    <a:pt x="1346" y="839"/>
                    <a:pt x="1255" y="915"/>
                    <a:pt x="1270" y="771"/>
                  </a:cubicBezTo>
                  <a:cubicBezTo>
                    <a:pt x="1285" y="627"/>
                    <a:pt x="1254" y="313"/>
                    <a:pt x="1224" y="0"/>
                  </a:cubicBezTo>
                </a:path>
              </a:pathLst>
            </a:custGeom>
            <a:solidFill>
              <a:srgbClr val="FFCC99"/>
            </a:solidFill>
            <a:ln w="28575">
              <a:solidFill>
                <a:schemeClr val="tx1"/>
              </a:solidFill>
              <a:round/>
              <a:headEnd/>
              <a:tailEnd/>
            </a:ln>
          </p:spPr>
          <p:txBody>
            <a:bodyPr/>
            <a:lstStyle/>
            <a:p>
              <a:endParaRPr lang="en-US"/>
            </a:p>
          </p:txBody>
        </p:sp>
      </p:grpSp>
      <p:sp>
        <p:nvSpPr>
          <p:cNvPr id="75785" name="Freeform 13"/>
          <p:cNvSpPr>
            <a:spLocks/>
          </p:cNvSpPr>
          <p:nvPr/>
        </p:nvSpPr>
        <p:spPr bwMode="auto">
          <a:xfrm rot="-1556678">
            <a:off x="5003800" y="5013325"/>
            <a:ext cx="1727200" cy="1042988"/>
          </a:xfrm>
          <a:custGeom>
            <a:avLst/>
            <a:gdLst>
              <a:gd name="T0" fmla="*/ 1611340 w 2743"/>
              <a:gd name="T1" fmla="*/ 897026 h 736"/>
              <a:gd name="T2" fmla="*/ 1713347 w 2743"/>
              <a:gd name="T3" fmla="*/ 824754 h 736"/>
              <a:gd name="T4" fmla="*/ 1630230 w 2743"/>
              <a:gd name="T5" fmla="*/ 906946 h 736"/>
              <a:gd name="T6" fmla="*/ 1554669 w 2743"/>
              <a:gd name="T7" fmla="*/ 1007560 h 736"/>
              <a:gd name="T8" fmla="*/ 1433771 w 2743"/>
              <a:gd name="T9" fmla="*/ 1042988 h 736"/>
              <a:gd name="T10" fmla="*/ 1302799 w 2743"/>
              <a:gd name="T11" fmla="*/ 1025983 h 736"/>
              <a:gd name="T12" fmla="*/ 1105080 w 2743"/>
              <a:gd name="T13" fmla="*/ 1016063 h 736"/>
              <a:gd name="T14" fmla="*/ 963404 w 2743"/>
              <a:gd name="T15" fmla="*/ 986304 h 736"/>
              <a:gd name="T16" fmla="*/ 737350 w 2743"/>
              <a:gd name="T17" fmla="*/ 923951 h 736"/>
              <a:gd name="T18" fmla="*/ 612045 w 2743"/>
              <a:gd name="T19" fmla="*/ 851679 h 736"/>
              <a:gd name="T20" fmla="*/ 449588 w 2743"/>
              <a:gd name="T21" fmla="*/ 701466 h 736"/>
              <a:gd name="T22" fmla="*/ 273279 w 2743"/>
              <a:gd name="T23" fmla="*/ 522911 h 736"/>
              <a:gd name="T24" fmla="*/ 197088 w 2743"/>
              <a:gd name="T25" fmla="*/ 375532 h 736"/>
              <a:gd name="T26" fmla="*/ 136010 w 2743"/>
              <a:gd name="T27" fmla="*/ 264998 h 736"/>
              <a:gd name="T28" fmla="*/ 32113 w 2743"/>
              <a:gd name="T29" fmla="*/ 153047 h 736"/>
              <a:gd name="T30" fmla="*/ 85006 w 2743"/>
              <a:gd name="T31" fmla="*/ 7086 h 736"/>
              <a:gd name="T32" fmla="*/ 147344 w 2743"/>
              <a:gd name="T33" fmla="*/ 145962 h 736"/>
              <a:gd name="T34" fmla="*/ 187014 w 2743"/>
              <a:gd name="T35" fmla="*/ 235239 h 736"/>
              <a:gd name="T36" fmla="*/ 235499 w 2743"/>
              <a:gd name="T37" fmla="*/ 310346 h 736"/>
              <a:gd name="T38" fmla="*/ 317986 w 2743"/>
              <a:gd name="T39" fmla="*/ 415211 h 736"/>
              <a:gd name="T40" fmla="*/ 413697 w 2743"/>
              <a:gd name="T41" fmla="*/ 494569 h 736"/>
              <a:gd name="T42" fmla="*/ 436995 w 2743"/>
              <a:gd name="T43" fmla="*/ 571093 h 736"/>
              <a:gd name="T44" fmla="*/ 525779 w 2743"/>
              <a:gd name="T45" fmla="*/ 687295 h 736"/>
              <a:gd name="T46" fmla="*/ 637861 w 2743"/>
              <a:gd name="T47" fmla="*/ 755316 h 736"/>
              <a:gd name="T48" fmla="*/ 721608 w 2743"/>
              <a:gd name="T49" fmla="*/ 821920 h 736"/>
              <a:gd name="T50" fmla="*/ 785835 w 2743"/>
              <a:gd name="T51" fmla="*/ 884272 h 736"/>
              <a:gd name="T52" fmla="*/ 1285797 w 2743"/>
              <a:gd name="T53" fmla="*/ 965047 h 736"/>
              <a:gd name="T54" fmla="*/ 1400399 w 2743"/>
              <a:gd name="T55" fmla="*/ 957962 h 736"/>
              <a:gd name="T56" fmla="*/ 1496109 w 2743"/>
              <a:gd name="T57" fmla="*/ 933871 h 736"/>
              <a:gd name="T58" fmla="*/ 1544594 w 2743"/>
              <a:gd name="T59" fmla="*/ 894192 h 736"/>
              <a:gd name="T60" fmla="*/ 1633378 w 2743"/>
              <a:gd name="T61" fmla="*/ 802081 h 736"/>
              <a:gd name="T62" fmla="*/ 1693827 w 2743"/>
              <a:gd name="T63" fmla="*/ 819086 h 7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43"/>
              <a:gd name="T97" fmla="*/ 0 h 736"/>
              <a:gd name="T98" fmla="*/ 2743 w 2743"/>
              <a:gd name="T99" fmla="*/ 736 h 7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43" h="736">
                <a:moveTo>
                  <a:pt x="2559" y="633"/>
                </a:moveTo>
                <a:cubicBezTo>
                  <a:pt x="2644" y="647"/>
                  <a:pt x="2697" y="559"/>
                  <a:pt x="2721" y="582"/>
                </a:cubicBezTo>
                <a:cubicBezTo>
                  <a:pt x="2743" y="588"/>
                  <a:pt x="2631" y="618"/>
                  <a:pt x="2589" y="640"/>
                </a:cubicBezTo>
                <a:cubicBezTo>
                  <a:pt x="2548" y="662"/>
                  <a:pt x="2522" y="695"/>
                  <a:pt x="2469" y="711"/>
                </a:cubicBezTo>
                <a:cubicBezTo>
                  <a:pt x="2427" y="718"/>
                  <a:pt x="2338" y="736"/>
                  <a:pt x="2277" y="736"/>
                </a:cubicBezTo>
                <a:cubicBezTo>
                  <a:pt x="2213" y="736"/>
                  <a:pt x="2069" y="724"/>
                  <a:pt x="2069" y="724"/>
                </a:cubicBezTo>
                <a:cubicBezTo>
                  <a:pt x="1962" y="736"/>
                  <a:pt x="1889" y="724"/>
                  <a:pt x="1755" y="717"/>
                </a:cubicBezTo>
                <a:cubicBezTo>
                  <a:pt x="1683" y="713"/>
                  <a:pt x="1530" y="696"/>
                  <a:pt x="1530" y="696"/>
                </a:cubicBezTo>
                <a:cubicBezTo>
                  <a:pt x="1365" y="680"/>
                  <a:pt x="1360" y="693"/>
                  <a:pt x="1171" y="652"/>
                </a:cubicBezTo>
                <a:cubicBezTo>
                  <a:pt x="1017" y="589"/>
                  <a:pt x="1076" y="668"/>
                  <a:pt x="972" y="601"/>
                </a:cubicBezTo>
                <a:cubicBezTo>
                  <a:pt x="916" y="564"/>
                  <a:pt x="821" y="527"/>
                  <a:pt x="714" y="495"/>
                </a:cubicBezTo>
                <a:cubicBezTo>
                  <a:pt x="686" y="452"/>
                  <a:pt x="583" y="401"/>
                  <a:pt x="434" y="369"/>
                </a:cubicBezTo>
                <a:cubicBezTo>
                  <a:pt x="402" y="328"/>
                  <a:pt x="408" y="302"/>
                  <a:pt x="313" y="265"/>
                </a:cubicBezTo>
                <a:cubicBezTo>
                  <a:pt x="273" y="202"/>
                  <a:pt x="322" y="229"/>
                  <a:pt x="216" y="187"/>
                </a:cubicBezTo>
                <a:cubicBezTo>
                  <a:pt x="192" y="153"/>
                  <a:pt x="126" y="141"/>
                  <a:pt x="51" y="108"/>
                </a:cubicBezTo>
                <a:cubicBezTo>
                  <a:pt x="108" y="84"/>
                  <a:pt x="0" y="0"/>
                  <a:pt x="135" y="5"/>
                </a:cubicBezTo>
                <a:cubicBezTo>
                  <a:pt x="155" y="14"/>
                  <a:pt x="225" y="96"/>
                  <a:pt x="234" y="103"/>
                </a:cubicBezTo>
                <a:cubicBezTo>
                  <a:pt x="252" y="120"/>
                  <a:pt x="265" y="148"/>
                  <a:pt x="297" y="166"/>
                </a:cubicBezTo>
                <a:cubicBezTo>
                  <a:pt x="319" y="177"/>
                  <a:pt x="331" y="212"/>
                  <a:pt x="374" y="219"/>
                </a:cubicBezTo>
                <a:cubicBezTo>
                  <a:pt x="383" y="256"/>
                  <a:pt x="423" y="256"/>
                  <a:pt x="505" y="293"/>
                </a:cubicBezTo>
                <a:cubicBezTo>
                  <a:pt x="547" y="354"/>
                  <a:pt x="555" y="307"/>
                  <a:pt x="657" y="349"/>
                </a:cubicBezTo>
                <a:cubicBezTo>
                  <a:pt x="669" y="367"/>
                  <a:pt x="684" y="385"/>
                  <a:pt x="694" y="403"/>
                </a:cubicBezTo>
                <a:cubicBezTo>
                  <a:pt x="705" y="420"/>
                  <a:pt x="835" y="485"/>
                  <a:pt x="835" y="485"/>
                </a:cubicBezTo>
                <a:cubicBezTo>
                  <a:pt x="905" y="515"/>
                  <a:pt x="925" y="507"/>
                  <a:pt x="1013" y="533"/>
                </a:cubicBezTo>
                <a:cubicBezTo>
                  <a:pt x="1029" y="543"/>
                  <a:pt x="1136" y="569"/>
                  <a:pt x="1146" y="580"/>
                </a:cubicBezTo>
                <a:cubicBezTo>
                  <a:pt x="1165" y="598"/>
                  <a:pt x="1248" y="624"/>
                  <a:pt x="1248" y="624"/>
                </a:cubicBezTo>
                <a:cubicBezTo>
                  <a:pt x="1691" y="675"/>
                  <a:pt x="1801" y="722"/>
                  <a:pt x="2042" y="681"/>
                </a:cubicBezTo>
                <a:cubicBezTo>
                  <a:pt x="2189" y="683"/>
                  <a:pt x="2169" y="680"/>
                  <a:pt x="2224" y="676"/>
                </a:cubicBezTo>
                <a:cubicBezTo>
                  <a:pt x="2279" y="673"/>
                  <a:pt x="2338" y="667"/>
                  <a:pt x="2376" y="659"/>
                </a:cubicBezTo>
                <a:cubicBezTo>
                  <a:pt x="2452" y="645"/>
                  <a:pt x="2413" y="653"/>
                  <a:pt x="2453" y="631"/>
                </a:cubicBezTo>
                <a:cubicBezTo>
                  <a:pt x="2477" y="618"/>
                  <a:pt x="2539" y="569"/>
                  <a:pt x="2594" y="566"/>
                </a:cubicBezTo>
                <a:cubicBezTo>
                  <a:pt x="2640" y="561"/>
                  <a:pt x="2634" y="571"/>
                  <a:pt x="2690" y="578"/>
                </a:cubicBezTo>
              </a:path>
            </a:pathLst>
          </a:custGeom>
          <a:solidFill>
            <a:srgbClr val="CC0099"/>
          </a:solidFill>
          <a:ln w="9525">
            <a:solidFill>
              <a:schemeClr val="tx1"/>
            </a:solidFill>
            <a:round/>
            <a:headEnd/>
            <a:tailEnd/>
          </a:ln>
        </p:spPr>
        <p:txBody>
          <a:bodyPr/>
          <a:lstStyle/>
          <a:p>
            <a:endParaRPr lang="en-US"/>
          </a:p>
        </p:txBody>
      </p:sp>
      <p:sp>
        <p:nvSpPr>
          <p:cNvPr id="75786" name="Text Box 14"/>
          <p:cNvSpPr txBox="1">
            <a:spLocks noChangeArrowheads="1"/>
          </p:cNvSpPr>
          <p:nvPr/>
        </p:nvSpPr>
        <p:spPr bwMode="auto">
          <a:xfrm>
            <a:off x="357158" y="428604"/>
            <a:ext cx="8208962" cy="2246769"/>
          </a:xfrm>
          <a:prstGeom prst="rect">
            <a:avLst/>
          </a:prstGeom>
          <a:noFill/>
          <a:ln w="9525">
            <a:noFill/>
            <a:miter lim="800000"/>
            <a:headEnd/>
            <a:tailEnd/>
          </a:ln>
        </p:spPr>
        <p:txBody>
          <a:bodyPr>
            <a:spAutoFit/>
          </a:bodyPr>
          <a:lstStyle/>
          <a:p>
            <a:pPr>
              <a:spcBef>
                <a:spcPct val="50000"/>
              </a:spcBef>
            </a:pPr>
            <a:r>
              <a:rPr lang="en-IE" sz="2800" b="0" dirty="0"/>
              <a:t>Stage 3 - (10 to 15 minutes)</a:t>
            </a:r>
          </a:p>
          <a:p>
            <a:pPr>
              <a:spcBef>
                <a:spcPct val="50000"/>
              </a:spcBef>
            </a:pPr>
            <a:r>
              <a:rPr lang="en-IE" sz="2800" b="0" dirty="0"/>
              <a:t>The baby is now born.</a:t>
            </a:r>
          </a:p>
          <a:p>
            <a:pPr>
              <a:spcBef>
                <a:spcPct val="50000"/>
              </a:spcBef>
            </a:pPr>
            <a:r>
              <a:rPr lang="en-IE" sz="2800" b="0" dirty="0"/>
              <a:t>The uterus now contracts again and expels the afterbirth (the umbilical cord and placenta. </a:t>
            </a:r>
          </a:p>
        </p:txBody>
      </p:sp>
      <p:sp>
        <p:nvSpPr>
          <p:cNvPr id="13" name="Slide Number Placeholder 12"/>
          <p:cNvSpPr>
            <a:spLocks noGrp="1"/>
          </p:cNvSpPr>
          <p:nvPr>
            <p:ph type="sldNum" sz="quarter" idx="12"/>
          </p:nvPr>
        </p:nvSpPr>
        <p:spPr/>
        <p:txBody>
          <a:bodyPr/>
          <a:lstStyle/>
          <a:p>
            <a:pPr>
              <a:defRPr/>
            </a:pPr>
            <a:fld id="{325A776B-3DB6-4339-BB7E-DAB8D23E1CC4}" type="slidenum">
              <a:rPr lang="en-GB" smtClean="0"/>
              <a:pPr>
                <a:defRPr/>
              </a:pPr>
              <a:t>24</a:t>
            </a:fld>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40"/>
          <p:cNvPicPr>
            <a:picLocks noChangeAspect="1" noChangeArrowheads="1"/>
          </p:cNvPicPr>
          <p:nvPr/>
        </p:nvPicPr>
        <p:blipFill>
          <a:blip r:embed="rId3" cstate="print">
            <a:lum contrast="12000"/>
          </a:blip>
          <a:srcRect/>
          <a:stretch>
            <a:fillRect/>
          </a:stretch>
        </p:blipFill>
        <p:spPr bwMode="auto">
          <a:xfrm>
            <a:off x="76200" y="1230313"/>
            <a:ext cx="8915400" cy="451326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25A776B-3DB6-4339-BB7E-DAB8D23E1CC4}" type="slidenum">
              <a:rPr lang="en-GB" smtClean="0"/>
              <a:pPr>
                <a:defRPr/>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8"/>
          <p:cNvSpPr>
            <a:spLocks noGrp="1" noChangeArrowheads="1"/>
          </p:cNvSpPr>
          <p:nvPr>
            <p:ph type="title"/>
          </p:nvPr>
        </p:nvSpPr>
        <p:spPr/>
        <p:txBody>
          <a:bodyPr/>
          <a:lstStyle/>
          <a:p>
            <a:pPr eaLnBrk="1" hangingPunct="1"/>
            <a:r>
              <a:rPr lang="en-IE" smtClean="0"/>
              <a:t>Umbilical cord is cut</a:t>
            </a:r>
            <a:endParaRPr lang="en-US" smtClean="0"/>
          </a:p>
        </p:txBody>
      </p:sp>
      <p:pic>
        <p:nvPicPr>
          <p:cNvPr id="77827" name="Picture 15" descr="SnapShot(61)"/>
          <p:cNvPicPr>
            <a:picLocks noChangeAspect="1" noChangeArrowheads="1"/>
          </p:cNvPicPr>
          <p:nvPr>
            <p:ph sz="half" idx="1"/>
          </p:nvPr>
        </p:nvPicPr>
        <p:blipFill>
          <a:blip r:embed="rId3" cstate="print"/>
          <a:srcRect/>
          <a:stretch>
            <a:fillRect/>
          </a:stretch>
        </p:blipFill>
        <p:spPr>
          <a:xfrm>
            <a:off x="323850" y="2036763"/>
            <a:ext cx="4103688" cy="3076575"/>
          </a:xfrm>
          <a:noFill/>
        </p:spPr>
      </p:pic>
      <p:pic>
        <p:nvPicPr>
          <p:cNvPr id="77828" name="Picture 20" descr="SnapShot(63)"/>
          <p:cNvPicPr>
            <a:picLocks noChangeAspect="1" noChangeArrowheads="1"/>
          </p:cNvPicPr>
          <p:nvPr>
            <p:ph sz="half" idx="2"/>
          </p:nvPr>
        </p:nvPicPr>
        <p:blipFill>
          <a:blip r:embed="rId4" cstate="print"/>
          <a:srcRect/>
          <a:stretch>
            <a:fillRect/>
          </a:stretch>
        </p:blipFill>
        <p:spPr>
          <a:xfrm>
            <a:off x="4787900" y="2035175"/>
            <a:ext cx="4105275" cy="3078163"/>
          </a:xfrm>
          <a:noFill/>
        </p:spPr>
      </p:pic>
      <p:sp>
        <p:nvSpPr>
          <p:cNvPr id="5" name="Slide Number Placeholder 4"/>
          <p:cNvSpPr>
            <a:spLocks noGrp="1"/>
          </p:cNvSpPr>
          <p:nvPr>
            <p:ph type="sldNum" sz="quarter" idx="12"/>
          </p:nvPr>
        </p:nvSpPr>
        <p:spPr/>
        <p:txBody>
          <a:bodyPr/>
          <a:lstStyle/>
          <a:p>
            <a:pPr>
              <a:defRPr/>
            </a:pPr>
            <a:fld id="{E4AE8374-CAC7-497A-8600-B801EE1B2512}" type="slidenum">
              <a:rPr lang="en-GB" smtClean="0"/>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IE" dirty="0" smtClean="0">
                <a:solidFill>
                  <a:srgbClr val="FF0000"/>
                </a:solidFill>
              </a:rPr>
              <a:t>Breastfeeding</a:t>
            </a:r>
            <a:endParaRPr lang="en-US" dirty="0" smtClean="0">
              <a:solidFill>
                <a:srgbClr val="FF0000"/>
              </a:solidFill>
            </a:endParaRPr>
          </a:p>
        </p:txBody>
      </p:sp>
      <p:sp>
        <p:nvSpPr>
          <p:cNvPr id="78851" name="Rectangle 4"/>
          <p:cNvSpPr>
            <a:spLocks noGrp="1" noChangeArrowheads="1"/>
          </p:cNvSpPr>
          <p:nvPr>
            <p:ph type="body" sz="half" idx="1"/>
          </p:nvPr>
        </p:nvSpPr>
        <p:spPr>
          <a:xfrm>
            <a:off x="357158" y="1714488"/>
            <a:ext cx="3810000" cy="4114800"/>
          </a:xfrm>
        </p:spPr>
        <p:txBody>
          <a:bodyPr/>
          <a:lstStyle/>
          <a:p>
            <a:pPr eaLnBrk="1" hangingPunct="1">
              <a:lnSpc>
                <a:spcPct val="80000"/>
              </a:lnSpc>
              <a:buFontTx/>
              <a:buNone/>
            </a:pPr>
            <a:r>
              <a:rPr lang="en-IE" sz="2800" b="1" dirty="0" smtClean="0">
                <a:latin typeface="Arial" pitchFamily="34" charset="0"/>
                <a:cs typeface="Arial" pitchFamily="34" charset="0"/>
              </a:rPr>
              <a:t>Lactation</a:t>
            </a:r>
          </a:p>
          <a:p>
            <a:pPr eaLnBrk="1" hangingPunct="1">
              <a:lnSpc>
                <a:spcPct val="80000"/>
              </a:lnSpc>
            </a:pPr>
            <a:r>
              <a:rPr lang="en-IE" sz="2800" dirty="0" smtClean="0">
                <a:latin typeface="Arial" pitchFamily="34" charset="0"/>
                <a:cs typeface="Arial" pitchFamily="34" charset="0"/>
              </a:rPr>
              <a:t>The secretion of milk from the mammary glands</a:t>
            </a:r>
          </a:p>
          <a:p>
            <a:pPr eaLnBrk="1" hangingPunct="1">
              <a:lnSpc>
                <a:spcPct val="80000"/>
              </a:lnSpc>
            </a:pPr>
            <a:r>
              <a:rPr lang="en-IE" sz="2800" dirty="0" smtClean="0">
                <a:latin typeface="Arial" pitchFamily="34" charset="0"/>
                <a:cs typeface="Arial" pitchFamily="34" charset="0"/>
              </a:rPr>
              <a:t>The first days after birth </a:t>
            </a:r>
            <a:r>
              <a:rPr lang="en-IE" sz="2800" b="1" dirty="0" smtClean="0">
                <a:latin typeface="Arial" pitchFamily="34" charset="0"/>
                <a:cs typeface="Arial" pitchFamily="34" charset="0"/>
              </a:rPr>
              <a:t>colostrum</a:t>
            </a:r>
            <a:r>
              <a:rPr lang="en-IE" sz="2800" dirty="0" smtClean="0">
                <a:latin typeface="Arial" pitchFamily="34" charset="0"/>
                <a:cs typeface="Arial" pitchFamily="34" charset="0"/>
              </a:rPr>
              <a:t> produced</a:t>
            </a:r>
          </a:p>
          <a:p>
            <a:pPr eaLnBrk="1" hangingPunct="1">
              <a:lnSpc>
                <a:spcPct val="80000"/>
              </a:lnSpc>
            </a:pPr>
            <a:r>
              <a:rPr lang="en-IE" sz="2800" dirty="0" smtClean="0">
                <a:latin typeface="Arial" pitchFamily="34" charset="0"/>
                <a:cs typeface="Arial" pitchFamily="34" charset="0"/>
              </a:rPr>
              <a:t>Milk production triggered by release of </a:t>
            </a:r>
            <a:r>
              <a:rPr lang="en-IE" sz="2800" b="1" dirty="0" smtClean="0">
                <a:latin typeface="Arial" pitchFamily="34" charset="0"/>
                <a:cs typeface="Arial" pitchFamily="34" charset="0"/>
              </a:rPr>
              <a:t>prolactin</a:t>
            </a:r>
            <a:r>
              <a:rPr lang="en-IE" sz="2800" dirty="0" smtClean="0">
                <a:latin typeface="Arial" pitchFamily="34" charset="0"/>
                <a:cs typeface="Arial" pitchFamily="34" charset="0"/>
              </a:rPr>
              <a:t> by pituitary</a:t>
            </a:r>
          </a:p>
          <a:p>
            <a:pPr eaLnBrk="1" hangingPunct="1">
              <a:lnSpc>
                <a:spcPct val="80000"/>
              </a:lnSpc>
            </a:pPr>
            <a:endParaRPr lang="en-IE" sz="2800" b="1" dirty="0" smtClean="0"/>
          </a:p>
          <a:p>
            <a:pPr eaLnBrk="1" hangingPunct="1">
              <a:lnSpc>
                <a:spcPct val="80000"/>
              </a:lnSpc>
            </a:pPr>
            <a:endParaRPr lang="en-US" sz="2400" dirty="0" smtClean="0"/>
          </a:p>
        </p:txBody>
      </p:sp>
      <p:pic>
        <p:nvPicPr>
          <p:cNvPr id="78852" name="Picture 8" descr="breastfeed"/>
          <p:cNvPicPr>
            <a:picLocks noChangeAspect="1" noChangeArrowheads="1"/>
          </p:cNvPicPr>
          <p:nvPr>
            <p:ph sz="half" idx="2"/>
          </p:nvPr>
        </p:nvPicPr>
        <p:blipFill>
          <a:blip r:embed="rId3" cstate="print"/>
          <a:srcRect/>
          <a:stretch>
            <a:fillRect/>
          </a:stretch>
        </p:blipFill>
        <p:spPr>
          <a:xfrm>
            <a:off x="4859338" y="2909888"/>
            <a:ext cx="3744912" cy="2495550"/>
          </a:xfrm>
          <a:noFill/>
        </p:spPr>
      </p:pic>
      <p:sp>
        <p:nvSpPr>
          <p:cNvPr id="5" name="Slide Number Placeholder 4"/>
          <p:cNvSpPr>
            <a:spLocks noGrp="1"/>
          </p:cNvSpPr>
          <p:nvPr>
            <p:ph type="sldNum" sz="quarter" idx="12"/>
          </p:nvPr>
        </p:nvSpPr>
        <p:spPr/>
        <p:txBody>
          <a:bodyPr/>
          <a:lstStyle/>
          <a:p>
            <a:pPr>
              <a:defRPr/>
            </a:pPr>
            <a:fld id="{45D3DFA1-15C5-4277-BB30-9EE1F7C3ADD8}" type="slidenum">
              <a:rPr lang="en-GB" smtClean="0"/>
              <a:pPr>
                <a:defRPr/>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42910" y="357166"/>
            <a:ext cx="7772400" cy="1143000"/>
          </a:xfrm>
        </p:spPr>
        <p:txBody>
          <a:bodyPr/>
          <a:lstStyle/>
          <a:p>
            <a:pPr eaLnBrk="1" hangingPunct="1"/>
            <a:r>
              <a:rPr lang="en-IE" dirty="0" smtClean="0">
                <a:solidFill>
                  <a:srgbClr val="FF0000"/>
                </a:solidFill>
              </a:rPr>
              <a:t>Breastfeeding</a:t>
            </a:r>
            <a:endParaRPr lang="en-US" dirty="0" smtClean="0">
              <a:solidFill>
                <a:srgbClr val="FF0000"/>
              </a:solidFill>
            </a:endParaRPr>
          </a:p>
        </p:txBody>
      </p:sp>
      <p:sp>
        <p:nvSpPr>
          <p:cNvPr id="79875" name="Rectangle 3"/>
          <p:cNvSpPr>
            <a:spLocks noGrp="1" noChangeArrowheads="1"/>
          </p:cNvSpPr>
          <p:nvPr>
            <p:ph type="body" idx="1"/>
          </p:nvPr>
        </p:nvSpPr>
        <p:spPr>
          <a:xfrm>
            <a:off x="357158" y="2000240"/>
            <a:ext cx="8351837" cy="4114800"/>
          </a:xfrm>
        </p:spPr>
        <p:txBody>
          <a:bodyPr/>
          <a:lstStyle/>
          <a:p>
            <a:pPr eaLnBrk="1" hangingPunct="1">
              <a:buFontTx/>
              <a:buNone/>
            </a:pPr>
            <a:r>
              <a:rPr lang="en-IE" dirty="0" smtClean="0"/>
              <a:t>	</a:t>
            </a:r>
            <a:r>
              <a:rPr lang="en-IE" sz="2800" b="1" dirty="0" smtClean="0">
                <a:latin typeface="Arial" pitchFamily="34" charset="0"/>
                <a:cs typeface="Arial" pitchFamily="34" charset="0"/>
              </a:rPr>
              <a:t>Breastfeeding is better than bottle feeding because:</a:t>
            </a:r>
          </a:p>
          <a:p>
            <a:pPr eaLnBrk="1" hangingPunct="1"/>
            <a:r>
              <a:rPr lang="en-IE" sz="2800" dirty="0" smtClean="0">
                <a:latin typeface="Arial" pitchFamily="34" charset="0"/>
                <a:cs typeface="Arial" pitchFamily="34" charset="0"/>
              </a:rPr>
              <a:t>Colostrum and breastmilk provides the baby with essential antibodies protecting it against infection </a:t>
            </a:r>
          </a:p>
          <a:p>
            <a:pPr eaLnBrk="1" hangingPunct="1"/>
            <a:r>
              <a:rPr lang="en-IE" sz="2800" dirty="0" smtClean="0">
                <a:latin typeface="Arial" pitchFamily="34" charset="0"/>
                <a:cs typeface="Arial" pitchFamily="34" charset="0"/>
              </a:rPr>
              <a:t>Ideal balance of nutrients for baby</a:t>
            </a:r>
          </a:p>
          <a:p>
            <a:pPr eaLnBrk="1" hangingPunct="1"/>
            <a:r>
              <a:rPr lang="en-IE" sz="2800" dirty="0" smtClean="0">
                <a:latin typeface="Arial" pitchFamily="34" charset="0"/>
                <a:cs typeface="Arial" pitchFamily="34" charset="0"/>
              </a:rPr>
              <a:t>Has little fat making it is easier to digest than milk</a:t>
            </a:r>
            <a:endParaRPr lang="en-US" sz="2800" dirty="0" smtClean="0">
              <a:latin typeface="Arial" pitchFamily="34" charset="0"/>
              <a:cs typeface="Arial" pitchFamily="34" charset="0"/>
            </a:endParaRPr>
          </a:p>
          <a:p>
            <a:pPr lvl="1" eaLnBrk="1" hangingPunct="1"/>
            <a:endParaRPr lang="en-US" dirty="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28</a:t>
            </a:fld>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IE" b="1" dirty="0" smtClean="0">
                <a:solidFill>
                  <a:srgbClr val="FF0000"/>
                </a:solidFill>
              </a:rPr>
              <a:t>Birth control</a:t>
            </a:r>
            <a:endParaRPr lang="en-US" b="1" dirty="0" smtClean="0">
              <a:solidFill>
                <a:srgbClr val="FF0000"/>
              </a:solidFill>
            </a:endParaRPr>
          </a:p>
        </p:txBody>
      </p:sp>
      <p:sp>
        <p:nvSpPr>
          <p:cNvPr id="80899" name="Rectangle 3"/>
          <p:cNvSpPr>
            <a:spLocks noGrp="1" noChangeArrowheads="1"/>
          </p:cNvSpPr>
          <p:nvPr>
            <p:ph type="body" idx="1"/>
          </p:nvPr>
        </p:nvSpPr>
        <p:spPr>
          <a:xfrm>
            <a:off x="428596" y="1785926"/>
            <a:ext cx="8286808" cy="4000528"/>
          </a:xfrm>
        </p:spPr>
        <p:txBody>
          <a:bodyPr/>
          <a:lstStyle/>
          <a:p>
            <a:pPr eaLnBrk="1" hangingPunct="1">
              <a:spcBef>
                <a:spcPct val="50000"/>
              </a:spcBef>
            </a:pPr>
            <a:r>
              <a:rPr lang="en-IE" sz="2800" dirty="0" smtClean="0">
                <a:latin typeface="Arial" pitchFamily="34" charset="0"/>
                <a:cs typeface="Arial" pitchFamily="34" charset="0"/>
              </a:rPr>
              <a:t>Birth control refers to the methods employed to limit the number of children that are born </a:t>
            </a:r>
            <a:endParaRPr lang="en-US" sz="2800" dirty="0" smtClean="0">
              <a:latin typeface="Arial" pitchFamily="34" charset="0"/>
              <a:cs typeface="Arial" pitchFamily="34" charset="0"/>
            </a:endParaRPr>
          </a:p>
          <a:p>
            <a:pPr eaLnBrk="1" hangingPunct="1"/>
            <a:r>
              <a:rPr lang="en-IE" sz="2800" dirty="0" smtClean="0">
                <a:latin typeface="Arial" pitchFamily="34" charset="0"/>
                <a:cs typeface="Arial" pitchFamily="34" charset="0"/>
              </a:rPr>
              <a:t>Removing the possibility of conception is called </a:t>
            </a:r>
            <a:r>
              <a:rPr lang="en-IE" sz="2800" b="1" dirty="0" smtClean="0">
                <a:latin typeface="Arial" pitchFamily="34" charset="0"/>
                <a:cs typeface="Arial" pitchFamily="34" charset="0"/>
              </a:rPr>
              <a:t>contraception</a:t>
            </a:r>
            <a:r>
              <a:rPr lang="en-IE" sz="2800" dirty="0" smtClean="0">
                <a:latin typeface="Arial" pitchFamily="34" charset="0"/>
                <a:cs typeface="Arial" pitchFamily="34" charset="0"/>
              </a:rPr>
              <a:t>.</a:t>
            </a:r>
          </a:p>
          <a:p>
            <a:pPr eaLnBrk="1" hangingPunct="1"/>
            <a:r>
              <a:rPr lang="en-IE" sz="2800" dirty="0" smtClean="0">
                <a:latin typeface="Arial" pitchFamily="34" charset="0"/>
                <a:cs typeface="Arial" pitchFamily="34" charset="0"/>
              </a:rPr>
              <a:t>This is achieved by preventing the egg and sperm from meeting</a:t>
            </a:r>
          </a:p>
          <a:p>
            <a:pPr eaLnBrk="1" hangingPunct="1"/>
            <a:r>
              <a:rPr lang="en-IE" sz="2800" dirty="0" smtClean="0">
                <a:latin typeface="Arial" pitchFamily="34" charset="0"/>
                <a:cs typeface="Arial" pitchFamily="34" charset="0"/>
              </a:rPr>
              <a:t>There are a number of methods:</a:t>
            </a: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29</a:t>
            </a:fld>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8"/>
          <p:cNvSpPr txBox="1">
            <a:spLocks noChangeArrowheads="1"/>
          </p:cNvSpPr>
          <p:nvPr/>
        </p:nvSpPr>
        <p:spPr bwMode="auto">
          <a:xfrm>
            <a:off x="285720" y="5572140"/>
            <a:ext cx="8353425" cy="954107"/>
          </a:xfrm>
          <a:prstGeom prst="rect">
            <a:avLst/>
          </a:prstGeom>
          <a:noFill/>
          <a:ln w="9525">
            <a:noFill/>
            <a:miter lim="800000"/>
            <a:headEnd/>
            <a:tailEnd/>
          </a:ln>
        </p:spPr>
        <p:txBody>
          <a:bodyPr>
            <a:spAutoFit/>
          </a:bodyPr>
          <a:lstStyle/>
          <a:p>
            <a:pPr algn="ctr">
              <a:spcBef>
                <a:spcPct val="50000"/>
              </a:spcBef>
            </a:pPr>
            <a:r>
              <a:rPr lang="en-IE" sz="2800" dirty="0"/>
              <a:t>Fertilisation is the fusion of the egg and sperm nuclei to form a diploid zygote.</a:t>
            </a:r>
            <a:endParaRPr lang="en-US" sz="2800" dirty="0"/>
          </a:p>
        </p:txBody>
      </p:sp>
      <p:sp>
        <p:nvSpPr>
          <p:cNvPr id="54275" name="Rectangle 11"/>
          <p:cNvSpPr>
            <a:spLocks noGrp="1" noChangeArrowheads="1"/>
          </p:cNvSpPr>
          <p:nvPr>
            <p:ph type="title"/>
          </p:nvPr>
        </p:nvSpPr>
        <p:spPr>
          <a:xfrm>
            <a:off x="714348" y="214290"/>
            <a:ext cx="7772400" cy="1143000"/>
          </a:xfrm>
        </p:spPr>
        <p:txBody>
          <a:bodyPr/>
          <a:lstStyle/>
          <a:p>
            <a:pPr eaLnBrk="1" hangingPunct="1"/>
            <a:r>
              <a:rPr lang="en-IE" b="1" dirty="0" smtClean="0">
                <a:solidFill>
                  <a:srgbClr val="FF0000"/>
                </a:solidFill>
              </a:rPr>
              <a:t>Fertilisation</a:t>
            </a:r>
            <a:endParaRPr lang="en-US" b="1" dirty="0" smtClean="0">
              <a:solidFill>
                <a:srgbClr val="FF0000"/>
              </a:solidFill>
            </a:endParaRPr>
          </a:p>
        </p:txBody>
      </p:sp>
      <p:pic>
        <p:nvPicPr>
          <p:cNvPr id="54276" name="Picture 13" descr="Human ovum and sperm - prior to fertilisation"/>
          <p:cNvPicPr>
            <a:picLocks noChangeAspect="1" noChangeArrowheads="1"/>
          </p:cNvPicPr>
          <p:nvPr>
            <p:ph idx="1"/>
          </p:nvPr>
        </p:nvPicPr>
        <p:blipFill>
          <a:blip r:embed="rId3" cstate="print"/>
          <a:srcRect/>
          <a:stretch>
            <a:fillRect/>
          </a:stretch>
        </p:blipFill>
        <p:spPr>
          <a:xfrm>
            <a:off x="2285984" y="1214422"/>
            <a:ext cx="4518025" cy="4114800"/>
          </a:xfrm>
          <a:noFill/>
        </p:spPr>
      </p:pic>
      <p:sp>
        <p:nvSpPr>
          <p:cNvPr id="5" name="Slide Number Placeholder 4"/>
          <p:cNvSpPr>
            <a:spLocks noGrp="1"/>
          </p:cNvSpPr>
          <p:nvPr>
            <p:ph type="sldNum" sz="quarter" idx="12"/>
          </p:nvPr>
        </p:nvSpPr>
        <p:spPr/>
        <p:txBody>
          <a:bodyPr/>
          <a:lstStyle/>
          <a:p>
            <a:pPr>
              <a:defRPr/>
            </a:pPr>
            <a:fld id="{325A776B-3DB6-4339-BB7E-DAB8D23E1CC4}" type="slidenum">
              <a:rPr lang="en-GB" smtClean="0"/>
              <a:pPr>
                <a:defRPr/>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2"/>
          <p:cNvSpPr>
            <a:spLocks noGrp="1" noChangeArrowheads="1"/>
          </p:cNvSpPr>
          <p:nvPr>
            <p:ph type="title"/>
          </p:nvPr>
        </p:nvSpPr>
        <p:spPr/>
        <p:txBody>
          <a:bodyPr/>
          <a:lstStyle/>
          <a:p>
            <a:pPr eaLnBrk="1" hangingPunct="1"/>
            <a:r>
              <a:rPr lang="en-IE" dirty="0" smtClean="0">
                <a:solidFill>
                  <a:srgbClr val="FF0000"/>
                </a:solidFill>
              </a:rPr>
              <a:t>Mechanical contraception -male</a:t>
            </a:r>
            <a:endParaRPr lang="en-US" dirty="0" smtClean="0">
              <a:solidFill>
                <a:srgbClr val="FF0000"/>
              </a:solidFill>
            </a:endParaRPr>
          </a:p>
        </p:txBody>
      </p:sp>
      <p:sp>
        <p:nvSpPr>
          <p:cNvPr id="81923" name="Rectangle 14"/>
          <p:cNvSpPr>
            <a:spLocks noGrp="1" noChangeArrowheads="1"/>
          </p:cNvSpPr>
          <p:nvPr>
            <p:ph type="body" sz="half" idx="1"/>
          </p:nvPr>
        </p:nvSpPr>
        <p:spPr>
          <a:xfrm>
            <a:off x="285720" y="1785926"/>
            <a:ext cx="7672414" cy="2233618"/>
          </a:xfrm>
        </p:spPr>
        <p:txBody>
          <a:bodyPr/>
          <a:lstStyle/>
          <a:p>
            <a:pPr eaLnBrk="1" hangingPunct="1"/>
            <a:r>
              <a:rPr lang="en-IE" sz="2800" dirty="0" smtClean="0">
                <a:latin typeface="Arial" pitchFamily="34" charset="0"/>
                <a:cs typeface="Arial" pitchFamily="34" charset="0"/>
              </a:rPr>
              <a:t>The use of condoms</a:t>
            </a:r>
          </a:p>
          <a:p>
            <a:pPr eaLnBrk="1" hangingPunct="1"/>
            <a:r>
              <a:rPr lang="en-IE" sz="2800" dirty="0" smtClean="0">
                <a:latin typeface="Arial" pitchFamily="34" charset="0"/>
                <a:cs typeface="Arial" pitchFamily="34" charset="0"/>
              </a:rPr>
              <a:t>Surgical contraception</a:t>
            </a:r>
          </a:p>
          <a:p>
            <a:pPr lvl="1" eaLnBrk="1" hangingPunct="1"/>
            <a:r>
              <a:rPr lang="en-IE" dirty="0" smtClean="0">
                <a:latin typeface="Arial" pitchFamily="34" charset="0"/>
                <a:cs typeface="Arial" pitchFamily="34" charset="0"/>
              </a:rPr>
              <a:t>Sperm ducts are cut and tied</a:t>
            </a:r>
            <a:endParaRPr lang="en-US" dirty="0" smtClean="0">
              <a:latin typeface="Arial" pitchFamily="34" charset="0"/>
              <a:cs typeface="Arial" pitchFamily="34" charset="0"/>
            </a:endParaRPr>
          </a:p>
        </p:txBody>
      </p:sp>
      <p:pic>
        <p:nvPicPr>
          <p:cNvPr id="81924" name="Picture 16" descr="Malecontraception"/>
          <p:cNvPicPr>
            <a:picLocks noChangeAspect="1" noChangeArrowheads="1"/>
          </p:cNvPicPr>
          <p:nvPr>
            <p:ph sz="half" idx="2"/>
          </p:nvPr>
        </p:nvPicPr>
        <p:blipFill>
          <a:blip r:embed="rId3" cstate="print"/>
          <a:srcRect/>
          <a:stretch>
            <a:fillRect/>
          </a:stretch>
        </p:blipFill>
        <p:spPr>
          <a:xfrm>
            <a:off x="2500297" y="3429000"/>
            <a:ext cx="4782365" cy="3218134"/>
          </a:xfrm>
          <a:noFill/>
        </p:spPr>
      </p:pic>
      <p:sp>
        <p:nvSpPr>
          <p:cNvPr id="5" name="Slide Number Placeholder 4"/>
          <p:cNvSpPr>
            <a:spLocks noGrp="1"/>
          </p:cNvSpPr>
          <p:nvPr>
            <p:ph type="sldNum" sz="quarter" idx="12"/>
          </p:nvPr>
        </p:nvSpPr>
        <p:spPr/>
        <p:txBody>
          <a:bodyPr/>
          <a:lstStyle/>
          <a:p>
            <a:pPr>
              <a:defRPr/>
            </a:pPr>
            <a:fld id="{45D3DFA1-15C5-4277-BB30-9EE1F7C3ADD8}" type="slidenum">
              <a:rPr lang="en-GB" smtClean="0"/>
              <a:pPr>
                <a:defRPr/>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title"/>
          </p:nvPr>
        </p:nvSpPr>
        <p:spPr/>
        <p:txBody>
          <a:bodyPr/>
          <a:lstStyle/>
          <a:p>
            <a:pPr eaLnBrk="1" hangingPunct="1"/>
            <a:r>
              <a:rPr lang="en-IE" sz="4000" b="1" dirty="0" smtClean="0">
                <a:solidFill>
                  <a:srgbClr val="FF0000"/>
                </a:solidFill>
              </a:rPr>
              <a:t>Mechanical contraception - female</a:t>
            </a:r>
            <a:endParaRPr lang="en-US" sz="4000" b="1" dirty="0" smtClean="0">
              <a:solidFill>
                <a:srgbClr val="FF0000"/>
              </a:solidFill>
            </a:endParaRPr>
          </a:p>
        </p:txBody>
      </p:sp>
      <p:sp>
        <p:nvSpPr>
          <p:cNvPr id="82947" name="Rectangle 9"/>
          <p:cNvSpPr>
            <a:spLocks noGrp="1" noChangeArrowheads="1"/>
          </p:cNvSpPr>
          <p:nvPr>
            <p:ph type="body" sz="half" idx="1"/>
          </p:nvPr>
        </p:nvSpPr>
        <p:spPr>
          <a:xfrm>
            <a:off x="357158" y="1928802"/>
            <a:ext cx="4429156" cy="4071966"/>
          </a:xfrm>
        </p:spPr>
        <p:txBody>
          <a:bodyPr/>
          <a:lstStyle/>
          <a:p>
            <a:pPr eaLnBrk="1" hangingPunct="1"/>
            <a:r>
              <a:rPr lang="en-IE" sz="2800" dirty="0" smtClean="0">
                <a:latin typeface="Arial" pitchFamily="34" charset="0"/>
                <a:cs typeface="Arial" pitchFamily="34" charset="0"/>
              </a:rPr>
              <a:t>The use of diaphragms</a:t>
            </a:r>
            <a:endParaRPr lang="en-US" sz="2800" dirty="0" smtClean="0">
              <a:latin typeface="Arial" pitchFamily="34" charset="0"/>
              <a:cs typeface="Arial" pitchFamily="34" charset="0"/>
            </a:endParaRPr>
          </a:p>
        </p:txBody>
      </p:sp>
      <p:pic>
        <p:nvPicPr>
          <p:cNvPr id="82948" name="Picture 11" descr="contra"/>
          <p:cNvPicPr>
            <a:picLocks noChangeAspect="1" noChangeArrowheads="1"/>
          </p:cNvPicPr>
          <p:nvPr>
            <p:ph sz="half" idx="2"/>
          </p:nvPr>
        </p:nvPicPr>
        <p:blipFill>
          <a:blip r:embed="rId3" cstate="print"/>
          <a:srcRect/>
          <a:stretch>
            <a:fillRect/>
          </a:stretch>
        </p:blipFill>
        <p:spPr>
          <a:xfrm>
            <a:off x="1857356" y="2786058"/>
            <a:ext cx="5935278" cy="3786214"/>
          </a:xfrm>
          <a:noFill/>
        </p:spPr>
      </p:pic>
      <p:sp>
        <p:nvSpPr>
          <p:cNvPr id="5" name="Slide Number Placeholder 4"/>
          <p:cNvSpPr>
            <a:spLocks noGrp="1"/>
          </p:cNvSpPr>
          <p:nvPr>
            <p:ph type="sldNum" sz="quarter" idx="12"/>
          </p:nvPr>
        </p:nvSpPr>
        <p:spPr/>
        <p:txBody>
          <a:bodyPr/>
          <a:lstStyle/>
          <a:p>
            <a:pPr>
              <a:defRPr/>
            </a:pPr>
            <a:fld id="{45D3DFA1-15C5-4277-BB30-9EE1F7C3ADD8}" type="slidenum">
              <a:rPr lang="en-GB" smtClean="0"/>
              <a:pPr>
                <a:defRPr/>
              </a:pPr>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6"/>
          <p:cNvSpPr>
            <a:spLocks noGrp="1" noChangeArrowheads="1"/>
          </p:cNvSpPr>
          <p:nvPr>
            <p:ph type="title"/>
          </p:nvPr>
        </p:nvSpPr>
        <p:spPr>
          <a:xfrm>
            <a:off x="500034" y="214290"/>
            <a:ext cx="7772400" cy="1143000"/>
          </a:xfrm>
        </p:spPr>
        <p:txBody>
          <a:bodyPr/>
          <a:lstStyle/>
          <a:p>
            <a:pPr eaLnBrk="1" hangingPunct="1"/>
            <a:r>
              <a:rPr lang="en-IE" b="1" dirty="0" smtClean="0">
                <a:solidFill>
                  <a:srgbClr val="FF0000"/>
                </a:solidFill>
              </a:rPr>
              <a:t>Chemical contraception</a:t>
            </a:r>
            <a:endParaRPr lang="en-US" b="1" dirty="0" smtClean="0">
              <a:solidFill>
                <a:srgbClr val="FF0000"/>
              </a:solidFill>
            </a:endParaRPr>
          </a:p>
        </p:txBody>
      </p:sp>
      <p:sp>
        <p:nvSpPr>
          <p:cNvPr id="83971" name="Rectangle 7"/>
          <p:cNvSpPr>
            <a:spLocks noGrp="1" noChangeArrowheads="1"/>
          </p:cNvSpPr>
          <p:nvPr>
            <p:ph type="body" sz="half" idx="1"/>
          </p:nvPr>
        </p:nvSpPr>
        <p:spPr>
          <a:xfrm>
            <a:off x="285720" y="1285860"/>
            <a:ext cx="3810000" cy="4114800"/>
          </a:xfrm>
        </p:spPr>
        <p:txBody>
          <a:bodyPr/>
          <a:lstStyle/>
          <a:p>
            <a:pPr eaLnBrk="1" hangingPunct="1"/>
            <a:r>
              <a:rPr lang="en-IE" sz="2800" dirty="0" smtClean="0">
                <a:latin typeface="Arial" pitchFamily="34" charset="0"/>
                <a:cs typeface="Arial" pitchFamily="34" charset="0"/>
              </a:rPr>
              <a:t>Use of ‘the pill’. The pill contains oestrogen and progesterone which prevents ovulation and hence conception. </a:t>
            </a:r>
          </a:p>
          <a:p>
            <a:pPr eaLnBrk="1" hangingPunct="1"/>
            <a:r>
              <a:rPr lang="en-IE" sz="2800" dirty="0" smtClean="0">
                <a:latin typeface="Arial" pitchFamily="34" charset="0"/>
                <a:cs typeface="Arial" pitchFamily="34" charset="0"/>
              </a:rPr>
              <a:t>Use of spermicide</a:t>
            </a:r>
            <a:endParaRPr lang="en-US" sz="2800" dirty="0" smtClean="0">
              <a:latin typeface="Arial" pitchFamily="34" charset="0"/>
              <a:cs typeface="Arial" pitchFamily="34" charset="0"/>
            </a:endParaRPr>
          </a:p>
          <a:p>
            <a:pPr eaLnBrk="1" hangingPunct="1"/>
            <a:endParaRPr lang="en-US" sz="2800" dirty="0" smtClean="0"/>
          </a:p>
        </p:txBody>
      </p:sp>
      <p:pic>
        <p:nvPicPr>
          <p:cNvPr id="83972" name="Picture 11" descr="Femalecontra"/>
          <p:cNvPicPr>
            <a:picLocks noChangeAspect="1" noChangeArrowheads="1"/>
          </p:cNvPicPr>
          <p:nvPr>
            <p:ph sz="quarter" idx="2"/>
          </p:nvPr>
        </p:nvPicPr>
        <p:blipFill>
          <a:blip r:embed="rId3" cstate="print"/>
          <a:srcRect/>
          <a:stretch>
            <a:fillRect/>
          </a:stretch>
        </p:blipFill>
        <p:spPr>
          <a:xfrm>
            <a:off x="4786314" y="1500174"/>
            <a:ext cx="3352054" cy="2247912"/>
          </a:xfrm>
          <a:noFill/>
        </p:spPr>
      </p:pic>
      <p:pic>
        <p:nvPicPr>
          <p:cNvPr id="83973" name="Picture 12" descr="Malecontra"/>
          <p:cNvPicPr>
            <a:picLocks noChangeAspect="1" noChangeArrowheads="1"/>
          </p:cNvPicPr>
          <p:nvPr>
            <p:ph sz="quarter" idx="3"/>
          </p:nvPr>
        </p:nvPicPr>
        <p:blipFill>
          <a:blip r:embed="rId4" cstate="print"/>
          <a:srcRect/>
          <a:stretch>
            <a:fillRect/>
          </a:stretch>
        </p:blipFill>
        <p:spPr>
          <a:xfrm>
            <a:off x="4857752" y="3954105"/>
            <a:ext cx="3152773" cy="2141895"/>
          </a:xfrm>
          <a:noFill/>
        </p:spPr>
      </p:pic>
      <p:sp>
        <p:nvSpPr>
          <p:cNvPr id="6" name="Slide Number Placeholder 5"/>
          <p:cNvSpPr>
            <a:spLocks noGrp="1"/>
          </p:cNvSpPr>
          <p:nvPr>
            <p:ph type="sldNum" sz="quarter" idx="12"/>
          </p:nvPr>
        </p:nvSpPr>
        <p:spPr/>
        <p:txBody>
          <a:bodyPr/>
          <a:lstStyle/>
          <a:p>
            <a:pPr>
              <a:defRPr/>
            </a:pPr>
            <a:fld id="{6961CF2B-5966-46CA-AB63-A556E75198AB}" type="slidenum">
              <a:rPr lang="en-GB" smtClean="0"/>
              <a:pPr>
                <a:defRPr/>
              </a:pPr>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6"/>
          <p:cNvSpPr>
            <a:spLocks noGrp="1" noChangeArrowheads="1"/>
          </p:cNvSpPr>
          <p:nvPr>
            <p:ph type="title"/>
          </p:nvPr>
        </p:nvSpPr>
        <p:spPr>
          <a:xfrm>
            <a:off x="500034" y="214290"/>
            <a:ext cx="7772400" cy="1143000"/>
          </a:xfrm>
        </p:spPr>
        <p:txBody>
          <a:bodyPr/>
          <a:lstStyle/>
          <a:p>
            <a:pPr eaLnBrk="1" hangingPunct="1"/>
            <a:r>
              <a:rPr lang="en-IE" b="1" dirty="0" smtClean="0">
                <a:solidFill>
                  <a:srgbClr val="FF0000"/>
                </a:solidFill>
              </a:rPr>
              <a:t>Surgical contraception</a:t>
            </a:r>
            <a:endParaRPr lang="en-US" b="1" dirty="0" smtClean="0">
              <a:solidFill>
                <a:srgbClr val="FF0000"/>
              </a:solidFill>
            </a:endParaRPr>
          </a:p>
        </p:txBody>
      </p:sp>
      <p:sp>
        <p:nvSpPr>
          <p:cNvPr id="84995" name="Rectangle 7"/>
          <p:cNvSpPr>
            <a:spLocks noGrp="1" noChangeArrowheads="1"/>
          </p:cNvSpPr>
          <p:nvPr>
            <p:ph type="body" sz="half" idx="1"/>
          </p:nvPr>
        </p:nvSpPr>
        <p:spPr>
          <a:xfrm>
            <a:off x="428596" y="1500174"/>
            <a:ext cx="8001056" cy="1285884"/>
          </a:xfrm>
        </p:spPr>
        <p:txBody>
          <a:bodyPr/>
          <a:lstStyle/>
          <a:p>
            <a:pPr eaLnBrk="1" hangingPunct="1"/>
            <a:r>
              <a:rPr lang="en-IE" sz="2800" dirty="0" smtClean="0">
                <a:latin typeface="Arial" pitchFamily="34" charset="0"/>
                <a:cs typeface="Arial" pitchFamily="34" charset="0"/>
              </a:rPr>
              <a:t>The fallopian tubes and sperm ducts can be cut and tied</a:t>
            </a:r>
            <a:endParaRPr lang="en-US" sz="2800" dirty="0" smtClean="0">
              <a:latin typeface="Arial" pitchFamily="34" charset="0"/>
              <a:cs typeface="Arial" pitchFamily="34" charset="0"/>
            </a:endParaRPr>
          </a:p>
        </p:txBody>
      </p:sp>
      <p:pic>
        <p:nvPicPr>
          <p:cNvPr id="84996" name="Picture 10" descr="Femalecontra"/>
          <p:cNvPicPr>
            <a:picLocks noChangeAspect="1" noChangeArrowheads="1"/>
          </p:cNvPicPr>
          <p:nvPr>
            <p:ph sz="quarter" idx="2"/>
          </p:nvPr>
        </p:nvPicPr>
        <p:blipFill>
          <a:blip r:embed="rId3" cstate="print"/>
          <a:srcRect/>
          <a:stretch>
            <a:fillRect/>
          </a:stretch>
        </p:blipFill>
        <p:spPr>
          <a:xfrm>
            <a:off x="4572000" y="3071810"/>
            <a:ext cx="4232665" cy="2838456"/>
          </a:xfrm>
          <a:noFill/>
        </p:spPr>
      </p:pic>
      <p:pic>
        <p:nvPicPr>
          <p:cNvPr id="84997" name="Picture 11" descr="Malecontra"/>
          <p:cNvPicPr>
            <a:picLocks noChangeAspect="1" noChangeArrowheads="1"/>
          </p:cNvPicPr>
          <p:nvPr>
            <p:ph sz="quarter" idx="3"/>
          </p:nvPr>
        </p:nvPicPr>
        <p:blipFill>
          <a:blip r:embed="rId4" cstate="print"/>
          <a:srcRect/>
          <a:stretch>
            <a:fillRect/>
          </a:stretch>
        </p:blipFill>
        <p:spPr>
          <a:xfrm>
            <a:off x="214282" y="3000372"/>
            <a:ext cx="3791053" cy="2981332"/>
          </a:xfrm>
          <a:noFill/>
        </p:spPr>
      </p:pic>
      <p:sp>
        <p:nvSpPr>
          <p:cNvPr id="6" name="Slide Number Placeholder 5"/>
          <p:cNvSpPr>
            <a:spLocks noGrp="1"/>
          </p:cNvSpPr>
          <p:nvPr>
            <p:ph type="sldNum" sz="quarter" idx="12"/>
          </p:nvPr>
        </p:nvSpPr>
        <p:spPr/>
        <p:txBody>
          <a:bodyPr/>
          <a:lstStyle/>
          <a:p>
            <a:pPr>
              <a:defRPr/>
            </a:pPr>
            <a:fld id="{6961CF2B-5966-46CA-AB63-A556E75198AB}" type="slidenum">
              <a:rPr lang="en-GB" smtClean="0"/>
              <a:pPr>
                <a:defRPr/>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57158" y="285728"/>
            <a:ext cx="7772400" cy="1143000"/>
          </a:xfrm>
        </p:spPr>
        <p:txBody>
          <a:bodyPr/>
          <a:lstStyle/>
          <a:p>
            <a:pPr eaLnBrk="1" hangingPunct="1"/>
            <a:r>
              <a:rPr lang="en-IE" b="1" dirty="0" smtClean="0">
                <a:solidFill>
                  <a:srgbClr val="FF0000"/>
                </a:solidFill>
              </a:rPr>
              <a:t>Natural contraception</a:t>
            </a:r>
            <a:endParaRPr lang="en-US" b="1" dirty="0" smtClean="0">
              <a:solidFill>
                <a:srgbClr val="FF0000"/>
              </a:solidFill>
            </a:endParaRPr>
          </a:p>
        </p:txBody>
      </p:sp>
      <p:sp>
        <p:nvSpPr>
          <p:cNvPr id="415747" name="Rectangle 3"/>
          <p:cNvSpPr>
            <a:spLocks noGrp="1" noChangeArrowheads="1"/>
          </p:cNvSpPr>
          <p:nvPr>
            <p:ph type="body" idx="1"/>
          </p:nvPr>
        </p:nvSpPr>
        <p:spPr>
          <a:xfrm>
            <a:off x="214282" y="1500174"/>
            <a:ext cx="8572560" cy="4572032"/>
          </a:xfrm>
        </p:spPr>
        <p:txBody>
          <a:bodyPr/>
          <a:lstStyle/>
          <a:p>
            <a:pPr eaLnBrk="1" hangingPunct="1">
              <a:lnSpc>
                <a:spcPct val="90000"/>
              </a:lnSpc>
              <a:spcBef>
                <a:spcPct val="50000"/>
              </a:spcBef>
              <a:buFont typeface="Arial" pitchFamily="34" charset="0"/>
              <a:buChar char="•"/>
            </a:pPr>
            <a:r>
              <a:rPr lang="en-IE" sz="2800" dirty="0" smtClean="0">
                <a:latin typeface="Arial" pitchFamily="34" charset="0"/>
                <a:cs typeface="Arial" pitchFamily="34" charset="0"/>
              </a:rPr>
              <a:t>Not having sexual intercourse during the fertile period of the menstrual cycle </a:t>
            </a:r>
          </a:p>
          <a:p>
            <a:pPr eaLnBrk="1" hangingPunct="1">
              <a:lnSpc>
                <a:spcPct val="90000"/>
              </a:lnSpc>
              <a:spcBef>
                <a:spcPct val="50000"/>
              </a:spcBef>
              <a:buFont typeface="Arial" pitchFamily="34" charset="0"/>
              <a:buChar char="•"/>
            </a:pPr>
            <a:r>
              <a:rPr lang="en-IE" sz="2800" dirty="0" smtClean="0">
                <a:latin typeface="Arial" pitchFamily="34" charset="0"/>
                <a:cs typeface="Arial" pitchFamily="34" charset="0"/>
              </a:rPr>
              <a:t>Natural methods of contraception try to identify the time of ovulation based on:</a:t>
            </a:r>
          </a:p>
          <a:p>
            <a:pPr eaLnBrk="1" hangingPunct="1">
              <a:lnSpc>
                <a:spcPct val="90000"/>
              </a:lnSpc>
              <a:buNone/>
            </a:pPr>
            <a:r>
              <a:rPr lang="en-IE" sz="2800" dirty="0" smtClean="0">
                <a:latin typeface="Arial" pitchFamily="34" charset="0"/>
                <a:cs typeface="Arial" pitchFamily="34" charset="0"/>
              </a:rPr>
              <a:t>	-</a:t>
            </a:r>
            <a:r>
              <a:rPr lang="en-IE" sz="2800" dirty="0" smtClean="0">
                <a:latin typeface="Arial" pitchFamily="34" charset="0"/>
                <a:cs typeface="Arial" pitchFamily="34" charset="0"/>
              </a:rPr>
              <a:t>	monitoring the body temperature. </a:t>
            </a:r>
            <a:endParaRPr lang="en-IE" sz="2800" dirty="0" smtClean="0">
              <a:latin typeface="Arial" pitchFamily="34" charset="0"/>
              <a:cs typeface="Arial" pitchFamily="34" charset="0"/>
            </a:endParaRPr>
          </a:p>
          <a:p>
            <a:pPr eaLnBrk="1" hangingPunct="1">
              <a:lnSpc>
                <a:spcPct val="90000"/>
              </a:lnSpc>
              <a:buNone/>
            </a:pPr>
            <a:r>
              <a:rPr lang="en-IE" sz="2800" dirty="0" smtClean="0">
                <a:latin typeface="Arial" pitchFamily="34" charset="0"/>
                <a:cs typeface="Arial" pitchFamily="34" charset="0"/>
              </a:rPr>
              <a:t>	</a:t>
            </a:r>
            <a:r>
              <a:rPr lang="en-IE" sz="2800" dirty="0" smtClean="0">
                <a:latin typeface="Arial" pitchFamily="34" charset="0"/>
                <a:cs typeface="Arial" pitchFamily="34" charset="0"/>
              </a:rPr>
              <a:t>	This rises slightly </a:t>
            </a:r>
            <a:r>
              <a:rPr lang="en-IE" sz="2800" dirty="0" smtClean="0">
                <a:latin typeface="Arial" pitchFamily="34" charset="0"/>
                <a:cs typeface="Arial" pitchFamily="34" charset="0"/>
              </a:rPr>
              <a:t>after ovulation</a:t>
            </a:r>
          </a:p>
          <a:p>
            <a:pPr eaLnBrk="1" hangingPunct="1">
              <a:lnSpc>
                <a:spcPct val="90000"/>
              </a:lnSpc>
              <a:buNone/>
            </a:pPr>
            <a:r>
              <a:rPr lang="en-IE" sz="2800" dirty="0" smtClean="0">
                <a:latin typeface="Arial" pitchFamily="34" charset="0"/>
                <a:cs typeface="Arial" pitchFamily="34" charset="0"/>
              </a:rPr>
              <a:t>	-</a:t>
            </a:r>
            <a:r>
              <a:rPr lang="en-IE" sz="2800" dirty="0" smtClean="0">
                <a:latin typeface="Arial" pitchFamily="34" charset="0"/>
                <a:cs typeface="Arial" pitchFamily="34" charset="0"/>
              </a:rPr>
              <a:t>	mucous secreted in the cervix (which 	</a:t>
            </a:r>
            <a:r>
              <a:rPr lang="en-IE" sz="2800" dirty="0" smtClean="0">
                <a:latin typeface="Arial" pitchFamily="34" charset="0"/>
                <a:cs typeface="Arial" pitchFamily="34" charset="0"/>
              </a:rPr>
              <a:t>changes </a:t>
            </a:r>
            <a:r>
              <a:rPr lang="en-IE" sz="2800" dirty="0" smtClean="0">
                <a:latin typeface="Arial" pitchFamily="34" charset="0"/>
                <a:cs typeface="Arial" pitchFamily="34" charset="0"/>
              </a:rPr>
              <a:t>its texture after ovulation)</a:t>
            </a:r>
            <a:endParaRPr lang="en-US" sz="2800" dirty="0" smtClean="0">
              <a:latin typeface="Arial" pitchFamily="34" charset="0"/>
              <a:cs typeface="Arial" pitchFamily="34" charset="0"/>
            </a:endParaRPr>
          </a:p>
          <a:p>
            <a:pPr lvl="1" eaLnBrk="1" hangingPunct="1">
              <a:lnSpc>
                <a:spcPct val="90000"/>
              </a:lnSpc>
            </a:pPr>
            <a:endParaRPr lang="en-US" sz="2400" dirty="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34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wipe(down)">
                                      <p:cBhvr>
                                        <p:cTn id="7" dur="500"/>
                                        <p:tgtEl>
                                          <p:spTgt spid="415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5747">
                                            <p:txEl>
                                              <p:pRg st="1" end="1"/>
                                            </p:txEl>
                                          </p:spTgt>
                                        </p:tgtEl>
                                        <p:attrNameLst>
                                          <p:attrName>style.visibility</p:attrName>
                                        </p:attrNameLst>
                                      </p:cBhvr>
                                      <p:to>
                                        <p:strVal val="visible"/>
                                      </p:to>
                                    </p:set>
                                    <p:animEffect transition="in" filter="wipe(down)">
                                      <p:cBhvr>
                                        <p:cTn id="12" dur="500"/>
                                        <p:tgtEl>
                                          <p:spTgt spid="415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5747">
                                            <p:txEl>
                                              <p:pRg st="2" end="2"/>
                                            </p:txEl>
                                          </p:spTgt>
                                        </p:tgtEl>
                                        <p:attrNameLst>
                                          <p:attrName>style.visibility</p:attrName>
                                        </p:attrNameLst>
                                      </p:cBhvr>
                                      <p:to>
                                        <p:strVal val="visible"/>
                                      </p:to>
                                    </p:set>
                                    <p:animEffect transition="in" filter="wipe(down)">
                                      <p:cBhvr>
                                        <p:cTn id="17" dur="500"/>
                                        <p:tgtEl>
                                          <p:spTgt spid="415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5747">
                                            <p:txEl>
                                              <p:pRg st="3" end="3"/>
                                            </p:txEl>
                                          </p:spTgt>
                                        </p:tgtEl>
                                        <p:attrNameLst>
                                          <p:attrName>style.visibility</p:attrName>
                                        </p:attrNameLst>
                                      </p:cBhvr>
                                      <p:to>
                                        <p:strVal val="visible"/>
                                      </p:to>
                                    </p:set>
                                    <p:animEffect transition="in" filter="wipe(down)">
                                      <p:cBhvr>
                                        <p:cTn id="22" dur="500"/>
                                        <p:tgtEl>
                                          <p:spTgt spid="415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5747">
                                            <p:txEl>
                                              <p:pRg st="4" end="4"/>
                                            </p:txEl>
                                          </p:spTgt>
                                        </p:tgtEl>
                                        <p:attrNameLst>
                                          <p:attrName>style.visibility</p:attrName>
                                        </p:attrNameLst>
                                      </p:cBhvr>
                                      <p:to>
                                        <p:strVal val="visible"/>
                                      </p:to>
                                    </p:set>
                                    <p:animEffect transition="in" filter="wipe(down)">
                                      <p:cBhvr>
                                        <p:cTn id="27" dur="500"/>
                                        <p:tgtEl>
                                          <p:spTgt spid="4157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body" idx="1"/>
          </p:nvPr>
        </p:nvSpPr>
        <p:spPr>
          <a:xfrm>
            <a:off x="357158" y="1857364"/>
            <a:ext cx="8429684" cy="4214842"/>
          </a:xfrm>
        </p:spPr>
        <p:txBody>
          <a:bodyPr/>
          <a:lstStyle/>
          <a:p>
            <a:pPr marL="0" indent="0" eaLnBrk="1" hangingPunct="1">
              <a:spcBef>
                <a:spcPct val="50000"/>
              </a:spcBef>
              <a:buFontTx/>
              <a:buNone/>
            </a:pPr>
            <a:r>
              <a:rPr lang="en-IE" dirty="0" smtClean="0">
                <a:latin typeface="Arial" pitchFamily="34" charset="0"/>
                <a:cs typeface="Arial" pitchFamily="34" charset="0"/>
              </a:rPr>
              <a:t>Infertility is the inability of a couple </a:t>
            </a:r>
            <a:r>
              <a:rPr lang="en-IE" dirty="0" smtClean="0">
                <a:latin typeface="Arial" pitchFamily="34" charset="0"/>
                <a:cs typeface="Arial" pitchFamily="34" charset="0"/>
              </a:rPr>
              <a:t>to achieve </a:t>
            </a:r>
            <a:r>
              <a:rPr lang="en-IE" dirty="0" smtClean="0">
                <a:latin typeface="Arial" pitchFamily="34" charset="0"/>
                <a:cs typeface="Arial" pitchFamily="34" charset="0"/>
              </a:rPr>
              <a:t>conception.</a:t>
            </a:r>
            <a:endParaRPr lang="en-US" dirty="0" smtClean="0">
              <a:latin typeface="Arial" pitchFamily="34" charset="0"/>
              <a:cs typeface="Arial" pitchFamily="34" charset="0"/>
            </a:endParaRPr>
          </a:p>
          <a:p>
            <a:pPr eaLnBrk="1" hangingPunct="1"/>
            <a:endParaRPr lang="en-US" dirty="0" smtClean="0"/>
          </a:p>
        </p:txBody>
      </p:sp>
      <p:sp>
        <p:nvSpPr>
          <p:cNvPr id="87043" name="Rectangle 6"/>
          <p:cNvSpPr>
            <a:spLocks noGrp="1" noChangeArrowheads="1"/>
          </p:cNvSpPr>
          <p:nvPr>
            <p:ph type="title"/>
          </p:nvPr>
        </p:nvSpPr>
        <p:spPr/>
        <p:txBody>
          <a:bodyPr/>
          <a:lstStyle/>
          <a:p>
            <a:pPr eaLnBrk="1" hangingPunct="1"/>
            <a:r>
              <a:rPr lang="en-IE" b="1" dirty="0" smtClean="0">
                <a:solidFill>
                  <a:srgbClr val="FF0000"/>
                </a:solidFill>
              </a:rPr>
              <a:t>Infertility</a:t>
            </a:r>
            <a:endParaRPr lang="en-US" b="1"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35</a:t>
            </a:fld>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71472" y="214290"/>
            <a:ext cx="7772400" cy="1143000"/>
          </a:xfrm>
        </p:spPr>
        <p:txBody>
          <a:bodyPr/>
          <a:lstStyle/>
          <a:p>
            <a:pPr eaLnBrk="1" hangingPunct="1"/>
            <a:r>
              <a:rPr lang="en-IE" b="1" dirty="0" smtClean="0">
                <a:solidFill>
                  <a:srgbClr val="FF0000"/>
                </a:solidFill>
              </a:rPr>
              <a:t>Male infertility disorders</a:t>
            </a:r>
            <a:endParaRPr lang="en-US" b="1" dirty="0" smtClean="0">
              <a:solidFill>
                <a:srgbClr val="FF0000"/>
              </a:solidFill>
            </a:endParaRPr>
          </a:p>
        </p:txBody>
      </p:sp>
      <p:sp>
        <p:nvSpPr>
          <p:cNvPr id="417795" name="Rectangle 3"/>
          <p:cNvSpPr>
            <a:spLocks noGrp="1" noChangeArrowheads="1"/>
          </p:cNvSpPr>
          <p:nvPr>
            <p:ph type="body" idx="1"/>
          </p:nvPr>
        </p:nvSpPr>
        <p:spPr>
          <a:xfrm>
            <a:off x="214282" y="1357298"/>
            <a:ext cx="8643998" cy="4857784"/>
          </a:xfrm>
        </p:spPr>
        <p:txBody>
          <a:bodyPr/>
          <a:lstStyle/>
          <a:p>
            <a:pPr eaLnBrk="1" hangingPunct="1">
              <a:lnSpc>
                <a:spcPct val="90000"/>
              </a:lnSpc>
            </a:pPr>
            <a:r>
              <a:rPr lang="en-IE" sz="2800" b="1" dirty="0" smtClean="0">
                <a:latin typeface="Arial" pitchFamily="34" charset="0"/>
                <a:cs typeface="Arial" pitchFamily="34" charset="0"/>
              </a:rPr>
              <a:t>Low sperm count</a:t>
            </a:r>
            <a:r>
              <a:rPr lang="en-IE" sz="2800" dirty="0" smtClean="0">
                <a:latin typeface="Arial" pitchFamily="34" charset="0"/>
                <a:cs typeface="Arial" pitchFamily="34" charset="0"/>
              </a:rPr>
              <a:t> – Refers to a low number of sperm per ml of seminal fluid.</a:t>
            </a:r>
          </a:p>
          <a:p>
            <a:pPr eaLnBrk="1" hangingPunct="1">
              <a:lnSpc>
                <a:spcPct val="90000"/>
              </a:lnSpc>
            </a:pPr>
            <a:endParaRPr lang="en-IE" sz="2800" dirty="0" smtClean="0">
              <a:latin typeface="Arial" pitchFamily="34" charset="0"/>
              <a:cs typeface="Arial" pitchFamily="34" charset="0"/>
            </a:endParaRPr>
          </a:p>
          <a:p>
            <a:pPr eaLnBrk="1" hangingPunct="1">
              <a:lnSpc>
                <a:spcPct val="90000"/>
              </a:lnSpc>
            </a:pPr>
            <a:r>
              <a:rPr lang="en-IE" sz="2800" b="1" dirty="0" smtClean="0">
                <a:latin typeface="Arial" pitchFamily="34" charset="0"/>
                <a:cs typeface="Arial" pitchFamily="34" charset="0"/>
              </a:rPr>
              <a:t>Low sperm mobility</a:t>
            </a:r>
            <a:r>
              <a:rPr lang="en-IE" sz="2800" dirty="0" smtClean="0">
                <a:latin typeface="Arial" pitchFamily="34" charset="0"/>
                <a:cs typeface="Arial" pitchFamily="34" charset="0"/>
              </a:rPr>
              <a:t> - If movement of the sperm is slow, not in a straight line or both, the sperm may have difficulty passing through the cervical mucous or penetrating the shell of the egg.</a:t>
            </a:r>
          </a:p>
          <a:p>
            <a:pPr eaLnBrk="1" hangingPunct="1">
              <a:lnSpc>
                <a:spcPct val="90000"/>
              </a:lnSpc>
            </a:pPr>
            <a:endParaRPr lang="en-IE" sz="2800" dirty="0" smtClean="0">
              <a:latin typeface="Arial" pitchFamily="34" charset="0"/>
              <a:cs typeface="Arial" pitchFamily="34" charset="0"/>
            </a:endParaRPr>
          </a:p>
          <a:p>
            <a:pPr eaLnBrk="1" hangingPunct="1">
              <a:lnSpc>
                <a:spcPct val="90000"/>
              </a:lnSpc>
            </a:pPr>
            <a:r>
              <a:rPr lang="en-IE" sz="2800" b="1" dirty="0" smtClean="0">
                <a:latin typeface="Arial" pitchFamily="34" charset="0"/>
                <a:cs typeface="Arial" pitchFamily="34" charset="0"/>
              </a:rPr>
              <a:t>Endocrine gland failure</a:t>
            </a:r>
            <a:r>
              <a:rPr lang="en-IE" sz="2800" dirty="0" smtClean="0">
                <a:latin typeface="Arial" pitchFamily="34" charset="0"/>
                <a:cs typeface="Arial" pitchFamily="34" charset="0"/>
              </a:rPr>
              <a:t> – A failure of the testes to produce sperm</a:t>
            </a: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36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7795">
                                            <p:txEl>
                                              <p:pRg st="0" end="0"/>
                                            </p:txEl>
                                          </p:spTgt>
                                        </p:tgtEl>
                                        <p:attrNameLst>
                                          <p:attrName>style.visibility</p:attrName>
                                        </p:attrNameLst>
                                      </p:cBhvr>
                                      <p:to>
                                        <p:strVal val="visible"/>
                                      </p:to>
                                    </p:set>
                                    <p:animEffect transition="in" filter="wipe(down)">
                                      <p:cBhvr>
                                        <p:cTn id="7" dur="500"/>
                                        <p:tgtEl>
                                          <p:spTgt spid="417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7795">
                                            <p:txEl>
                                              <p:pRg st="2" end="2"/>
                                            </p:txEl>
                                          </p:spTgt>
                                        </p:tgtEl>
                                        <p:attrNameLst>
                                          <p:attrName>style.visibility</p:attrName>
                                        </p:attrNameLst>
                                      </p:cBhvr>
                                      <p:to>
                                        <p:strVal val="visible"/>
                                      </p:to>
                                    </p:set>
                                    <p:animEffect transition="in" filter="wipe(down)">
                                      <p:cBhvr>
                                        <p:cTn id="12" dur="500"/>
                                        <p:tgtEl>
                                          <p:spTgt spid="417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7795">
                                            <p:txEl>
                                              <p:pRg st="4" end="4"/>
                                            </p:txEl>
                                          </p:spTgt>
                                        </p:tgtEl>
                                        <p:attrNameLst>
                                          <p:attrName>style.visibility</p:attrName>
                                        </p:attrNameLst>
                                      </p:cBhvr>
                                      <p:to>
                                        <p:strVal val="visible"/>
                                      </p:to>
                                    </p:set>
                                    <p:animEffect transition="in" filter="wipe(down)">
                                      <p:cBhvr>
                                        <p:cTn id="17" dur="500"/>
                                        <p:tgtEl>
                                          <p:spTgt spid="417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714348" y="214290"/>
            <a:ext cx="7772400" cy="1143000"/>
          </a:xfrm>
        </p:spPr>
        <p:txBody>
          <a:bodyPr/>
          <a:lstStyle/>
          <a:p>
            <a:pPr eaLnBrk="1" hangingPunct="1"/>
            <a:r>
              <a:rPr lang="en-IE" b="1" dirty="0" smtClean="0">
                <a:solidFill>
                  <a:srgbClr val="FF0000"/>
                </a:solidFill>
              </a:rPr>
              <a:t>Low sperm count</a:t>
            </a:r>
            <a:endParaRPr lang="en-US" b="1" dirty="0" smtClean="0">
              <a:solidFill>
                <a:srgbClr val="FF0000"/>
              </a:solidFill>
            </a:endParaRPr>
          </a:p>
        </p:txBody>
      </p:sp>
      <p:sp>
        <p:nvSpPr>
          <p:cNvPr id="419843" name="Rectangle 3"/>
          <p:cNvSpPr>
            <a:spLocks noGrp="1" noChangeArrowheads="1"/>
          </p:cNvSpPr>
          <p:nvPr>
            <p:ph type="body" idx="1"/>
          </p:nvPr>
        </p:nvSpPr>
        <p:spPr>
          <a:xfrm>
            <a:off x="214282" y="1500174"/>
            <a:ext cx="8643998" cy="4000528"/>
          </a:xfrm>
        </p:spPr>
        <p:txBody>
          <a:bodyPr/>
          <a:lstStyle/>
          <a:p>
            <a:pPr eaLnBrk="1" hangingPunct="1">
              <a:buFontTx/>
              <a:buNone/>
            </a:pPr>
            <a:r>
              <a:rPr lang="en-IE" b="1" dirty="0" smtClean="0"/>
              <a:t>Causes:</a:t>
            </a:r>
          </a:p>
          <a:p>
            <a:pPr eaLnBrk="1" hangingPunct="1"/>
            <a:r>
              <a:rPr lang="en-IE" dirty="0" smtClean="0"/>
              <a:t>The persistent use of drugs such as alcohol, cigarettes and anabolic steroids.</a:t>
            </a:r>
          </a:p>
          <a:p>
            <a:pPr eaLnBrk="1" hangingPunct="1"/>
            <a:r>
              <a:rPr lang="en-IE" dirty="0" smtClean="0"/>
              <a:t>Abnormalities in sperm production or obstruction of </a:t>
            </a:r>
            <a:r>
              <a:rPr lang="en-IE" dirty="0" smtClean="0"/>
              <a:t> the </a:t>
            </a:r>
            <a:r>
              <a:rPr lang="en-IE" dirty="0" smtClean="0"/>
              <a:t>tubes through which sperm travels.</a:t>
            </a:r>
          </a:p>
          <a:p>
            <a:pPr eaLnBrk="1" hangingPunct="1"/>
            <a:r>
              <a:rPr lang="en-IE" dirty="0" smtClean="0"/>
              <a:t>Stress</a:t>
            </a:r>
            <a:endParaRPr lang="en-US" dirty="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37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43">
                                            <p:txEl>
                                              <p:pRg st="0" end="0"/>
                                            </p:txEl>
                                          </p:spTgt>
                                        </p:tgtEl>
                                        <p:attrNameLst>
                                          <p:attrName>style.visibility</p:attrName>
                                        </p:attrNameLst>
                                      </p:cBhvr>
                                      <p:to>
                                        <p:strVal val="visible"/>
                                      </p:to>
                                    </p:set>
                                    <p:animEffect transition="in" filter="wipe(down)">
                                      <p:cBhvr>
                                        <p:cTn id="7" dur="500"/>
                                        <p:tgtEl>
                                          <p:spTgt spid="419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9843">
                                            <p:txEl>
                                              <p:pRg st="1" end="1"/>
                                            </p:txEl>
                                          </p:spTgt>
                                        </p:tgtEl>
                                        <p:attrNameLst>
                                          <p:attrName>style.visibility</p:attrName>
                                        </p:attrNameLst>
                                      </p:cBhvr>
                                      <p:to>
                                        <p:strVal val="visible"/>
                                      </p:to>
                                    </p:set>
                                    <p:animEffect transition="in" filter="wipe(down)">
                                      <p:cBhvr>
                                        <p:cTn id="12" dur="500"/>
                                        <p:tgtEl>
                                          <p:spTgt spid="419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9843">
                                            <p:txEl>
                                              <p:pRg st="2" end="2"/>
                                            </p:txEl>
                                          </p:spTgt>
                                        </p:tgtEl>
                                        <p:attrNameLst>
                                          <p:attrName>style.visibility</p:attrName>
                                        </p:attrNameLst>
                                      </p:cBhvr>
                                      <p:to>
                                        <p:strVal val="visible"/>
                                      </p:to>
                                    </p:set>
                                    <p:animEffect transition="in" filter="wipe(down)">
                                      <p:cBhvr>
                                        <p:cTn id="17" dur="500"/>
                                        <p:tgtEl>
                                          <p:spTgt spid="419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9843">
                                            <p:txEl>
                                              <p:pRg st="3" end="3"/>
                                            </p:txEl>
                                          </p:spTgt>
                                        </p:tgtEl>
                                        <p:attrNameLst>
                                          <p:attrName>style.visibility</p:attrName>
                                        </p:attrNameLst>
                                      </p:cBhvr>
                                      <p:to>
                                        <p:strVal val="visible"/>
                                      </p:to>
                                    </p:set>
                                    <p:animEffect transition="in" filter="wipe(down)">
                                      <p:cBhvr>
                                        <p:cTn id="22" dur="500"/>
                                        <p:tgtEl>
                                          <p:spTgt spid="419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28596" y="357166"/>
            <a:ext cx="7772400" cy="1143000"/>
          </a:xfrm>
        </p:spPr>
        <p:txBody>
          <a:bodyPr/>
          <a:lstStyle/>
          <a:p>
            <a:pPr eaLnBrk="1" hangingPunct="1"/>
            <a:r>
              <a:rPr lang="en-IE" b="1" dirty="0" smtClean="0">
                <a:solidFill>
                  <a:srgbClr val="FF0000"/>
                </a:solidFill>
              </a:rPr>
              <a:t>Low sperm count</a:t>
            </a:r>
            <a:endParaRPr lang="en-US" b="1" dirty="0" smtClean="0">
              <a:solidFill>
                <a:srgbClr val="FF0000"/>
              </a:solidFill>
            </a:endParaRPr>
          </a:p>
        </p:txBody>
      </p:sp>
      <p:sp>
        <p:nvSpPr>
          <p:cNvPr id="421891" name="Rectangle 3"/>
          <p:cNvSpPr>
            <a:spLocks noGrp="1" noChangeArrowheads="1"/>
          </p:cNvSpPr>
          <p:nvPr>
            <p:ph type="body" idx="1"/>
          </p:nvPr>
        </p:nvSpPr>
        <p:spPr>
          <a:xfrm>
            <a:off x="428596" y="1643050"/>
            <a:ext cx="8358246" cy="4000528"/>
          </a:xfrm>
        </p:spPr>
        <p:txBody>
          <a:bodyPr/>
          <a:lstStyle/>
          <a:p>
            <a:pPr eaLnBrk="1" hangingPunct="1">
              <a:buFontTx/>
              <a:buNone/>
            </a:pPr>
            <a:r>
              <a:rPr lang="en-IE" b="1" dirty="0" smtClean="0">
                <a:latin typeface="Arial" pitchFamily="34" charset="0"/>
                <a:cs typeface="Arial" pitchFamily="34" charset="0"/>
              </a:rPr>
              <a:t>Treatment</a:t>
            </a:r>
          </a:p>
          <a:p>
            <a:pPr eaLnBrk="1" hangingPunct="1"/>
            <a:r>
              <a:rPr lang="en-IE" dirty="0" smtClean="0">
                <a:latin typeface="Arial" pitchFamily="34" charset="0"/>
                <a:cs typeface="Arial" pitchFamily="34" charset="0"/>
              </a:rPr>
              <a:t>A change in diet.</a:t>
            </a:r>
          </a:p>
          <a:p>
            <a:pPr eaLnBrk="1" hangingPunct="1"/>
            <a:r>
              <a:rPr lang="en-IE" dirty="0" smtClean="0">
                <a:latin typeface="Arial" pitchFamily="34" charset="0"/>
                <a:cs typeface="Arial" pitchFamily="34" charset="0"/>
              </a:rPr>
              <a:t>A change in lifestyle e.g.</a:t>
            </a:r>
            <a:r>
              <a:rPr lang="en-IE" b="1" dirty="0" smtClean="0">
                <a:latin typeface="Arial" pitchFamily="34" charset="0"/>
                <a:cs typeface="Arial" pitchFamily="34" charset="0"/>
              </a:rPr>
              <a:t> </a:t>
            </a:r>
            <a:r>
              <a:rPr lang="en-IE" dirty="0" smtClean="0">
                <a:latin typeface="Arial" pitchFamily="34" charset="0"/>
                <a:cs typeface="Arial" pitchFamily="34" charset="0"/>
              </a:rPr>
              <a:t>stopping alcohol consumption, smoking.</a:t>
            </a:r>
          </a:p>
          <a:p>
            <a:pPr eaLnBrk="1" hangingPunct="1"/>
            <a:r>
              <a:rPr lang="en-IE" dirty="0" smtClean="0">
                <a:latin typeface="Arial" pitchFamily="34" charset="0"/>
                <a:cs typeface="Arial" pitchFamily="34" charset="0"/>
              </a:rPr>
              <a:t>A reduction in stress levels.</a:t>
            </a:r>
            <a:endParaRPr lang="en-US" dirty="0" smtClean="0">
              <a:latin typeface="Arial" pitchFamily="34" charset="0"/>
              <a:cs typeface="Arial" pitchFamily="34" charset="0"/>
            </a:endParaRP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38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1891">
                                            <p:txEl>
                                              <p:pRg st="0" end="0"/>
                                            </p:txEl>
                                          </p:spTgt>
                                        </p:tgtEl>
                                        <p:attrNameLst>
                                          <p:attrName>style.visibility</p:attrName>
                                        </p:attrNameLst>
                                      </p:cBhvr>
                                      <p:to>
                                        <p:strVal val="visible"/>
                                      </p:to>
                                    </p:set>
                                    <p:animEffect transition="in" filter="wipe(down)">
                                      <p:cBhvr>
                                        <p:cTn id="7" dur="500"/>
                                        <p:tgtEl>
                                          <p:spTgt spid="421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1891">
                                            <p:txEl>
                                              <p:pRg st="1" end="1"/>
                                            </p:txEl>
                                          </p:spTgt>
                                        </p:tgtEl>
                                        <p:attrNameLst>
                                          <p:attrName>style.visibility</p:attrName>
                                        </p:attrNameLst>
                                      </p:cBhvr>
                                      <p:to>
                                        <p:strVal val="visible"/>
                                      </p:to>
                                    </p:set>
                                    <p:animEffect transition="in" filter="wipe(down)">
                                      <p:cBhvr>
                                        <p:cTn id="12" dur="500"/>
                                        <p:tgtEl>
                                          <p:spTgt spid="421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1891">
                                            <p:txEl>
                                              <p:pRg st="2" end="2"/>
                                            </p:txEl>
                                          </p:spTgt>
                                        </p:tgtEl>
                                        <p:attrNameLst>
                                          <p:attrName>style.visibility</p:attrName>
                                        </p:attrNameLst>
                                      </p:cBhvr>
                                      <p:to>
                                        <p:strVal val="visible"/>
                                      </p:to>
                                    </p:set>
                                    <p:animEffect transition="in" filter="wipe(down)">
                                      <p:cBhvr>
                                        <p:cTn id="17" dur="500"/>
                                        <p:tgtEl>
                                          <p:spTgt spid="421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21891">
                                            <p:txEl>
                                              <p:pRg st="3" end="3"/>
                                            </p:txEl>
                                          </p:spTgt>
                                        </p:tgtEl>
                                        <p:attrNameLst>
                                          <p:attrName>style.visibility</p:attrName>
                                        </p:attrNameLst>
                                      </p:cBhvr>
                                      <p:to>
                                        <p:strVal val="visible"/>
                                      </p:to>
                                    </p:set>
                                    <p:animEffect transition="in" filter="wipe(down)">
                                      <p:cBhvr>
                                        <p:cTn id="22" dur="500"/>
                                        <p:tgtEl>
                                          <p:spTgt spid="421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IE" b="1" dirty="0" smtClean="0">
                <a:solidFill>
                  <a:srgbClr val="FF0000"/>
                </a:solidFill>
              </a:rPr>
              <a:t>Female infertility disorders</a:t>
            </a:r>
            <a:endParaRPr lang="en-US" b="1" dirty="0" smtClean="0">
              <a:solidFill>
                <a:srgbClr val="FF0000"/>
              </a:solidFill>
            </a:endParaRPr>
          </a:p>
        </p:txBody>
      </p:sp>
      <p:sp>
        <p:nvSpPr>
          <p:cNvPr id="423939" name="Rectangle 3"/>
          <p:cNvSpPr>
            <a:spLocks noGrp="1" noChangeArrowheads="1"/>
          </p:cNvSpPr>
          <p:nvPr>
            <p:ph type="body" idx="1"/>
          </p:nvPr>
        </p:nvSpPr>
        <p:spPr>
          <a:xfrm>
            <a:off x="357158" y="1857364"/>
            <a:ext cx="8286808" cy="4143404"/>
          </a:xfrm>
        </p:spPr>
        <p:txBody>
          <a:bodyPr/>
          <a:lstStyle/>
          <a:p>
            <a:pPr eaLnBrk="1" hangingPunct="1"/>
            <a:r>
              <a:rPr lang="en-IE" b="1" dirty="0" smtClean="0">
                <a:latin typeface="Arial" pitchFamily="34" charset="0"/>
                <a:cs typeface="Arial" pitchFamily="34" charset="0"/>
              </a:rPr>
              <a:t>Blockage of the Fallopian Tube</a:t>
            </a:r>
            <a:r>
              <a:rPr lang="en-IE" dirty="0" smtClean="0">
                <a:latin typeface="Arial" pitchFamily="34" charset="0"/>
                <a:cs typeface="Arial" pitchFamily="34" charset="0"/>
              </a:rPr>
              <a:t> </a:t>
            </a:r>
          </a:p>
          <a:p>
            <a:pPr lvl="1" eaLnBrk="1" hangingPunct="1"/>
            <a:r>
              <a:rPr lang="en-IE" dirty="0" smtClean="0">
                <a:latin typeface="Arial" pitchFamily="34" charset="0"/>
                <a:cs typeface="Arial" pitchFamily="34" charset="0"/>
              </a:rPr>
              <a:t>Scarring of the fallopian tube can block the passage of the egg to the uterus</a:t>
            </a:r>
          </a:p>
          <a:p>
            <a:pPr eaLnBrk="1" hangingPunct="1"/>
            <a:r>
              <a:rPr lang="en-IE" b="1" dirty="0" smtClean="0">
                <a:latin typeface="Arial" pitchFamily="34" charset="0"/>
                <a:cs typeface="Arial" pitchFamily="34" charset="0"/>
              </a:rPr>
              <a:t>Endocrine gland failure</a:t>
            </a:r>
            <a:r>
              <a:rPr lang="en-IE" dirty="0" smtClean="0">
                <a:latin typeface="Arial" pitchFamily="34" charset="0"/>
                <a:cs typeface="Arial" pitchFamily="34" charset="0"/>
              </a:rPr>
              <a:t> </a:t>
            </a:r>
          </a:p>
          <a:p>
            <a:pPr lvl="1" eaLnBrk="1" hangingPunct="1"/>
            <a:r>
              <a:rPr lang="en-IE" dirty="0" smtClean="0">
                <a:latin typeface="Arial" pitchFamily="34" charset="0"/>
                <a:cs typeface="Arial" pitchFamily="34" charset="0"/>
              </a:rPr>
              <a:t>A failure of the ovaries to produce an egg</a:t>
            </a:r>
            <a:endParaRPr lang="en-US"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39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Effect transition="in" filter="wipe(down)">
                                      <p:cBhvr>
                                        <p:cTn id="7" dur="500"/>
                                        <p:tgtEl>
                                          <p:spTgt spid="42393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3939">
                                            <p:txEl>
                                              <p:pRg st="1" end="1"/>
                                            </p:txEl>
                                          </p:spTgt>
                                        </p:tgtEl>
                                        <p:attrNameLst>
                                          <p:attrName>style.visibility</p:attrName>
                                        </p:attrNameLst>
                                      </p:cBhvr>
                                      <p:to>
                                        <p:strVal val="visible"/>
                                      </p:to>
                                    </p:set>
                                    <p:animEffect transition="in" filter="wipe(down)">
                                      <p:cBhvr>
                                        <p:cTn id="10" dur="500"/>
                                        <p:tgtEl>
                                          <p:spTgt spid="42393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23939">
                                            <p:txEl>
                                              <p:pRg st="2" end="2"/>
                                            </p:txEl>
                                          </p:spTgt>
                                        </p:tgtEl>
                                        <p:attrNameLst>
                                          <p:attrName>style.visibility</p:attrName>
                                        </p:attrNameLst>
                                      </p:cBhvr>
                                      <p:to>
                                        <p:strVal val="visible"/>
                                      </p:to>
                                    </p:set>
                                    <p:animEffect transition="in" filter="wipe(down)">
                                      <p:cBhvr>
                                        <p:cTn id="15" dur="500"/>
                                        <p:tgtEl>
                                          <p:spTgt spid="423939">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23939">
                                            <p:txEl>
                                              <p:pRg st="3" end="3"/>
                                            </p:txEl>
                                          </p:spTgt>
                                        </p:tgtEl>
                                        <p:attrNameLst>
                                          <p:attrName>style.visibility</p:attrName>
                                        </p:attrNameLst>
                                      </p:cBhvr>
                                      <p:to>
                                        <p:strVal val="visible"/>
                                      </p:to>
                                    </p:set>
                                    <p:animEffect transition="in" filter="wipe(down)">
                                      <p:cBhvr>
                                        <p:cTn id="18" dur="500"/>
                                        <p:tgtEl>
                                          <p:spTgt spid="423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43213" y="1196975"/>
            <a:ext cx="6132512" cy="4489450"/>
            <a:chOff x="105" y="1102"/>
            <a:chExt cx="3863" cy="2828"/>
          </a:xfrm>
        </p:grpSpPr>
        <p:sp>
          <p:nvSpPr>
            <p:cNvPr id="55305" name="Freeform 3"/>
            <p:cNvSpPr>
              <a:spLocks/>
            </p:cNvSpPr>
            <p:nvPr/>
          </p:nvSpPr>
          <p:spPr bwMode="auto">
            <a:xfrm>
              <a:off x="1746" y="3113"/>
              <a:ext cx="114" cy="816"/>
            </a:xfrm>
            <a:custGeom>
              <a:avLst/>
              <a:gdLst>
                <a:gd name="T0" fmla="*/ 114 w 159"/>
                <a:gd name="T1" fmla="*/ 816 h 1195"/>
                <a:gd name="T2" fmla="*/ 16 w 159"/>
                <a:gd name="T3" fmla="*/ 135 h 1195"/>
                <a:gd name="T4" fmla="*/ 16 w 159"/>
                <a:gd name="T5" fmla="*/ 11 h 1195"/>
                <a:gd name="T6" fmla="*/ 0 60000 65536"/>
                <a:gd name="T7" fmla="*/ 0 60000 65536"/>
                <a:gd name="T8" fmla="*/ 0 60000 65536"/>
                <a:gd name="T9" fmla="*/ 0 w 159"/>
                <a:gd name="T10" fmla="*/ 0 h 1195"/>
                <a:gd name="T11" fmla="*/ 159 w 159"/>
                <a:gd name="T12" fmla="*/ 1195 h 1195"/>
              </a:gdLst>
              <a:ahLst/>
              <a:cxnLst>
                <a:cxn ang="T6">
                  <a:pos x="T0" y="T1"/>
                </a:cxn>
                <a:cxn ang="T7">
                  <a:pos x="T2" y="T3"/>
                </a:cxn>
                <a:cxn ang="T8">
                  <a:pos x="T4" y="T5"/>
                </a:cxn>
              </a:cxnLst>
              <a:rect l="T9" t="T10" r="T11" b="T12"/>
              <a:pathLst>
                <a:path w="159" h="1195">
                  <a:moveTo>
                    <a:pt x="159" y="1195"/>
                  </a:moveTo>
                  <a:cubicBezTo>
                    <a:pt x="102" y="794"/>
                    <a:pt x="46" y="394"/>
                    <a:pt x="23" y="197"/>
                  </a:cubicBezTo>
                  <a:cubicBezTo>
                    <a:pt x="0" y="0"/>
                    <a:pt x="23" y="46"/>
                    <a:pt x="23" y="16"/>
                  </a:cubicBezTo>
                </a:path>
              </a:pathLst>
            </a:custGeom>
            <a:noFill/>
            <a:ln w="28575">
              <a:solidFill>
                <a:schemeClr val="tx1"/>
              </a:solidFill>
              <a:round/>
              <a:headEnd/>
              <a:tailEnd/>
            </a:ln>
          </p:spPr>
          <p:txBody>
            <a:bodyPr/>
            <a:lstStyle/>
            <a:p>
              <a:endParaRPr lang="en-US"/>
            </a:p>
          </p:txBody>
        </p:sp>
        <p:sp>
          <p:nvSpPr>
            <p:cNvPr id="55306" name="Freeform 4"/>
            <p:cNvSpPr>
              <a:spLocks/>
            </p:cNvSpPr>
            <p:nvPr/>
          </p:nvSpPr>
          <p:spPr bwMode="auto">
            <a:xfrm rot="440058">
              <a:off x="1429" y="1616"/>
              <a:ext cx="449" cy="1500"/>
            </a:xfrm>
            <a:custGeom>
              <a:avLst/>
              <a:gdLst>
                <a:gd name="T0" fmla="*/ 449 w 491"/>
                <a:gd name="T1" fmla="*/ 1500 h 1361"/>
                <a:gd name="T2" fmla="*/ 283 w 491"/>
                <a:gd name="T3" fmla="*/ 1250 h 1361"/>
                <a:gd name="T4" fmla="*/ 241 w 491"/>
                <a:gd name="T5" fmla="*/ 899 h 1361"/>
                <a:gd name="T6" fmla="*/ 35 w 491"/>
                <a:gd name="T7" fmla="*/ 250 h 1361"/>
                <a:gd name="T8" fmla="*/ 35 w 491"/>
                <a:gd name="T9" fmla="*/ 0 h 1361"/>
                <a:gd name="T10" fmla="*/ 0 60000 65536"/>
                <a:gd name="T11" fmla="*/ 0 60000 65536"/>
                <a:gd name="T12" fmla="*/ 0 60000 65536"/>
                <a:gd name="T13" fmla="*/ 0 60000 65536"/>
                <a:gd name="T14" fmla="*/ 0 60000 65536"/>
                <a:gd name="T15" fmla="*/ 0 w 491"/>
                <a:gd name="T16" fmla="*/ 0 h 1361"/>
                <a:gd name="T17" fmla="*/ 491 w 491"/>
                <a:gd name="T18" fmla="*/ 1361 h 1361"/>
              </a:gdLst>
              <a:ahLst/>
              <a:cxnLst>
                <a:cxn ang="T10">
                  <a:pos x="T0" y="T1"/>
                </a:cxn>
                <a:cxn ang="T11">
                  <a:pos x="T2" y="T3"/>
                </a:cxn>
                <a:cxn ang="T12">
                  <a:pos x="T4" y="T5"/>
                </a:cxn>
                <a:cxn ang="T13">
                  <a:pos x="T6" y="T7"/>
                </a:cxn>
                <a:cxn ang="T14">
                  <a:pos x="T8" y="T9"/>
                </a:cxn>
              </a:cxnLst>
              <a:rect l="T15" t="T16" r="T17" b="T18"/>
              <a:pathLst>
                <a:path w="491" h="1361">
                  <a:moveTo>
                    <a:pt x="491" y="1361"/>
                  </a:moveTo>
                  <a:cubicBezTo>
                    <a:pt x="419" y="1293"/>
                    <a:pt x="348" y="1225"/>
                    <a:pt x="310" y="1134"/>
                  </a:cubicBezTo>
                  <a:cubicBezTo>
                    <a:pt x="272" y="1043"/>
                    <a:pt x="309" y="967"/>
                    <a:pt x="264" y="816"/>
                  </a:cubicBezTo>
                  <a:cubicBezTo>
                    <a:pt x="219" y="665"/>
                    <a:pt x="76" y="363"/>
                    <a:pt x="38" y="227"/>
                  </a:cubicBezTo>
                  <a:cubicBezTo>
                    <a:pt x="0" y="91"/>
                    <a:pt x="38" y="38"/>
                    <a:pt x="38" y="0"/>
                  </a:cubicBezTo>
                </a:path>
              </a:pathLst>
            </a:custGeom>
            <a:noFill/>
            <a:ln w="28575">
              <a:solidFill>
                <a:schemeClr val="tx1"/>
              </a:solidFill>
              <a:round/>
              <a:headEnd/>
              <a:tailEnd/>
            </a:ln>
          </p:spPr>
          <p:txBody>
            <a:bodyPr/>
            <a:lstStyle/>
            <a:p>
              <a:endParaRPr lang="en-US"/>
            </a:p>
          </p:txBody>
        </p:sp>
        <p:sp>
          <p:nvSpPr>
            <p:cNvPr id="55307" name="Freeform 5"/>
            <p:cNvSpPr>
              <a:spLocks/>
            </p:cNvSpPr>
            <p:nvPr/>
          </p:nvSpPr>
          <p:spPr bwMode="auto">
            <a:xfrm>
              <a:off x="105" y="1102"/>
              <a:ext cx="3863" cy="732"/>
            </a:xfrm>
            <a:custGeom>
              <a:avLst/>
              <a:gdLst>
                <a:gd name="T0" fmla="*/ 1450 w 3863"/>
                <a:gd name="T1" fmla="*/ 519 h 732"/>
                <a:gd name="T2" fmla="*/ 779 w 3863"/>
                <a:gd name="T3" fmla="*/ 242 h 732"/>
                <a:gd name="T4" fmla="*/ 416 w 3863"/>
                <a:gd name="T5" fmla="*/ 242 h 732"/>
                <a:gd name="T6" fmla="*/ 326 w 3863"/>
                <a:gd name="T7" fmla="*/ 287 h 732"/>
                <a:gd name="T8" fmla="*/ 280 w 3863"/>
                <a:gd name="T9" fmla="*/ 378 h 732"/>
                <a:gd name="T10" fmla="*/ 371 w 3863"/>
                <a:gd name="T11" fmla="*/ 514 h 732"/>
                <a:gd name="T12" fmla="*/ 462 w 3863"/>
                <a:gd name="T13" fmla="*/ 604 h 732"/>
                <a:gd name="T14" fmla="*/ 371 w 3863"/>
                <a:gd name="T15" fmla="*/ 604 h 732"/>
                <a:gd name="T16" fmla="*/ 319 w 3863"/>
                <a:gd name="T17" fmla="*/ 592 h 732"/>
                <a:gd name="T18" fmla="*/ 280 w 3863"/>
                <a:gd name="T19" fmla="*/ 604 h 732"/>
                <a:gd name="T20" fmla="*/ 242 w 3863"/>
                <a:gd name="T21" fmla="*/ 592 h 732"/>
                <a:gd name="T22" fmla="*/ 190 w 3863"/>
                <a:gd name="T23" fmla="*/ 604 h 732"/>
                <a:gd name="T24" fmla="*/ 132 w 3863"/>
                <a:gd name="T25" fmla="*/ 601 h 732"/>
                <a:gd name="T26" fmla="*/ 73 w 3863"/>
                <a:gd name="T27" fmla="*/ 626 h 732"/>
                <a:gd name="T28" fmla="*/ 8 w 3863"/>
                <a:gd name="T29" fmla="*/ 378 h 732"/>
                <a:gd name="T30" fmla="*/ 53 w 3863"/>
                <a:gd name="T31" fmla="*/ 151 h 732"/>
                <a:gd name="T32" fmla="*/ 326 w 3863"/>
                <a:gd name="T33" fmla="*/ 15 h 732"/>
                <a:gd name="T34" fmla="*/ 961 w 3863"/>
                <a:gd name="T35" fmla="*/ 60 h 732"/>
                <a:gd name="T36" fmla="*/ 1450 w 3863"/>
                <a:gd name="T37" fmla="*/ 231 h 732"/>
                <a:gd name="T38" fmla="*/ 1664 w 3863"/>
                <a:gd name="T39" fmla="*/ 190 h 732"/>
                <a:gd name="T40" fmla="*/ 1911 w 3863"/>
                <a:gd name="T41" fmla="*/ 99 h 732"/>
                <a:gd name="T42" fmla="*/ 2240 w 3863"/>
                <a:gd name="T43" fmla="*/ 215 h 732"/>
                <a:gd name="T44" fmla="*/ 2580 w 3863"/>
                <a:gd name="T45" fmla="*/ 228 h 732"/>
                <a:gd name="T46" fmla="*/ 2956 w 3863"/>
                <a:gd name="T47" fmla="*/ 151 h 732"/>
                <a:gd name="T48" fmla="*/ 3487 w 3863"/>
                <a:gd name="T49" fmla="*/ 58 h 732"/>
                <a:gd name="T50" fmla="*/ 3758 w 3863"/>
                <a:gd name="T51" fmla="*/ 152 h 732"/>
                <a:gd name="T52" fmla="*/ 3859 w 3863"/>
                <a:gd name="T53" fmla="*/ 338 h 732"/>
                <a:gd name="T54" fmla="*/ 3783 w 3863"/>
                <a:gd name="T55" fmla="*/ 668 h 732"/>
                <a:gd name="T56" fmla="*/ 3707 w 3863"/>
                <a:gd name="T57" fmla="*/ 719 h 732"/>
                <a:gd name="T58" fmla="*/ 3741 w 3863"/>
                <a:gd name="T59" fmla="*/ 694 h 732"/>
                <a:gd name="T60" fmla="*/ 3690 w 3863"/>
                <a:gd name="T61" fmla="*/ 660 h 732"/>
                <a:gd name="T62" fmla="*/ 3631 w 3863"/>
                <a:gd name="T63" fmla="*/ 643 h 732"/>
                <a:gd name="T64" fmla="*/ 3546 w 3863"/>
                <a:gd name="T65" fmla="*/ 609 h 732"/>
                <a:gd name="T66" fmla="*/ 3453 w 3863"/>
                <a:gd name="T67" fmla="*/ 601 h 732"/>
                <a:gd name="T68" fmla="*/ 3597 w 3863"/>
                <a:gd name="T69" fmla="*/ 465 h 732"/>
                <a:gd name="T70" fmla="*/ 3524 w 3863"/>
                <a:gd name="T71" fmla="*/ 297 h 732"/>
                <a:gd name="T72" fmla="*/ 3038 w 3863"/>
                <a:gd name="T73" fmla="*/ 338 h 732"/>
                <a:gd name="T74" fmla="*/ 2665 w 3863"/>
                <a:gd name="T75" fmla="*/ 440 h 732"/>
                <a:gd name="T76" fmla="*/ 2267 w 3863"/>
                <a:gd name="T77" fmla="*/ 516 h 7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63"/>
                <a:gd name="T118" fmla="*/ 0 h 732"/>
                <a:gd name="T119" fmla="*/ 3863 w 3863"/>
                <a:gd name="T120" fmla="*/ 732 h 7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63" h="732">
                  <a:moveTo>
                    <a:pt x="1450" y="519"/>
                  </a:moveTo>
                  <a:cubicBezTo>
                    <a:pt x="1338" y="474"/>
                    <a:pt x="951" y="288"/>
                    <a:pt x="779" y="242"/>
                  </a:cubicBezTo>
                  <a:cubicBezTo>
                    <a:pt x="607" y="196"/>
                    <a:pt x="491" y="235"/>
                    <a:pt x="416" y="242"/>
                  </a:cubicBezTo>
                  <a:cubicBezTo>
                    <a:pt x="341" y="249"/>
                    <a:pt x="349" y="264"/>
                    <a:pt x="326" y="287"/>
                  </a:cubicBezTo>
                  <a:cubicBezTo>
                    <a:pt x="303" y="310"/>
                    <a:pt x="273" y="340"/>
                    <a:pt x="280" y="378"/>
                  </a:cubicBezTo>
                  <a:cubicBezTo>
                    <a:pt x="287" y="416"/>
                    <a:pt x="341" y="477"/>
                    <a:pt x="371" y="514"/>
                  </a:cubicBezTo>
                  <a:cubicBezTo>
                    <a:pt x="401" y="551"/>
                    <a:pt x="462" y="589"/>
                    <a:pt x="462" y="604"/>
                  </a:cubicBezTo>
                  <a:cubicBezTo>
                    <a:pt x="462" y="619"/>
                    <a:pt x="395" y="606"/>
                    <a:pt x="371" y="604"/>
                  </a:cubicBezTo>
                  <a:cubicBezTo>
                    <a:pt x="347" y="602"/>
                    <a:pt x="334" y="592"/>
                    <a:pt x="319" y="592"/>
                  </a:cubicBezTo>
                  <a:cubicBezTo>
                    <a:pt x="304" y="592"/>
                    <a:pt x="293" y="604"/>
                    <a:pt x="280" y="604"/>
                  </a:cubicBezTo>
                  <a:cubicBezTo>
                    <a:pt x="267" y="604"/>
                    <a:pt x="257" y="592"/>
                    <a:pt x="242" y="592"/>
                  </a:cubicBezTo>
                  <a:cubicBezTo>
                    <a:pt x="227" y="592"/>
                    <a:pt x="208" y="602"/>
                    <a:pt x="190" y="604"/>
                  </a:cubicBezTo>
                  <a:cubicBezTo>
                    <a:pt x="172" y="606"/>
                    <a:pt x="151" y="597"/>
                    <a:pt x="132" y="601"/>
                  </a:cubicBezTo>
                  <a:cubicBezTo>
                    <a:pt x="113" y="605"/>
                    <a:pt x="94" y="663"/>
                    <a:pt x="73" y="626"/>
                  </a:cubicBezTo>
                  <a:cubicBezTo>
                    <a:pt x="52" y="589"/>
                    <a:pt x="11" y="457"/>
                    <a:pt x="8" y="378"/>
                  </a:cubicBezTo>
                  <a:cubicBezTo>
                    <a:pt x="5" y="299"/>
                    <a:pt x="0" y="211"/>
                    <a:pt x="53" y="151"/>
                  </a:cubicBezTo>
                  <a:cubicBezTo>
                    <a:pt x="106" y="91"/>
                    <a:pt x="175" y="30"/>
                    <a:pt x="326" y="15"/>
                  </a:cubicBezTo>
                  <a:cubicBezTo>
                    <a:pt x="477" y="0"/>
                    <a:pt x="774" y="24"/>
                    <a:pt x="961" y="60"/>
                  </a:cubicBezTo>
                  <a:cubicBezTo>
                    <a:pt x="1148" y="96"/>
                    <a:pt x="1333" y="209"/>
                    <a:pt x="1450" y="231"/>
                  </a:cubicBezTo>
                  <a:cubicBezTo>
                    <a:pt x="1567" y="253"/>
                    <a:pt x="1587" y="212"/>
                    <a:pt x="1664" y="190"/>
                  </a:cubicBezTo>
                  <a:cubicBezTo>
                    <a:pt x="1741" y="168"/>
                    <a:pt x="1815" y="95"/>
                    <a:pt x="1911" y="99"/>
                  </a:cubicBezTo>
                  <a:cubicBezTo>
                    <a:pt x="2007" y="103"/>
                    <a:pt x="2129" y="194"/>
                    <a:pt x="2240" y="215"/>
                  </a:cubicBezTo>
                  <a:cubicBezTo>
                    <a:pt x="2351" y="236"/>
                    <a:pt x="2461" y="239"/>
                    <a:pt x="2580" y="228"/>
                  </a:cubicBezTo>
                  <a:cubicBezTo>
                    <a:pt x="2699" y="217"/>
                    <a:pt x="2805" y="179"/>
                    <a:pt x="2956" y="151"/>
                  </a:cubicBezTo>
                  <a:cubicBezTo>
                    <a:pt x="3107" y="123"/>
                    <a:pt x="3353" y="58"/>
                    <a:pt x="3487" y="58"/>
                  </a:cubicBezTo>
                  <a:cubicBezTo>
                    <a:pt x="3621" y="58"/>
                    <a:pt x="3696" y="105"/>
                    <a:pt x="3758" y="152"/>
                  </a:cubicBezTo>
                  <a:cubicBezTo>
                    <a:pt x="3820" y="199"/>
                    <a:pt x="3855" y="252"/>
                    <a:pt x="3859" y="338"/>
                  </a:cubicBezTo>
                  <a:cubicBezTo>
                    <a:pt x="3863" y="424"/>
                    <a:pt x="3808" y="604"/>
                    <a:pt x="3783" y="668"/>
                  </a:cubicBezTo>
                  <a:cubicBezTo>
                    <a:pt x="3758" y="732"/>
                    <a:pt x="3714" y="715"/>
                    <a:pt x="3707" y="719"/>
                  </a:cubicBezTo>
                  <a:cubicBezTo>
                    <a:pt x="3700" y="723"/>
                    <a:pt x="3744" y="704"/>
                    <a:pt x="3741" y="694"/>
                  </a:cubicBezTo>
                  <a:cubicBezTo>
                    <a:pt x="3738" y="684"/>
                    <a:pt x="3708" y="668"/>
                    <a:pt x="3690" y="660"/>
                  </a:cubicBezTo>
                  <a:cubicBezTo>
                    <a:pt x="3672" y="652"/>
                    <a:pt x="3655" y="651"/>
                    <a:pt x="3631" y="643"/>
                  </a:cubicBezTo>
                  <a:cubicBezTo>
                    <a:pt x="3607" y="635"/>
                    <a:pt x="3576" y="616"/>
                    <a:pt x="3546" y="609"/>
                  </a:cubicBezTo>
                  <a:cubicBezTo>
                    <a:pt x="3516" y="602"/>
                    <a:pt x="3445" y="625"/>
                    <a:pt x="3453" y="601"/>
                  </a:cubicBezTo>
                  <a:cubicBezTo>
                    <a:pt x="3461" y="577"/>
                    <a:pt x="3585" y="516"/>
                    <a:pt x="3597" y="465"/>
                  </a:cubicBezTo>
                  <a:cubicBezTo>
                    <a:pt x="3609" y="414"/>
                    <a:pt x="3617" y="318"/>
                    <a:pt x="3524" y="297"/>
                  </a:cubicBezTo>
                  <a:cubicBezTo>
                    <a:pt x="3431" y="276"/>
                    <a:pt x="3181" y="314"/>
                    <a:pt x="3038" y="338"/>
                  </a:cubicBezTo>
                  <a:cubicBezTo>
                    <a:pt x="2895" y="362"/>
                    <a:pt x="2793" y="410"/>
                    <a:pt x="2665" y="440"/>
                  </a:cubicBezTo>
                  <a:cubicBezTo>
                    <a:pt x="2537" y="470"/>
                    <a:pt x="2350" y="500"/>
                    <a:pt x="2267" y="516"/>
                  </a:cubicBezTo>
                </a:path>
              </a:pathLst>
            </a:custGeom>
            <a:noFill/>
            <a:ln w="28575">
              <a:solidFill>
                <a:schemeClr val="tx1"/>
              </a:solidFill>
              <a:round/>
              <a:headEnd/>
              <a:tailEnd/>
            </a:ln>
          </p:spPr>
          <p:txBody>
            <a:bodyPr/>
            <a:lstStyle/>
            <a:p>
              <a:endParaRPr lang="en-US"/>
            </a:p>
          </p:txBody>
        </p:sp>
        <p:sp>
          <p:nvSpPr>
            <p:cNvPr id="55308" name="Freeform 6"/>
            <p:cNvSpPr>
              <a:spLocks/>
            </p:cNvSpPr>
            <p:nvPr/>
          </p:nvSpPr>
          <p:spPr bwMode="auto">
            <a:xfrm rot="21159943" flipH="1">
              <a:off x="2064" y="1616"/>
              <a:ext cx="449" cy="1500"/>
            </a:xfrm>
            <a:custGeom>
              <a:avLst/>
              <a:gdLst>
                <a:gd name="T0" fmla="*/ 449 w 491"/>
                <a:gd name="T1" fmla="*/ 1500 h 1361"/>
                <a:gd name="T2" fmla="*/ 283 w 491"/>
                <a:gd name="T3" fmla="*/ 1250 h 1361"/>
                <a:gd name="T4" fmla="*/ 241 w 491"/>
                <a:gd name="T5" fmla="*/ 899 h 1361"/>
                <a:gd name="T6" fmla="*/ 35 w 491"/>
                <a:gd name="T7" fmla="*/ 250 h 1361"/>
                <a:gd name="T8" fmla="*/ 35 w 491"/>
                <a:gd name="T9" fmla="*/ 0 h 1361"/>
                <a:gd name="T10" fmla="*/ 0 60000 65536"/>
                <a:gd name="T11" fmla="*/ 0 60000 65536"/>
                <a:gd name="T12" fmla="*/ 0 60000 65536"/>
                <a:gd name="T13" fmla="*/ 0 60000 65536"/>
                <a:gd name="T14" fmla="*/ 0 60000 65536"/>
                <a:gd name="T15" fmla="*/ 0 w 491"/>
                <a:gd name="T16" fmla="*/ 0 h 1361"/>
                <a:gd name="T17" fmla="*/ 491 w 491"/>
                <a:gd name="T18" fmla="*/ 1361 h 1361"/>
              </a:gdLst>
              <a:ahLst/>
              <a:cxnLst>
                <a:cxn ang="T10">
                  <a:pos x="T0" y="T1"/>
                </a:cxn>
                <a:cxn ang="T11">
                  <a:pos x="T2" y="T3"/>
                </a:cxn>
                <a:cxn ang="T12">
                  <a:pos x="T4" y="T5"/>
                </a:cxn>
                <a:cxn ang="T13">
                  <a:pos x="T6" y="T7"/>
                </a:cxn>
                <a:cxn ang="T14">
                  <a:pos x="T8" y="T9"/>
                </a:cxn>
              </a:cxnLst>
              <a:rect l="T15" t="T16" r="T17" b="T18"/>
              <a:pathLst>
                <a:path w="491" h="1361">
                  <a:moveTo>
                    <a:pt x="491" y="1361"/>
                  </a:moveTo>
                  <a:cubicBezTo>
                    <a:pt x="419" y="1293"/>
                    <a:pt x="348" y="1225"/>
                    <a:pt x="310" y="1134"/>
                  </a:cubicBezTo>
                  <a:cubicBezTo>
                    <a:pt x="272" y="1043"/>
                    <a:pt x="309" y="967"/>
                    <a:pt x="264" y="816"/>
                  </a:cubicBezTo>
                  <a:cubicBezTo>
                    <a:pt x="219" y="665"/>
                    <a:pt x="76" y="363"/>
                    <a:pt x="38" y="227"/>
                  </a:cubicBezTo>
                  <a:cubicBezTo>
                    <a:pt x="0" y="91"/>
                    <a:pt x="38" y="38"/>
                    <a:pt x="38" y="0"/>
                  </a:cubicBezTo>
                </a:path>
              </a:pathLst>
            </a:custGeom>
            <a:noFill/>
            <a:ln w="28575">
              <a:solidFill>
                <a:schemeClr val="tx1"/>
              </a:solidFill>
              <a:round/>
              <a:headEnd/>
              <a:tailEnd/>
            </a:ln>
          </p:spPr>
          <p:txBody>
            <a:bodyPr/>
            <a:lstStyle/>
            <a:p>
              <a:endParaRPr lang="en-US"/>
            </a:p>
          </p:txBody>
        </p:sp>
        <p:sp>
          <p:nvSpPr>
            <p:cNvPr id="55309" name="Freeform 7"/>
            <p:cNvSpPr>
              <a:spLocks/>
            </p:cNvSpPr>
            <p:nvPr/>
          </p:nvSpPr>
          <p:spPr bwMode="auto">
            <a:xfrm flipH="1">
              <a:off x="2064" y="3113"/>
              <a:ext cx="114" cy="816"/>
            </a:xfrm>
            <a:custGeom>
              <a:avLst/>
              <a:gdLst>
                <a:gd name="T0" fmla="*/ 114 w 159"/>
                <a:gd name="T1" fmla="*/ 816 h 1195"/>
                <a:gd name="T2" fmla="*/ 16 w 159"/>
                <a:gd name="T3" fmla="*/ 135 h 1195"/>
                <a:gd name="T4" fmla="*/ 16 w 159"/>
                <a:gd name="T5" fmla="*/ 11 h 1195"/>
                <a:gd name="T6" fmla="*/ 0 60000 65536"/>
                <a:gd name="T7" fmla="*/ 0 60000 65536"/>
                <a:gd name="T8" fmla="*/ 0 60000 65536"/>
                <a:gd name="T9" fmla="*/ 0 w 159"/>
                <a:gd name="T10" fmla="*/ 0 h 1195"/>
                <a:gd name="T11" fmla="*/ 159 w 159"/>
                <a:gd name="T12" fmla="*/ 1195 h 1195"/>
              </a:gdLst>
              <a:ahLst/>
              <a:cxnLst>
                <a:cxn ang="T6">
                  <a:pos x="T0" y="T1"/>
                </a:cxn>
                <a:cxn ang="T7">
                  <a:pos x="T2" y="T3"/>
                </a:cxn>
                <a:cxn ang="T8">
                  <a:pos x="T4" y="T5"/>
                </a:cxn>
              </a:cxnLst>
              <a:rect l="T9" t="T10" r="T11" b="T12"/>
              <a:pathLst>
                <a:path w="159" h="1195">
                  <a:moveTo>
                    <a:pt x="159" y="1195"/>
                  </a:moveTo>
                  <a:cubicBezTo>
                    <a:pt x="102" y="794"/>
                    <a:pt x="46" y="394"/>
                    <a:pt x="23" y="197"/>
                  </a:cubicBezTo>
                  <a:cubicBezTo>
                    <a:pt x="0" y="0"/>
                    <a:pt x="23" y="46"/>
                    <a:pt x="23" y="16"/>
                  </a:cubicBezTo>
                </a:path>
              </a:pathLst>
            </a:custGeom>
            <a:noFill/>
            <a:ln w="28575">
              <a:solidFill>
                <a:schemeClr val="tx1"/>
              </a:solidFill>
              <a:round/>
              <a:headEnd/>
              <a:tailEnd/>
            </a:ln>
          </p:spPr>
          <p:txBody>
            <a:bodyPr/>
            <a:lstStyle/>
            <a:p>
              <a:endParaRPr lang="en-US"/>
            </a:p>
          </p:txBody>
        </p:sp>
        <p:sp>
          <p:nvSpPr>
            <p:cNvPr id="55310" name="Freeform 8"/>
            <p:cNvSpPr>
              <a:spLocks/>
            </p:cNvSpPr>
            <p:nvPr/>
          </p:nvSpPr>
          <p:spPr bwMode="auto">
            <a:xfrm>
              <a:off x="567" y="1842"/>
              <a:ext cx="952" cy="92"/>
            </a:xfrm>
            <a:custGeom>
              <a:avLst/>
              <a:gdLst>
                <a:gd name="T0" fmla="*/ 952 w 952"/>
                <a:gd name="T1" fmla="*/ 0 h 92"/>
                <a:gd name="T2" fmla="*/ 577 w 952"/>
                <a:gd name="T3" fmla="*/ 81 h 92"/>
                <a:gd name="T4" fmla="*/ 272 w 952"/>
                <a:gd name="T5" fmla="*/ 64 h 92"/>
                <a:gd name="T6" fmla="*/ 0 w 952"/>
                <a:gd name="T7" fmla="*/ 0 h 92"/>
                <a:gd name="T8" fmla="*/ 0 60000 65536"/>
                <a:gd name="T9" fmla="*/ 0 60000 65536"/>
                <a:gd name="T10" fmla="*/ 0 60000 65536"/>
                <a:gd name="T11" fmla="*/ 0 60000 65536"/>
                <a:gd name="T12" fmla="*/ 0 w 952"/>
                <a:gd name="T13" fmla="*/ 0 h 92"/>
                <a:gd name="T14" fmla="*/ 952 w 952"/>
                <a:gd name="T15" fmla="*/ 92 h 92"/>
              </a:gdLst>
              <a:ahLst/>
              <a:cxnLst>
                <a:cxn ang="T8">
                  <a:pos x="T0" y="T1"/>
                </a:cxn>
                <a:cxn ang="T9">
                  <a:pos x="T2" y="T3"/>
                </a:cxn>
                <a:cxn ang="T10">
                  <a:pos x="T4" y="T5"/>
                </a:cxn>
                <a:cxn ang="T11">
                  <a:pos x="T6" y="T7"/>
                </a:cxn>
              </a:cxnLst>
              <a:rect l="T12" t="T13" r="T14" b="T15"/>
              <a:pathLst>
                <a:path w="952" h="92">
                  <a:moveTo>
                    <a:pt x="952" y="0"/>
                  </a:moveTo>
                  <a:cubicBezTo>
                    <a:pt x="890" y="13"/>
                    <a:pt x="690" y="70"/>
                    <a:pt x="577" y="81"/>
                  </a:cubicBezTo>
                  <a:cubicBezTo>
                    <a:pt x="464" y="92"/>
                    <a:pt x="368" y="77"/>
                    <a:pt x="272" y="64"/>
                  </a:cubicBezTo>
                  <a:cubicBezTo>
                    <a:pt x="176" y="51"/>
                    <a:pt x="57" y="13"/>
                    <a:pt x="0" y="0"/>
                  </a:cubicBezTo>
                </a:path>
              </a:pathLst>
            </a:custGeom>
            <a:noFill/>
            <a:ln w="28575">
              <a:solidFill>
                <a:schemeClr val="tx1"/>
              </a:solidFill>
              <a:round/>
              <a:headEnd/>
              <a:tailEnd/>
            </a:ln>
          </p:spPr>
          <p:txBody>
            <a:bodyPr/>
            <a:lstStyle/>
            <a:p>
              <a:endParaRPr lang="en-US"/>
            </a:p>
          </p:txBody>
        </p:sp>
        <p:sp>
          <p:nvSpPr>
            <p:cNvPr id="55311" name="Freeform 9"/>
            <p:cNvSpPr>
              <a:spLocks/>
            </p:cNvSpPr>
            <p:nvPr/>
          </p:nvSpPr>
          <p:spPr bwMode="auto">
            <a:xfrm>
              <a:off x="521" y="1888"/>
              <a:ext cx="1012" cy="110"/>
            </a:xfrm>
            <a:custGeom>
              <a:avLst/>
              <a:gdLst>
                <a:gd name="T0" fmla="*/ 1012 w 1012"/>
                <a:gd name="T1" fmla="*/ 35 h 110"/>
                <a:gd name="T2" fmla="*/ 635 w 1012"/>
                <a:gd name="T3" fmla="*/ 103 h 110"/>
                <a:gd name="T4" fmla="*/ 236 w 1012"/>
                <a:gd name="T5" fmla="*/ 78 h 110"/>
                <a:gd name="T6" fmla="*/ 0 w 1012"/>
                <a:gd name="T7" fmla="*/ 0 h 110"/>
                <a:gd name="T8" fmla="*/ 0 60000 65536"/>
                <a:gd name="T9" fmla="*/ 0 60000 65536"/>
                <a:gd name="T10" fmla="*/ 0 60000 65536"/>
                <a:gd name="T11" fmla="*/ 0 60000 65536"/>
                <a:gd name="T12" fmla="*/ 0 w 1012"/>
                <a:gd name="T13" fmla="*/ 0 h 110"/>
                <a:gd name="T14" fmla="*/ 1012 w 1012"/>
                <a:gd name="T15" fmla="*/ 110 h 110"/>
              </a:gdLst>
              <a:ahLst/>
              <a:cxnLst>
                <a:cxn ang="T8">
                  <a:pos x="T0" y="T1"/>
                </a:cxn>
                <a:cxn ang="T9">
                  <a:pos x="T2" y="T3"/>
                </a:cxn>
                <a:cxn ang="T10">
                  <a:pos x="T4" y="T5"/>
                </a:cxn>
                <a:cxn ang="T11">
                  <a:pos x="T6" y="T7"/>
                </a:cxn>
              </a:cxnLst>
              <a:rect l="T12" t="T13" r="T14" b="T15"/>
              <a:pathLst>
                <a:path w="1012" h="110">
                  <a:moveTo>
                    <a:pt x="1012" y="35"/>
                  </a:moveTo>
                  <a:cubicBezTo>
                    <a:pt x="952" y="45"/>
                    <a:pt x="764" y="96"/>
                    <a:pt x="635" y="103"/>
                  </a:cubicBezTo>
                  <a:cubicBezTo>
                    <a:pt x="506" y="110"/>
                    <a:pt x="341" y="95"/>
                    <a:pt x="236" y="78"/>
                  </a:cubicBezTo>
                  <a:cubicBezTo>
                    <a:pt x="130" y="61"/>
                    <a:pt x="63" y="33"/>
                    <a:pt x="0" y="0"/>
                  </a:cubicBezTo>
                </a:path>
              </a:pathLst>
            </a:custGeom>
            <a:noFill/>
            <a:ln w="28575">
              <a:solidFill>
                <a:schemeClr val="tx1"/>
              </a:solidFill>
              <a:round/>
              <a:headEnd/>
              <a:tailEnd/>
            </a:ln>
          </p:spPr>
          <p:txBody>
            <a:bodyPr/>
            <a:lstStyle/>
            <a:p>
              <a:endParaRPr lang="en-US"/>
            </a:p>
          </p:txBody>
        </p:sp>
        <p:sp>
          <p:nvSpPr>
            <p:cNvPr id="55312" name="Oval 10"/>
            <p:cNvSpPr>
              <a:spLocks noChangeArrowheads="1"/>
            </p:cNvSpPr>
            <p:nvPr/>
          </p:nvSpPr>
          <p:spPr bwMode="auto">
            <a:xfrm>
              <a:off x="204" y="1752"/>
              <a:ext cx="454" cy="227"/>
            </a:xfrm>
            <a:prstGeom prst="ellipse">
              <a:avLst/>
            </a:prstGeom>
            <a:solidFill>
              <a:schemeClr val="hlink"/>
            </a:solidFill>
            <a:ln w="9525">
              <a:solidFill>
                <a:schemeClr val="tx1"/>
              </a:solidFill>
              <a:round/>
              <a:headEnd/>
              <a:tailEnd/>
            </a:ln>
          </p:spPr>
          <p:txBody>
            <a:bodyPr wrap="none" anchor="ctr"/>
            <a:lstStyle/>
            <a:p>
              <a:endParaRPr lang="en-IE"/>
            </a:p>
          </p:txBody>
        </p:sp>
        <p:sp>
          <p:nvSpPr>
            <p:cNvPr id="55313" name="Freeform 11"/>
            <p:cNvSpPr>
              <a:spLocks/>
            </p:cNvSpPr>
            <p:nvPr/>
          </p:nvSpPr>
          <p:spPr bwMode="auto">
            <a:xfrm flipH="1">
              <a:off x="2426" y="1842"/>
              <a:ext cx="952" cy="92"/>
            </a:xfrm>
            <a:custGeom>
              <a:avLst/>
              <a:gdLst>
                <a:gd name="T0" fmla="*/ 952 w 952"/>
                <a:gd name="T1" fmla="*/ 0 h 92"/>
                <a:gd name="T2" fmla="*/ 577 w 952"/>
                <a:gd name="T3" fmla="*/ 81 h 92"/>
                <a:gd name="T4" fmla="*/ 272 w 952"/>
                <a:gd name="T5" fmla="*/ 64 h 92"/>
                <a:gd name="T6" fmla="*/ 0 w 952"/>
                <a:gd name="T7" fmla="*/ 0 h 92"/>
                <a:gd name="T8" fmla="*/ 0 60000 65536"/>
                <a:gd name="T9" fmla="*/ 0 60000 65536"/>
                <a:gd name="T10" fmla="*/ 0 60000 65536"/>
                <a:gd name="T11" fmla="*/ 0 60000 65536"/>
                <a:gd name="T12" fmla="*/ 0 w 952"/>
                <a:gd name="T13" fmla="*/ 0 h 92"/>
                <a:gd name="T14" fmla="*/ 952 w 952"/>
                <a:gd name="T15" fmla="*/ 92 h 92"/>
              </a:gdLst>
              <a:ahLst/>
              <a:cxnLst>
                <a:cxn ang="T8">
                  <a:pos x="T0" y="T1"/>
                </a:cxn>
                <a:cxn ang="T9">
                  <a:pos x="T2" y="T3"/>
                </a:cxn>
                <a:cxn ang="T10">
                  <a:pos x="T4" y="T5"/>
                </a:cxn>
                <a:cxn ang="T11">
                  <a:pos x="T6" y="T7"/>
                </a:cxn>
              </a:cxnLst>
              <a:rect l="T12" t="T13" r="T14" b="T15"/>
              <a:pathLst>
                <a:path w="952" h="92">
                  <a:moveTo>
                    <a:pt x="952" y="0"/>
                  </a:moveTo>
                  <a:cubicBezTo>
                    <a:pt x="890" y="13"/>
                    <a:pt x="690" y="70"/>
                    <a:pt x="577" y="81"/>
                  </a:cubicBezTo>
                  <a:cubicBezTo>
                    <a:pt x="464" y="92"/>
                    <a:pt x="368" y="77"/>
                    <a:pt x="272" y="64"/>
                  </a:cubicBezTo>
                  <a:cubicBezTo>
                    <a:pt x="176" y="51"/>
                    <a:pt x="57" y="13"/>
                    <a:pt x="0" y="0"/>
                  </a:cubicBezTo>
                </a:path>
              </a:pathLst>
            </a:custGeom>
            <a:noFill/>
            <a:ln w="28575">
              <a:solidFill>
                <a:schemeClr val="tx1"/>
              </a:solidFill>
              <a:round/>
              <a:headEnd/>
              <a:tailEnd/>
            </a:ln>
          </p:spPr>
          <p:txBody>
            <a:bodyPr/>
            <a:lstStyle/>
            <a:p>
              <a:endParaRPr lang="en-US"/>
            </a:p>
          </p:txBody>
        </p:sp>
        <p:sp>
          <p:nvSpPr>
            <p:cNvPr id="55314" name="Freeform 12"/>
            <p:cNvSpPr>
              <a:spLocks/>
            </p:cNvSpPr>
            <p:nvPr/>
          </p:nvSpPr>
          <p:spPr bwMode="auto">
            <a:xfrm flipH="1">
              <a:off x="2426" y="1888"/>
              <a:ext cx="1012" cy="110"/>
            </a:xfrm>
            <a:custGeom>
              <a:avLst/>
              <a:gdLst>
                <a:gd name="T0" fmla="*/ 1012 w 1012"/>
                <a:gd name="T1" fmla="*/ 35 h 110"/>
                <a:gd name="T2" fmla="*/ 635 w 1012"/>
                <a:gd name="T3" fmla="*/ 103 h 110"/>
                <a:gd name="T4" fmla="*/ 236 w 1012"/>
                <a:gd name="T5" fmla="*/ 78 h 110"/>
                <a:gd name="T6" fmla="*/ 0 w 1012"/>
                <a:gd name="T7" fmla="*/ 0 h 110"/>
                <a:gd name="T8" fmla="*/ 0 60000 65536"/>
                <a:gd name="T9" fmla="*/ 0 60000 65536"/>
                <a:gd name="T10" fmla="*/ 0 60000 65536"/>
                <a:gd name="T11" fmla="*/ 0 60000 65536"/>
                <a:gd name="T12" fmla="*/ 0 w 1012"/>
                <a:gd name="T13" fmla="*/ 0 h 110"/>
                <a:gd name="T14" fmla="*/ 1012 w 1012"/>
                <a:gd name="T15" fmla="*/ 110 h 110"/>
              </a:gdLst>
              <a:ahLst/>
              <a:cxnLst>
                <a:cxn ang="T8">
                  <a:pos x="T0" y="T1"/>
                </a:cxn>
                <a:cxn ang="T9">
                  <a:pos x="T2" y="T3"/>
                </a:cxn>
                <a:cxn ang="T10">
                  <a:pos x="T4" y="T5"/>
                </a:cxn>
                <a:cxn ang="T11">
                  <a:pos x="T6" y="T7"/>
                </a:cxn>
              </a:cxnLst>
              <a:rect l="T12" t="T13" r="T14" b="T15"/>
              <a:pathLst>
                <a:path w="1012" h="110">
                  <a:moveTo>
                    <a:pt x="1012" y="35"/>
                  </a:moveTo>
                  <a:cubicBezTo>
                    <a:pt x="952" y="45"/>
                    <a:pt x="764" y="96"/>
                    <a:pt x="635" y="103"/>
                  </a:cubicBezTo>
                  <a:cubicBezTo>
                    <a:pt x="506" y="110"/>
                    <a:pt x="341" y="95"/>
                    <a:pt x="236" y="78"/>
                  </a:cubicBezTo>
                  <a:cubicBezTo>
                    <a:pt x="130" y="61"/>
                    <a:pt x="63" y="33"/>
                    <a:pt x="0" y="0"/>
                  </a:cubicBezTo>
                </a:path>
              </a:pathLst>
            </a:custGeom>
            <a:noFill/>
            <a:ln w="28575">
              <a:solidFill>
                <a:schemeClr val="tx1"/>
              </a:solidFill>
              <a:round/>
              <a:headEnd/>
              <a:tailEnd/>
            </a:ln>
          </p:spPr>
          <p:txBody>
            <a:bodyPr/>
            <a:lstStyle/>
            <a:p>
              <a:endParaRPr lang="en-US"/>
            </a:p>
          </p:txBody>
        </p:sp>
        <p:sp>
          <p:nvSpPr>
            <p:cNvPr id="55315" name="Oval 13"/>
            <p:cNvSpPr>
              <a:spLocks noChangeArrowheads="1"/>
            </p:cNvSpPr>
            <p:nvPr/>
          </p:nvSpPr>
          <p:spPr bwMode="auto">
            <a:xfrm>
              <a:off x="3334" y="1752"/>
              <a:ext cx="454" cy="227"/>
            </a:xfrm>
            <a:prstGeom prst="ellipse">
              <a:avLst/>
            </a:prstGeom>
            <a:solidFill>
              <a:schemeClr val="hlink"/>
            </a:solidFill>
            <a:ln w="9525">
              <a:solidFill>
                <a:schemeClr val="tx1"/>
              </a:solidFill>
              <a:round/>
              <a:headEnd/>
              <a:tailEnd/>
            </a:ln>
          </p:spPr>
          <p:txBody>
            <a:bodyPr wrap="none" anchor="ctr"/>
            <a:lstStyle/>
            <a:p>
              <a:endParaRPr lang="en-IE"/>
            </a:p>
          </p:txBody>
        </p:sp>
        <p:sp>
          <p:nvSpPr>
            <p:cNvPr id="55316" name="Freeform 14"/>
            <p:cNvSpPr>
              <a:spLocks/>
            </p:cNvSpPr>
            <p:nvPr/>
          </p:nvSpPr>
          <p:spPr bwMode="auto">
            <a:xfrm>
              <a:off x="1292" y="1480"/>
              <a:ext cx="553" cy="1656"/>
            </a:xfrm>
            <a:custGeom>
              <a:avLst/>
              <a:gdLst>
                <a:gd name="T0" fmla="*/ 499 w 553"/>
                <a:gd name="T1" fmla="*/ 1656 h 1656"/>
                <a:gd name="T2" fmla="*/ 545 w 553"/>
                <a:gd name="T3" fmla="*/ 1565 h 1656"/>
                <a:gd name="T4" fmla="*/ 454 w 553"/>
                <a:gd name="T5" fmla="*/ 1247 h 1656"/>
                <a:gd name="T6" fmla="*/ 499 w 553"/>
                <a:gd name="T7" fmla="*/ 1066 h 1656"/>
                <a:gd name="T8" fmla="*/ 545 w 553"/>
                <a:gd name="T9" fmla="*/ 930 h 1656"/>
                <a:gd name="T10" fmla="*/ 454 w 553"/>
                <a:gd name="T11" fmla="*/ 522 h 1656"/>
                <a:gd name="T12" fmla="*/ 409 w 553"/>
                <a:gd name="T13" fmla="*/ 159 h 1656"/>
                <a:gd name="T14" fmla="*/ 137 w 553"/>
                <a:gd name="T15" fmla="*/ 23 h 1656"/>
                <a:gd name="T16" fmla="*/ 0 w 553"/>
                <a:gd name="T17" fmla="*/ 23 h 1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3"/>
                <a:gd name="T28" fmla="*/ 0 h 1656"/>
                <a:gd name="T29" fmla="*/ 553 w 553"/>
                <a:gd name="T30" fmla="*/ 1656 h 1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3" h="1656">
                  <a:moveTo>
                    <a:pt x="499" y="1656"/>
                  </a:moveTo>
                  <a:cubicBezTo>
                    <a:pt x="525" y="1644"/>
                    <a:pt x="552" y="1633"/>
                    <a:pt x="545" y="1565"/>
                  </a:cubicBezTo>
                  <a:cubicBezTo>
                    <a:pt x="538" y="1497"/>
                    <a:pt x="462" y="1330"/>
                    <a:pt x="454" y="1247"/>
                  </a:cubicBezTo>
                  <a:cubicBezTo>
                    <a:pt x="446" y="1164"/>
                    <a:pt x="484" y="1119"/>
                    <a:pt x="499" y="1066"/>
                  </a:cubicBezTo>
                  <a:cubicBezTo>
                    <a:pt x="514" y="1013"/>
                    <a:pt x="553" y="1021"/>
                    <a:pt x="545" y="930"/>
                  </a:cubicBezTo>
                  <a:cubicBezTo>
                    <a:pt x="537" y="839"/>
                    <a:pt x="477" y="650"/>
                    <a:pt x="454" y="522"/>
                  </a:cubicBezTo>
                  <a:cubicBezTo>
                    <a:pt x="431" y="394"/>
                    <a:pt x="462" y="242"/>
                    <a:pt x="409" y="159"/>
                  </a:cubicBezTo>
                  <a:cubicBezTo>
                    <a:pt x="356" y="76"/>
                    <a:pt x="205" y="46"/>
                    <a:pt x="137" y="23"/>
                  </a:cubicBezTo>
                  <a:cubicBezTo>
                    <a:pt x="69" y="0"/>
                    <a:pt x="34" y="11"/>
                    <a:pt x="0" y="23"/>
                  </a:cubicBezTo>
                </a:path>
              </a:pathLst>
            </a:custGeom>
            <a:noFill/>
            <a:ln w="28575">
              <a:solidFill>
                <a:schemeClr val="tx1"/>
              </a:solidFill>
              <a:round/>
              <a:headEnd/>
              <a:tailEnd/>
            </a:ln>
          </p:spPr>
          <p:txBody>
            <a:bodyPr/>
            <a:lstStyle/>
            <a:p>
              <a:endParaRPr lang="en-US"/>
            </a:p>
          </p:txBody>
        </p:sp>
        <p:sp>
          <p:nvSpPr>
            <p:cNvPr id="55317" name="Freeform 15"/>
            <p:cNvSpPr>
              <a:spLocks/>
            </p:cNvSpPr>
            <p:nvPr/>
          </p:nvSpPr>
          <p:spPr bwMode="auto">
            <a:xfrm>
              <a:off x="2065" y="1509"/>
              <a:ext cx="612" cy="1608"/>
            </a:xfrm>
            <a:custGeom>
              <a:avLst/>
              <a:gdLst>
                <a:gd name="T0" fmla="*/ 87 w 612"/>
                <a:gd name="T1" fmla="*/ 1608 h 1608"/>
                <a:gd name="T2" fmla="*/ 8 w 612"/>
                <a:gd name="T3" fmla="*/ 1490 h 1608"/>
                <a:gd name="T4" fmla="*/ 99 w 612"/>
                <a:gd name="T5" fmla="*/ 1172 h 1608"/>
                <a:gd name="T6" fmla="*/ 54 w 612"/>
                <a:gd name="T7" fmla="*/ 991 h 1608"/>
                <a:gd name="T8" fmla="*/ 8 w 612"/>
                <a:gd name="T9" fmla="*/ 855 h 1608"/>
                <a:gd name="T10" fmla="*/ 99 w 612"/>
                <a:gd name="T11" fmla="*/ 447 h 1608"/>
                <a:gd name="T12" fmla="*/ 180 w 612"/>
                <a:gd name="T13" fmla="*/ 83 h 1608"/>
                <a:gd name="T14" fmla="*/ 425 w 612"/>
                <a:gd name="T15" fmla="*/ 7 h 1608"/>
                <a:gd name="T16" fmla="*/ 612 w 612"/>
                <a:gd name="T17" fmla="*/ 41 h 1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2"/>
                <a:gd name="T28" fmla="*/ 0 h 1608"/>
                <a:gd name="T29" fmla="*/ 612 w 612"/>
                <a:gd name="T30" fmla="*/ 1608 h 1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2" h="1608">
                  <a:moveTo>
                    <a:pt x="87" y="1608"/>
                  </a:moveTo>
                  <a:cubicBezTo>
                    <a:pt x="75" y="1588"/>
                    <a:pt x="6" y="1563"/>
                    <a:pt x="8" y="1490"/>
                  </a:cubicBezTo>
                  <a:cubicBezTo>
                    <a:pt x="10" y="1417"/>
                    <a:pt x="91" y="1255"/>
                    <a:pt x="99" y="1172"/>
                  </a:cubicBezTo>
                  <a:cubicBezTo>
                    <a:pt x="107" y="1089"/>
                    <a:pt x="69" y="1044"/>
                    <a:pt x="54" y="991"/>
                  </a:cubicBezTo>
                  <a:cubicBezTo>
                    <a:pt x="39" y="938"/>
                    <a:pt x="0" y="946"/>
                    <a:pt x="8" y="855"/>
                  </a:cubicBezTo>
                  <a:cubicBezTo>
                    <a:pt x="16" y="764"/>
                    <a:pt x="70" y="575"/>
                    <a:pt x="99" y="447"/>
                  </a:cubicBezTo>
                  <a:cubicBezTo>
                    <a:pt x="128" y="319"/>
                    <a:pt x="126" y="156"/>
                    <a:pt x="180" y="83"/>
                  </a:cubicBezTo>
                  <a:cubicBezTo>
                    <a:pt x="234" y="10"/>
                    <a:pt x="353" y="14"/>
                    <a:pt x="425" y="7"/>
                  </a:cubicBezTo>
                  <a:cubicBezTo>
                    <a:pt x="497" y="0"/>
                    <a:pt x="573" y="34"/>
                    <a:pt x="612" y="41"/>
                  </a:cubicBezTo>
                </a:path>
              </a:pathLst>
            </a:custGeom>
            <a:noFill/>
            <a:ln w="28575">
              <a:solidFill>
                <a:schemeClr val="tx1"/>
              </a:solidFill>
              <a:round/>
              <a:headEnd/>
              <a:tailEnd/>
            </a:ln>
          </p:spPr>
          <p:txBody>
            <a:bodyPr/>
            <a:lstStyle/>
            <a:p>
              <a:endParaRPr lang="en-US"/>
            </a:p>
          </p:txBody>
        </p:sp>
        <p:sp>
          <p:nvSpPr>
            <p:cNvPr id="55318" name="Freeform 16"/>
            <p:cNvSpPr>
              <a:spLocks/>
            </p:cNvSpPr>
            <p:nvPr/>
          </p:nvSpPr>
          <p:spPr bwMode="auto">
            <a:xfrm>
              <a:off x="1271" y="1220"/>
              <a:ext cx="1329" cy="245"/>
            </a:xfrm>
            <a:custGeom>
              <a:avLst/>
              <a:gdLst>
                <a:gd name="T0" fmla="*/ 0 w 1329"/>
                <a:gd name="T1" fmla="*/ 0 h 245"/>
                <a:gd name="T2" fmla="*/ 160 w 1329"/>
                <a:gd name="T3" fmla="*/ 128 h 245"/>
                <a:gd name="T4" fmla="*/ 654 w 1329"/>
                <a:gd name="T5" fmla="*/ 238 h 245"/>
                <a:gd name="T6" fmla="*/ 1203 w 1329"/>
                <a:gd name="T7" fmla="*/ 173 h 245"/>
                <a:gd name="T8" fmla="*/ 1329 w 1329"/>
                <a:gd name="T9" fmla="*/ 101 h 245"/>
                <a:gd name="T10" fmla="*/ 0 60000 65536"/>
                <a:gd name="T11" fmla="*/ 0 60000 65536"/>
                <a:gd name="T12" fmla="*/ 0 60000 65536"/>
                <a:gd name="T13" fmla="*/ 0 60000 65536"/>
                <a:gd name="T14" fmla="*/ 0 60000 65536"/>
                <a:gd name="T15" fmla="*/ 0 w 1329"/>
                <a:gd name="T16" fmla="*/ 0 h 245"/>
                <a:gd name="T17" fmla="*/ 1329 w 1329"/>
                <a:gd name="T18" fmla="*/ 245 h 245"/>
              </a:gdLst>
              <a:ahLst/>
              <a:cxnLst>
                <a:cxn ang="T10">
                  <a:pos x="T0" y="T1"/>
                </a:cxn>
                <a:cxn ang="T11">
                  <a:pos x="T2" y="T3"/>
                </a:cxn>
                <a:cxn ang="T12">
                  <a:pos x="T4" y="T5"/>
                </a:cxn>
                <a:cxn ang="T13">
                  <a:pos x="T6" y="T7"/>
                </a:cxn>
                <a:cxn ang="T14">
                  <a:pos x="T8" y="T9"/>
                </a:cxn>
              </a:cxnLst>
              <a:rect l="T15" t="T16" r="T17" b="T18"/>
              <a:pathLst>
                <a:path w="1329" h="245">
                  <a:moveTo>
                    <a:pt x="0" y="0"/>
                  </a:moveTo>
                  <a:cubicBezTo>
                    <a:pt x="27" y="23"/>
                    <a:pt x="51" y="88"/>
                    <a:pt x="160" y="128"/>
                  </a:cubicBezTo>
                  <a:cubicBezTo>
                    <a:pt x="269" y="168"/>
                    <a:pt x="480" y="231"/>
                    <a:pt x="654" y="238"/>
                  </a:cubicBezTo>
                  <a:cubicBezTo>
                    <a:pt x="828" y="245"/>
                    <a:pt x="1091" y="196"/>
                    <a:pt x="1203" y="173"/>
                  </a:cubicBezTo>
                  <a:cubicBezTo>
                    <a:pt x="1315" y="150"/>
                    <a:pt x="1303" y="116"/>
                    <a:pt x="1329" y="101"/>
                  </a:cubicBezTo>
                </a:path>
              </a:pathLst>
            </a:custGeom>
            <a:noFill/>
            <a:ln w="28575">
              <a:solidFill>
                <a:schemeClr val="tx1"/>
              </a:solidFill>
              <a:round/>
              <a:headEnd/>
              <a:tailEnd/>
            </a:ln>
          </p:spPr>
          <p:txBody>
            <a:bodyPr/>
            <a:lstStyle/>
            <a:p>
              <a:endParaRPr lang="en-US"/>
            </a:p>
          </p:txBody>
        </p:sp>
        <p:sp>
          <p:nvSpPr>
            <p:cNvPr id="55319" name="Freeform 17"/>
            <p:cNvSpPr>
              <a:spLocks/>
            </p:cNvSpPr>
            <p:nvPr/>
          </p:nvSpPr>
          <p:spPr bwMode="auto">
            <a:xfrm>
              <a:off x="1576" y="1533"/>
              <a:ext cx="289" cy="1076"/>
            </a:xfrm>
            <a:custGeom>
              <a:avLst/>
              <a:gdLst>
                <a:gd name="T0" fmla="*/ 194 w 289"/>
                <a:gd name="T1" fmla="*/ 1076 h 1076"/>
                <a:gd name="T2" fmla="*/ 245 w 289"/>
                <a:gd name="T3" fmla="*/ 991 h 1076"/>
                <a:gd name="T4" fmla="*/ 288 w 289"/>
                <a:gd name="T5" fmla="*/ 890 h 1076"/>
                <a:gd name="T6" fmla="*/ 237 w 289"/>
                <a:gd name="T7" fmla="*/ 729 h 1076"/>
                <a:gd name="T8" fmla="*/ 203 w 289"/>
                <a:gd name="T9" fmla="*/ 449 h 1076"/>
                <a:gd name="T10" fmla="*/ 177 w 289"/>
                <a:gd name="T11" fmla="*/ 144 h 1076"/>
                <a:gd name="T12" fmla="*/ 101 w 289"/>
                <a:gd name="T13" fmla="*/ 51 h 1076"/>
                <a:gd name="T14" fmla="*/ 0 w 289"/>
                <a:gd name="T15" fmla="*/ 0 h 1076"/>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1076"/>
                <a:gd name="T26" fmla="*/ 289 w 289"/>
                <a:gd name="T27" fmla="*/ 1076 h 10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1076">
                  <a:moveTo>
                    <a:pt x="194" y="1076"/>
                  </a:moveTo>
                  <a:cubicBezTo>
                    <a:pt x="202" y="1062"/>
                    <a:pt x="229" y="1022"/>
                    <a:pt x="245" y="991"/>
                  </a:cubicBezTo>
                  <a:cubicBezTo>
                    <a:pt x="261" y="960"/>
                    <a:pt x="289" y="934"/>
                    <a:pt x="288" y="890"/>
                  </a:cubicBezTo>
                  <a:cubicBezTo>
                    <a:pt x="287" y="846"/>
                    <a:pt x="251" y="802"/>
                    <a:pt x="237" y="729"/>
                  </a:cubicBezTo>
                  <a:cubicBezTo>
                    <a:pt x="223" y="656"/>
                    <a:pt x="213" y="546"/>
                    <a:pt x="203" y="449"/>
                  </a:cubicBezTo>
                  <a:cubicBezTo>
                    <a:pt x="193" y="352"/>
                    <a:pt x="194" y="210"/>
                    <a:pt x="177" y="144"/>
                  </a:cubicBezTo>
                  <a:cubicBezTo>
                    <a:pt x="160" y="78"/>
                    <a:pt x="130" y="75"/>
                    <a:pt x="101" y="51"/>
                  </a:cubicBezTo>
                  <a:cubicBezTo>
                    <a:pt x="72" y="27"/>
                    <a:pt x="21" y="11"/>
                    <a:pt x="0" y="0"/>
                  </a:cubicBezTo>
                </a:path>
              </a:pathLst>
            </a:custGeom>
            <a:noFill/>
            <a:ln w="76200">
              <a:solidFill>
                <a:srgbClr val="FF0000"/>
              </a:solidFill>
              <a:round/>
              <a:headEnd/>
              <a:tailEnd/>
            </a:ln>
          </p:spPr>
          <p:txBody>
            <a:bodyPr/>
            <a:lstStyle/>
            <a:p>
              <a:endParaRPr lang="en-US"/>
            </a:p>
          </p:txBody>
        </p:sp>
        <p:sp>
          <p:nvSpPr>
            <p:cNvPr id="55320" name="Freeform 18"/>
            <p:cNvSpPr>
              <a:spLocks/>
            </p:cNvSpPr>
            <p:nvPr/>
          </p:nvSpPr>
          <p:spPr bwMode="auto">
            <a:xfrm flipH="1">
              <a:off x="2064" y="1525"/>
              <a:ext cx="289" cy="1076"/>
            </a:xfrm>
            <a:custGeom>
              <a:avLst/>
              <a:gdLst>
                <a:gd name="T0" fmla="*/ 194 w 289"/>
                <a:gd name="T1" fmla="*/ 1076 h 1076"/>
                <a:gd name="T2" fmla="*/ 245 w 289"/>
                <a:gd name="T3" fmla="*/ 991 h 1076"/>
                <a:gd name="T4" fmla="*/ 288 w 289"/>
                <a:gd name="T5" fmla="*/ 890 h 1076"/>
                <a:gd name="T6" fmla="*/ 237 w 289"/>
                <a:gd name="T7" fmla="*/ 729 h 1076"/>
                <a:gd name="T8" fmla="*/ 203 w 289"/>
                <a:gd name="T9" fmla="*/ 449 h 1076"/>
                <a:gd name="T10" fmla="*/ 177 w 289"/>
                <a:gd name="T11" fmla="*/ 144 h 1076"/>
                <a:gd name="T12" fmla="*/ 101 w 289"/>
                <a:gd name="T13" fmla="*/ 51 h 1076"/>
                <a:gd name="T14" fmla="*/ 0 w 289"/>
                <a:gd name="T15" fmla="*/ 0 h 1076"/>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1076"/>
                <a:gd name="T26" fmla="*/ 289 w 289"/>
                <a:gd name="T27" fmla="*/ 1076 h 10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1076">
                  <a:moveTo>
                    <a:pt x="194" y="1076"/>
                  </a:moveTo>
                  <a:cubicBezTo>
                    <a:pt x="202" y="1062"/>
                    <a:pt x="229" y="1022"/>
                    <a:pt x="245" y="991"/>
                  </a:cubicBezTo>
                  <a:cubicBezTo>
                    <a:pt x="261" y="960"/>
                    <a:pt x="289" y="934"/>
                    <a:pt x="288" y="890"/>
                  </a:cubicBezTo>
                  <a:cubicBezTo>
                    <a:pt x="287" y="846"/>
                    <a:pt x="251" y="802"/>
                    <a:pt x="237" y="729"/>
                  </a:cubicBezTo>
                  <a:cubicBezTo>
                    <a:pt x="223" y="656"/>
                    <a:pt x="213" y="546"/>
                    <a:pt x="203" y="449"/>
                  </a:cubicBezTo>
                  <a:cubicBezTo>
                    <a:pt x="193" y="352"/>
                    <a:pt x="194" y="210"/>
                    <a:pt x="177" y="144"/>
                  </a:cubicBezTo>
                  <a:cubicBezTo>
                    <a:pt x="160" y="78"/>
                    <a:pt x="130" y="75"/>
                    <a:pt x="101" y="51"/>
                  </a:cubicBezTo>
                  <a:cubicBezTo>
                    <a:pt x="72" y="27"/>
                    <a:pt x="21" y="11"/>
                    <a:pt x="0" y="0"/>
                  </a:cubicBezTo>
                </a:path>
              </a:pathLst>
            </a:custGeom>
            <a:noFill/>
            <a:ln w="76200">
              <a:solidFill>
                <a:srgbClr val="FF0000"/>
              </a:solidFill>
              <a:round/>
              <a:headEnd/>
              <a:tailEnd/>
            </a:ln>
          </p:spPr>
          <p:txBody>
            <a:bodyPr/>
            <a:lstStyle/>
            <a:p>
              <a:endParaRPr lang="en-US"/>
            </a:p>
          </p:txBody>
        </p:sp>
        <p:sp>
          <p:nvSpPr>
            <p:cNvPr id="55321" name="Freeform 19"/>
            <p:cNvSpPr>
              <a:spLocks/>
            </p:cNvSpPr>
            <p:nvPr/>
          </p:nvSpPr>
          <p:spPr bwMode="auto">
            <a:xfrm>
              <a:off x="1292" y="1253"/>
              <a:ext cx="1342" cy="245"/>
            </a:xfrm>
            <a:custGeom>
              <a:avLst/>
              <a:gdLst>
                <a:gd name="T0" fmla="*/ 0 w 1342"/>
                <a:gd name="T1" fmla="*/ 0 h 245"/>
                <a:gd name="T2" fmla="*/ 160 w 1342"/>
                <a:gd name="T3" fmla="*/ 128 h 245"/>
                <a:gd name="T4" fmla="*/ 654 w 1342"/>
                <a:gd name="T5" fmla="*/ 238 h 245"/>
                <a:gd name="T6" fmla="*/ 1203 w 1342"/>
                <a:gd name="T7" fmla="*/ 173 h 245"/>
                <a:gd name="T8" fmla="*/ 1342 w 1342"/>
                <a:gd name="T9" fmla="*/ 85 h 245"/>
                <a:gd name="T10" fmla="*/ 0 60000 65536"/>
                <a:gd name="T11" fmla="*/ 0 60000 65536"/>
                <a:gd name="T12" fmla="*/ 0 60000 65536"/>
                <a:gd name="T13" fmla="*/ 0 60000 65536"/>
                <a:gd name="T14" fmla="*/ 0 60000 65536"/>
                <a:gd name="T15" fmla="*/ 0 w 1342"/>
                <a:gd name="T16" fmla="*/ 0 h 245"/>
                <a:gd name="T17" fmla="*/ 1342 w 1342"/>
                <a:gd name="T18" fmla="*/ 245 h 245"/>
              </a:gdLst>
              <a:ahLst/>
              <a:cxnLst>
                <a:cxn ang="T10">
                  <a:pos x="T0" y="T1"/>
                </a:cxn>
                <a:cxn ang="T11">
                  <a:pos x="T2" y="T3"/>
                </a:cxn>
                <a:cxn ang="T12">
                  <a:pos x="T4" y="T5"/>
                </a:cxn>
                <a:cxn ang="T13">
                  <a:pos x="T6" y="T7"/>
                </a:cxn>
                <a:cxn ang="T14">
                  <a:pos x="T8" y="T9"/>
                </a:cxn>
              </a:cxnLst>
              <a:rect l="T15" t="T16" r="T17" b="T18"/>
              <a:pathLst>
                <a:path w="1342" h="245">
                  <a:moveTo>
                    <a:pt x="0" y="0"/>
                  </a:moveTo>
                  <a:cubicBezTo>
                    <a:pt x="27" y="23"/>
                    <a:pt x="51" y="88"/>
                    <a:pt x="160" y="128"/>
                  </a:cubicBezTo>
                  <a:cubicBezTo>
                    <a:pt x="269" y="168"/>
                    <a:pt x="480" y="231"/>
                    <a:pt x="654" y="238"/>
                  </a:cubicBezTo>
                  <a:cubicBezTo>
                    <a:pt x="828" y="245"/>
                    <a:pt x="1089" y="198"/>
                    <a:pt x="1203" y="173"/>
                  </a:cubicBezTo>
                  <a:cubicBezTo>
                    <a:pt x="1317" y="148"/>
                    <a:pt x="1313" y="103"/>
                    <a:pt x="1342" y="85"/>
                  </a:cubicBezTo>
                </a:path>
              </a:pathLst>
            </a:custGeom>
            <a:noFill/>
            <a:ln w="76200">
              <a:solidFill>
                <a:srgbClr val="FF0000"/>
              </a:solidFill>
              <a:round/>
              <a:headEnd/>
              <a:tailEnd/>
            </a:ln>
          </p:spPr>
          <p:txBody>
            <a:bodyPr/>
            <a:lstStyle/>
            <a:p>
              <a:endParaRPr lang="en-US"/>
            </a:p>
          </p:txBody>
        </p:sp>
        <p:sp>
          <p:nvSpPr>
            <p:cNvPr id="55322" name="Freeform 20"/>
            <p:cNvSpPr>
              <a:spLocks/>
            </p:cNvSpPr>
            <p:nvPr/>
          </p:nvSpPr>
          <p:spPr bwMode="auto">
            <a:xfrm>
              <a:off x="1791" y="3113"/>
              <a:ext cx="114" cy="816"/>
            </a:xfrm>
            <a:custGeom>
              <a:avLst/>
              <a:gdLst>
                <a:gd name="T0" fmla="*/ 114 w 159"/>
                <a:gd name="T1" fmla="*/ 816 h 1195"/>
                <a:gd name="T2" fmla="*/ 16 w 159"/>
                <a:gd name="T3" fmla="*/ 135 h 1195"/>
                <a:gd name="T4" fmla="*/ 16 w 159"/>
                <a:gd name="T5" fmla="*/ 11 h 1195"/>
                <a:gd name="T6" fmla="*/ 0 60000 65536"/>
                <a:gd name="T7" fmla="*/ 0 60000 65536"/>
                <a:gd name="T8" fmla="*/ 0 60000 65536"/>
                <a:gd name="T9" fmla="*/ 0 w 159"/>
                <a:gd name="T10" fmla="*/ 0 h 1195"/>
                <a:gd name="T11" fmla="*/ 159 w 159"/>
                <a:gd name="T12" fmla="*/ 1195 h 1195"/>
              </a:gdLst>
              <a:ahLst/>
              <a:cxnLst>
                <a:cxn ang="T6">
                  <a:pos x="T0" y="T1"/>
                </a:cxn>
                <a:cxn ang="T7">
                  <a:pos x="T2" y="T3"/>
                </a:cxn>
                <a:cxn ang="T8">
                  <a:pos x="T4" y="T5"/>
                </a:cxn>
              </a:cxnLst>
              <a:rect l="T9" t="T10" r="T11" b="T12"/>
              <a:pathLst>
                <a:path w="159" h="1195">
                  <a:moveTo>
                    <a:pt x="159" y="1195"/>
                  </a:moveTo>
                  <a:cubicBezTo>
                    <a:pt x="102" y="794"/>
                    <a:pt x="46" y="394"/>
                    <a:pt x="23" y="197"/>
                  </a:cubicBezTo>
                  <a:cubicBezTo>
                    <a:pt x="0" y="0"/>
                    <a:pt x="23" y="46"/>
                    <a:pt x="23" y="16"/>
                  </a:cubicBezTo>
                </a:path>
              </a:pathLst>
            </a:custGeom>
            <a:noFill/>
            <a:ln w="28575">
              <a:solidFill>
                <a:schemeClr val="tx1"/>
              </a:solidFill>
              <a:round/>
              <a:headEnd/>
              <a:tailEnd/>
            </a:ln>
          </p:spPr>
          <p:txBody>
            <a:bodyPr/>
            <a:lstStyle/>
            <a:p>
              <a:endParaRPr lang="en-US"/>
            </a:p>
          </p:txBody>
        </p:sp>
        <p:sp>
          <p:nvSpPr>
            <p:cNvPr id="55323" name="Freeform 21"/>
            <p:cNvSpPr>
              <a:spLocks/>
            </p:cNvSpPr>
            <p:nvPr/>
          </p:nvSpPr>
          <p:spPr bwMode="auto">
            <a:xfrm>
              <a:off x="2016" y="3060"/>
              <a:ext cx="117" cy="870"/>
            </a:xfrm>
            <a:custGeom>
              <a:avLst/>
              <a:gdLst>
                <a:gd name="T0" fmla="*/ 0 w 117"/>
                <a:gd name="T1" fmla="*/ 870 h 870"/>
                <a:gd name="T2" fmla="*/ 100 w 117"/>
                <a:gd name="T3" fmla="*/ 142 h 870"/>
                <a:gd name="T4" fmla="*/ 100 w 117"/>
                <a:gd name="T5" fmla="*/ 18 h 870"/>
                <a:gd name="T6" fmla="*/ 0 60000 65536"/>
                <a:gd name="T7" fmla="*/ 0 60000 65536"/>
                <a:gd name="T8" fmla="*/ 0 60000 65536"/>
                <a:gd name="T9" fmla="*/ 0 w 117"/>
                <a:gd name="T10" fmla="*/ 0 h 870"/>
                <a:gd name="T11" fmla="*/ 117 w 117"/>
                <a:gd name="T12" fmla="*/ 870 h 870"/>
              </a:gdLst>
              <a:ahLst/>
              <a:cxnLst>
                <a:cxn ang="T6">
                  <a:pos x="T0" y="T1"/>
                </a:cxn>
                <a:cxn ang="T7">
                  <a:pos x="T2" y="T3"/>
                </a:cxn>
                <a:cxn ang="T8">
                  <a:pos x="T4" y="T5"/>
                </a:cxn>
              </a:cxnLst>
              <a:rect l="T9" t="T10" r="T11" b="T12"/>
              <a:pathLst>
                <a:path w="117" h="870">
                  <a:moveTo>
                    <a:pt x="0" y="870"/>
                  </a:moveTo>
                  <a:cubicBezTo>
                    <a:pt x="18" y="749"/>
                    <a:pt x="83" y="284"/>
                    <a:pt x="100" y="142"/>
                  </a:cubicBezTo>
                  <a:cubicBezTo>
                    <a:pt x="117" y="0"/>
                    <a:pt x="100" y="38"/>
                    <a:pt x="100" y="18"/>
                  </a:cubicBezTo>
                </a:path>
              </a:pathLst>
            </a:custGeom>
            <a:noFill/>
            <a:ln w="28575">
              <a:solidFill>
                <a:schemeClr val="tx1"/>
              </a:solidFill>
              <a:round/>
              <a:headEnd/>
              <a:tailEnd/>
            </a:ln>
          </p:spPr>
          <p:txBody>
            <a:bodyPr/>
            <a:lstStyle/>
            <a:p>
              <a:endParaRPr lang="en-US"/>
            </a:p>
          </p:txBody>
        </p:sp>
        <p:sp>
          <p:nvSpPr>
            <p:cNvPr id="55324" name="Freeform 22"/>
            <p:cNvSpPr>
              <a:spLocks/>
            </p:cNvSpPr>
            <p:nvPr/>
          </p:nvSpPr>
          <p:spPr bwMode="auto">
            <a:xfrm>
              <a:off x="1882" y="3884"/>
              <a:ext cx="134" cy="45"/>
            </a:xfrm>
            <a:custGeom>
              <a:avLst/>
              <a:gdLst>
                <a:gd name="T0" fmla="*/ 0 w 134"/>
                <a:gd name="T1" fmla="*/ 37 h 49"/>
                <a:gd name="T2" fmla="*/ 49 w 134"/>
                <a:gd name="T3" fmla="*/ 6 h 49"/>
                <a:gd name="T4" fmla="*/ 83 w 134"/>
                <a:gd name="T5" fmla="*/ 6 h 49"/>
                <a:gd name="T6" fmla="*/ 134 w 134"/>
                <a:gd name="T7" fmla="*/ 45 h 49"/>
                <a:gd name="T8" fmla="*/ 0 60000 65536"/>
                <a:gd name="T9" fmla="*/ 0 60000 65536"/>
                <a:gd name="T10" fmla="*/ 0 60000 65536"/>
                <a:gd name="T11" fmla="*/ 0 60000 65536"/>
                <a:gd name="T12" fmla="*/ 0 w 134"/>
                <a:gd name="T13" fmla="*/ 0 h 49"/>
                <a:gd name="T14" fmla="*/ 134 w 134"/>
                <a:gd name="T15" fmla="*/ 49 h 49"/>
              </a:gdLst>
              <a:ahLst/>
              <a:cxnLst>
                <a:cxn ang="T8">
                  <a:pos x="T0" y="T1"/>
                </a:cxn>
                <a:cxn ang="T9">
                  <a:pos x="T2" y="T3"/>
                </a:cxn>
                <a:cxn ang="T10">
                  <a:pos x="T4" y="T5"/>
                </a:cxn>
                <a:cxn ang="T11">
                  <a:pos x="T6" y="T7"/>
                </a:cxn>
              </a:cxnLst>
              <a:rect l="T12" t="T13" r="T14" b="T15"/>
              <a:pathLst>
                <a:path w="134" h="49">
                  <a:moveTo>
                    <a:pt x="0" y="40"/>
                  </a:moveTo>
                  <a:cubicBezTo>
                    <a:pt x="8" y="35"/>
                    <a:pt x="35" y="12"/>
                    <a:pt x="49" y="7"/>
                  </a:cubicBezTo>
                  <a:cubicBezTo>
                    <a:pt x="63" y="2"/>
                    <a:pt x="69" y="0"/>
                    <a:pt x="83" y="7"/>
                  </a:cubicBezTo>
                  <a:cubicBezTo>
                    <a:pt x="97" y="14"/>
                    <a:pt x="124" y="40"/>
                    <a:pt x="134" y="49"/>
                  </a:cubicBezTo>
                </a:path>
              </a:pathLst>
            </a:custGeom>
            <a:noFill/>
            <a:ln w="28575">
              <a:solidFill>
                <a:schemeClr val="tx1"/>
              </a:solidFill>
              <a:round/>
              <a:headEnd/>
              <a:tailEnd/>
            </a:ln>
          </p:spPr>
          <p:txBody>
            <a:bodyPr/>
            <a:lstStyle/>
            <a:p>
              <a:endParaRPr lang="en-US"/>
            </a:p>
          </p:txBody>
        </p:sp>
      </p:grpSp>
      <p:sp>
        <p:nvSpPr>
          <p:cNvPr id="196631" name="Oval 23"/>
          <p:cNvSpPr>
            <a:spLocks noChangeArrowheads="1"/>
          </p:cNvSpPr>
          <p:nvPr/>
        </p:nvSpPr>
        <p:spPr bwMode="auto">
          <a:xfrm>
            <a:off x="3132138" y="2349500"/>
            <a:ext cx="144462" cy="144463"/>
          </a:xfrm>
          <a:prstGeom prst="ellipse">
            <a:avLst/>
          </a:prstGeom>
          <a:solidFill>
            <a:srgbClr val="FFFF00"/>
          </a:solidFill>
          <a:ln w="28575">
            <a:solidFill>
              <a:schemeClr val="tx1"/>
            </a:solidFill>
            <a:round/>
            <a:headEnd/>
            <a:tailEnd/>
          </a:ln>
        </p:spPr>
        <p:txBody>
          <a:bodyPr wrap="none" anchor="ctr"/>
          <a:lstStyle/>
          <a:p>
            <a:endParaRPr lang="en-IE"/>
          </a:p>
        </p:txBody>
      </p:sp>
      <p:grpSp>
        <p:nvGrpSpPr>
          <p:cNvPr id="3" name="Group 24"/>
          <p:cNvGrpSpPr>
            <a:grpSpLocks/>
          </p:cNvGrpSpPr>
          <p:nvPr/>
        </p:nvGrpSpPr>
        <p:grpSpPr bwMode="auto">
          <a:xfrm>
            <a:off x="5795963" y="5300663"/>
            <a:ext cx="73025" cy="215900"/>
            <a:chOff x="1202" y="2341"/>
            <a:chExt cx="317" cy="1089"/>
          </a:xfrm>
        </p:grpSpPr>
        <p:sp>
          <p:nvSpPr>
            <p:cNvPr id="55303" name="Oval 25"/>
            <p:cNvSpPr>
              <a:spLocks noChangeArrowheads="1"/>
            </p:cNvSpPr>
            <p:nvPr/>
          </p:nvSpPr>
          <p:spPr bwMode="auto">
            <a:xfrm>
              <a:off x="1202" y="2341"/>
              <a:ext cx="308" cy="392"/>
            </a:xfrm>
            <a:prstGeom prst="ellipse">
              <a:avLst/>
            </a:prstGeom>
            <a:solidFill>
              <a:schemeClr val="tx1"/>
            </a:solidFill>
            <a:ln w="9525">
              <a:solidFill>
                <a:schemeClr val="tx1"/>
              </a:solidFill>
              <a:round/>
              <a:headEnd/>
              <a:tailEnd/>
            </a:ln>
          </p:spPr>
          <p:txBody>
            <a:bodyPr wrap="none" anchor="ctr"/>
            <a:lstStyle/>
            <a:p>
              <a:endParaRPr lang="en-IE"/>
            </a:p>
          </p:txBody>
        </p:sp>
        <p:sp>
          <p:nvSpPr>
            <p:cNvPr id="55304" name="Freeform 26"/>
            <p:cNvSpPr>
              <a:spLocks/>
            </p:cNvSpPr>
            <p:nvPr/>
          </p:nvSpPr>
          <p:spPr bwMode="auto">
            <a:xfrm>
              <a:off x="1244" y="2690"/>
              <a:ext cx="275" cy="740"/>
            </a:xfrm>
            <a:custGeom>
              <a:avLst/>
              <a:gdLst>
                <a:gd name="T0" fmla="*/ 142 w 203"/>
                <a:gd name="T1" fmla="*/ 0 h 771"/>
                <a:gd name="T2" fmla="*/ 20 w 203"/>
                <a:gd name="T3" fmla="*/ 174 h 771"/>
                <a:gd name="T4" fmla="*/ 266 w 203"/>
                <a:gd name="T5" fmla="*/ 348 h 771"/>
                <a:gd name="T6" fmla="*/ 81 w 203"/>
                <a:gd name="T7" fmla="*/ 566 h 771"/>
                <a:gd name="T8" fmla="*/ 142 w 203"/>
                <a:gd name="T9" fmla="*/ 740 h 771"/>
                <a:gd name="T10" fmla="*/ 0 60000 65536"/>
                <a:gd name="T11" fmla="*/ 0 60000 65536"/>
                <a:gd name="T12" fmla="*/ 0 60000 65536"/>
                <a:gd name="T13" fmla="*/ 0 60000 65536"/>
                <a:gd name="T14" fmla="*/ 0 60000 65536"/>
                <a:gd name="T15" fmla="*/ 0 w 203"/>
                <a:gd name="T16" fmla="*/ 0 h 771"/>
                <a:gd name="T17" fmla="*/ 203 w 203"/>
                <a:gd name="T18" fmla="*/ 771 h 771"/>
              </a:gdLst>
              <a:ahLst/>
              <a:cxnLst>
                <a:cxn ang="T10">
                  <a:pos x="T0" y="T1"/>
                </a:cxn>
                <a:cxn ang="T11">
                  <a:pos x="T2" y="T3"/>
                </a:cxn>
                <a:cxn ang="T12">
                  <a:pos x="T4" y="T5"/>
                </a:cxn>
                <a:cxn ang="T13">
                  <a:pos x="T6" y="T7"/>
                </a:cxn>
                <a:cxn ang="T14">
                  <a:pos x="T8" y="T9"/>
                </a:cxn>
              </a:cxnLst>
              <a:rect l="T15" t="T16" r="T17" b="T18"/>
              <a:pathLst>
                <a:path w="203" h="771">
                  <a:moveTo>
                    <a:pt x="105" y="0"/>
                  </a:moveTo>
                  <a:cubicBezTo>
                    <a:pt x="52" y="60"/>
                    <a:pt x="0" y="121"/>
                    <a:pt x="15" y="181"/>
                  </a:cubicBezTo>
                  <a:cubicBezTo>
                    <a:pt x="30" y="241"/>
                    <a:pt x="189" y="295"/>
                    <a:pt x="196" y="363"/>
                  </a:cubicBezTo>
                  <a:cubicBezTo>
                    <a:pt x="203" y="431"/>
                    <a:pt x="75" y="522"/>
                    <a:pt x="60" y="590"/>
                  </a:cubicBezTo>
                  <a:cubicBezTo>
                    <a:pt x="45" y="658"/>
                    <a:pt x="98" y="741"/>
                    <a:pt x="105" y="771"/>
                  </a:cubicBezTo>
                </a:path>
              </a:pathLst>
            </a:custGeom>
            <a:noFill/>
            <a:ln w="28575">
              <a:solidFill>
                <a:schemeClr val="tx1"/>
              </a:solidFill>
              <a:round/>
              <a:headEnd/>
              <a:tailEnd/>
            </a:ln>
          </p:spPr>
          <p:txBody>
            <a:bodyPr/>
            <a:lstStyle/>
            <a:p>
              <a:endParaRPr lang="en-US"/>
            </a:p>
          </p:txBody>
        </p:sp>
      </p:grpSp>
      <p:sp>
        <p:nvSpPr>
          <p:cNvPr id="55301" name="Text Box 27"/>
          <p:cNvSpPr txBox="1">
            <a:spLocks noChangeArrowheads="1"/>
          </p:cNvSpPr>
          <p:nvPr/>
        </p:nvSpPr>
        <p:spPr bwMode="auto">
          <a:xfrm>
            <a:off x="3132138" y="115888"/>
            <a:ext cx="2620962" cy="579437"/>
          </a:xfrm>
          <a:prstGeom prst="rect">
            <a:avLst/>
          </a:prstGeom>
          <a:noFill/>
          <a:ln w="9525">
            <a:noFill/>
            <a:miter lim="800000"/>
            <a:headEnd/>
            <a:tailEnd/>
          </a:ln>
        </p:spPr>
        <p:txBody>
          <a:bodyPr>
            <a:spAutoFit/>
          </a:bodyPr>
          <a:lstStyle/>
          <a:p>
            <a:pPr>
              <a:spcBef>
                <a:spcPct val="50000"/>
              </a:spcBef>
            </a:pPr>
            <a:r>
              <a:rPr lang="en-IE" sz="3200"/>
              <a:t>Fertilisation</a:t>
            </a:r>
            <a:endParaRPr lang="en-GB" sz="3200"/>
          </a:p>
        </p:txBody>
      </p:sp>
      <p:sp>
        <p:nvSpPr>
          <p:cNvPr id="55302" name="Text Box 28"/>
          <p:cNvSpPr txBox="1">
            <a:spLocks noChangeArrowheads="1"/>
          </p:cNvSpPr>
          <p:nvPr/>
        </p:nvSpPr>
        <p:spPr bwMode="auto">
          <a:xfrm>
            <a:off x="468313" y="3357563"/>
            <a:ext cx="3671887" cy="701675"/>
          </a:xfrm>
          <a:prstGeom prst="rect">
            <a:avLst/>
          </a:prstGeom>
          <a:noFill/>
          <a:ln w="9525">
            <a:noFill/>
            <a:miter lim="800000"/>
            <a:headEnd/>
            <a:tailEnd/>
          </a:ln>
        </p:spPr>
        <p:txBody>
          <a:bodyPr>
            <a:spAutoFit/>
          </a:bodyPr>
          <a:lstStyle/>
          <a:p>
            <a:pPr algn="ctr">
              <a:spcBef>
                <a:spcPct val="50000"/>
              </a:spcBef>
            </a:pPr>
            <a:r>
              <a:rPr lang="en-IE" sz="2000" b="0"/>
              <a:t>Fertilisation usually occurs in the fallopian tube.</a:t>
            </a:r>
            <a:endParaRPr lang="en-US" sz="2000" b="0"/>
          </a:p>
        </p:txBody>
      </p:sp>
      <p:sp>
        <p:nvSpPr>
          <p:cNvPr id="29" name="Slide Number Placeholder 28"/>
          <p:cNvSpPr>
            <a:spLocks noGrp="1"/>
          </p:cNvSpPr>
          <p:nvPr>
            <p:ph type="sldNum" sz="quarter" idx="12"/>
          </p:nvPr>
        </p:nvSpPr>
        <p:spPr/>
        <p:txBody>
          <a:bodyPr/>
          <a:lstStyle/>
          <a:p>
            <a:pPr>
              <a:defRPr/>
            </a:pPr>
            <a:fld id="{325A776B-3DB6-4339-BB7E-DAB8D23E1CC4}" type="slidenum">
              <a:rPr lang="en-GB" smtClean="0"/>
              <a:pPr>
                <a:defRPr/>
              </a:pPr>
              <a:t>4</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38 0.01574 C -0.0092 -0.04838 -0.01285 -0.11204 -0.01285 -0.16783 C -0.01285 -0.22338 -0.004 -0.27222 -0.00538 -0.31898 C -0.00677 -0.36551 -0.01806 -0.41945 -0.02066 -0.44838 C -0.02309 -0.47709 -0.01667 -0.47894 -0.02066 -0.49167 C -0.02448 -0.50417 -0.02691 -0.51482 -0.04323 -0.52385 C -0.05955 -0.5331 -0.10365 -0.53843 -0.11875 -0.5456 C -0.13386 -0.55278 -0.13386 -0.55996 -0.13386 -0.5669 " pathEditMode="relative" rAng="0" ptsTypes="aaaaaaaA">
                                      <p:cBhvr>
                                        <p:cTn id="6" dur="5000" fill="hold"/>
                                        <p:tgtEl>
                                          <p:spTgt spid="3"/>
                                        </p:tgtEl>
                                        <p:attrNameLst>
                                          <p:attrName>ppt_x</p:attrName>
                                          <p:attrName>ppt_y</p:attrName>
                                        </p:attrNameLst>
                                      </p:cBhvr>
                                      <p:rCtr x="-64" y="-291"/>
                                    </p:animMotion>
                                  </p:childTnLst>
                                </p:cTn>
                              </p:par>
                              <p:par>
                                <p:cTn id="7" presetID="0" presetClass="path" presetSubtype="0" accel="50000" decel="50000" fill="hold" grpId="0" nodeType="withEffect">
                                  <p:stCondLst>
                                    <p:cond delay="0"/>
                                  </p:stCondLst>
                                  <p:childTnLst>
                                    <p:animMotion origin="layout" path="M -0.00382 -0.01412 C -0.01771 -0.04907 -0.03143 -0.08403 -0.02743 -0.10857 C -0.02344 -0.1331 -0.00521 -0.15417 0.01979 -0.16111 C 0.04479 -0.16806 0.10121 -0.15417 0.12222 -0.1507 C 0.14323 -0.14722 0.14444 -0.14375 0.14583 -0.14005 " pathEditMode="relative" rAng="0" ptsTypes="aaaaA">
                                      <p:cBhvr>
                                        <p:cTn id="8" dur="5000" fill="hold"/>
                                        <p:tgtEl>
                                          <p:spTgt spid="196631"/>
                                        </p:tgtEl>
                                        <p:attrNameLst>
                                          <p:attrName>ppt_x</p:attrName>
                                          <p:attrName>ppt_y</p:attrName>
                                        </p:attrNameLst>
                                      </p:cBhvr>
                                      <p:rCtr x="61" y="-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214282" y="428604"/>
            <a:ext cx="8572560" cy="1176326"/>
          </a:xfrm>
        </p:spPr>
        <p:txBody>
          <a:bodyPr/>
          <a:lstStyle/>
          <a:p>
            <a:pPr algn="l" eaLnBrk="1" hangingPunct="1"/>
            <a:r>
              <a:rPr lang="en-IE" b="1" dirty="0" smtClean="0">
                <a:solidFill>
                  <a:srgbClr val="FF0000"/>
                </a:solidFill>
              </a:rPr>
              <a:t>Blockage of the fallopian tubes</a:t>
            </a:r>
            <a:endParaRPr lang="en-US" b="1" dirty="0" smtClean="0">
              <a:solidFill>
                <a:srgbClr val="FF0000"/>
              </a:solidFill>
            </a:endParaRPr>
          </a:p>
        </p:txBody>
      </p:sp>
      <p:sp>
        <p:nvSpPr>
          <p:cNvPr id="425987" name="Rectangle 3"/>
          <p:cNvSpPr>
            <a:spLocks noGrp="1" noChangeArrowheads="1"/>
          </p:cNvSpPr>
          <p:nvPr>
            <p:ph type="body" idx="1"/>
          </p:nvPr>
        </p:nvSpPr>
        <p:spPr/>
        <p:txBody>
          <a:bodyPr/>
          <a:lstStyle/>
          <a:p>
            <a:pPr eaLnBrk="1" hangingPunct="1">
              <a:buFontTx/>
              <a:buNone/>
            </a:pPr>
            <a:r>
              <a:rPr lang="en-IE" sz="2800" b="1" dirty="0" smtClean="0">
                <a:latin typeface="Arial" pitchFamily="34" charset="0"/>
                <a:cs typeface="Arial" pitchFamily="34" charset="0"/>
              </a:rPr>
              <a:t>Causes:</a:t>
            </a:r>
          </a:p>
          <a:p>
            <a:pPr eaLnBrk="1" hangingPunct="1"/>
            <a:r>
              <a:rPr lang="en-IE" sz="2800" dirty="0" smtClean="0">
                <a:latin typeface="Arial" pitchFamily="34" charset="0"/>
                <a:cs typeface="Arial" pitchFamily="34" charset="0"/>
              </a:rPr>
              <a:t>Fragments of the uterus lining may spread to the fallopian tube</a:t>
            </a:r>
          </a:p>
          <a:p>
            <a:pPr eaLnBrk="1" hangingPunct="1"/>
            <a:r>
              <a:rPr lang="en-IE" sz="2800" dirty="0" smtClean="0">
                <a:latin typeface="Arial" pitchFamily="34" charset="0"/>
                <a:cs typeface="Arial" pitchFamily="34" charset="0"/>
              </a:rPr>
              <a:t>Inflammation as a result of infection</a:t>
            </a:r>
          </a:p>
          <a:p>
            <a:pPr eaLnBrk="1" hangingPunct="1"/>
            <a:endParaRPr lang="en-IE" sz="2800" dirty="0" smtClean="0">
              <a:latin typeface="Arial" pitchFamily="34" charset="0"/>
              <a:cs typeface="Arial" pitchFamily="34" charset="0"/>
            </a:endParaRPr>
          </a:p>
          <a:p>
            <a:pPr eaLnBrk="1" hangingPunct="1">
              <a:buFontTx/>
              <a:buNone/>
            </a:pPr>
            <a:r>
              <a:rPr lang="en-IE" sz="2800" b="1" dirty="0" smtClean="0">
                <a:latin typeface="Arial" pitchFamily="34" charset="0"/>
                <a:cs typeface="Arial" pitchFamily="34" charset="0"/>
              </a:rPr>
              <a:t>Treatment</a:t>
            </a:r>
          </a:p>
          <a:p>
            <a:pPr eaLnBrk="1" hangingPunct="1"/>
            <a:r>
              <a:rPr lang="en-IE" sz="2800" dirty="0" smtClean="0">
                <a:latin typeface="Arial" pitchFamily="34" charset="0"/>
                <a:cs typeface="Arial" pitchFamily="34" charset="0"/>
              </a:rPr>
              <a:t>In-vitro fertilisation (</a:t>
            </a:r>
            <a:r>
              <a:rPr lang="en-IE" sz="2800" dirty="0" err="1" smtClean="0">
                <a:latin typeface="Arial" pitchFamily="34" charset="0"/>
                <a:cs typeface="Arial" pitchFamily="34" charset="0"/>
              </a:rPr>
              <a:t>I.V.F.</a:t>
            </a:r>
            <a:r>
              <a:rPr lang="en-IE" sz="2800" dirty="0" smtClean="0">
                <a:latin typeface="Arial" pitchFamily="34" charset="0"/>
                <a:cs typeface="Arial" pitchFamily="34" charset="0"/>
              </a:rPr>
              <a:t>)</a:t>
            </a:r>
            <a:endParaRPr lang="en-US" sz="28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40</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5987">
                                            <p:txEl>
                                              <p:pRg st="0" end="0"/>
                                            </p:txEl>
                                          </p:spTgt>
                                        </p:tgtEl>
                                        <p:attrNameLst>
                                          <p:attrName>style.visibility</p:attrName>
                                        </p:attrNameLst>
                                      </p:cBhvr>
                                      <p:to>
                                        <p:strVal val="visible"/>
                                      </p:to>
                                    </p:set>
                                    <p:animEffect transition="in" filter="wipe(down)">
                                      <p:cBhvr>
                                        <p:cTn id="7" dur="500"/>
                                        <p:tgtEl>
                                          <p:spTgt spid="425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25987">
                                            <p:txEl>
                                              <p:pRg st="1" end="1"/>
                                            </p:txEl>
                                          </p:spTgt>
                                        </p:tgtEl>
                                        <p:attrNameLst>
                                          <p:attrName>style.visibility</p:attrName>
                                        </p:attrNameLst>
                                      </p:cBhvr>
                                      <p:to>
                                        <p:strVal val="visible"/>
                                      </p:to>
                                    </p:set>
                                    <p:animEffect transition="in" filter="wipe(down)">
                                      <p:cBhvr>
                                        <p:cTn id="12" dur="500"/>
                                        <p:tgtEl>
                                          <p:spTgt spid="425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5987">
                                            <p:txEl>
                                              <p:pRg st="2" end="2"/>
                                            </p:txEl>
                                          </p:spTgt>
                                        </p:tgtEl>
                                        <p:attrNameLst>
                                          <p:attrName>style.visibility</p:attrName>
                                        </p:attrNameLst>
                                      </p:cBhvr>
                                      <p:to>
                                        <p:strVal val="visible"/>
                                      </p:to>
                                    </p:set>
                                    <p:animEffect transition="in" filter="wipe(down)">
                                      <p:cBhvr>
                                        <p:cTn id="17" dur="500"/>
                                        <p:tgtEl>
                                          <p:spTgt spid="425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25987">
                                            <p:txEl>
                                              <p:pRg st="4" end="4"/>
                                            </p:txEl>
                                          </p:spTgt>
                                        </p:tgtEl>
                                        <p:attrNameLst>
                                          <p:attrName>style.visibility</p:attrName>
                                        </p:attrNameLst>
                                      </p:cBhvr>
                                      <p:to>
                                        <p:strVal val="visible"/>
                                      </p:to>
                                    </p:set>
                                    <p:animEffect transition="in" filter="wipe(down)">
                                      <p:cBhvr>
                                        <p:cTn id="22" dur="500"/>
                                        <p:tgtEl>
                                          <p:spTgt spid="4259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25987">
                                            <p:txEl>
                                              <p:pRg st="5" end="5"/>
                                            </p:txEl>
                                          </p:spTgt>
                                        </p:tgtEl>
                                        <p:attrNameLst>
                                          <p:attrName>style.visibility</p:attrName>
                                        </p:attrNameLst>
                                      </p:cBhvr>
                                      <p:to>
                                        <p:strVal val="visible"/>
                                      </p:to>
                                    </p:set>
                                    <p:animEffect transition="in" filter="wipe(down)">
                                      <p:cBhvr>
                                        <p:cTn id="27" dur="500"/>
                                        <p:tgtEl>
                                          <p:spTgt spid="4259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title"/>
          </p:nvPr>
        </p:nvSpPr>
        <p:spPr>
          <a:xfrm>
            <a:off x="285720" y="214290"/>
            <a:ext cx="8572560" cy="2000264"/>
          </a:xfrm>
        </p:spPr>
        <p:txBody>
          <a:bodyPr/>
          <a:lstStyle/>
          <a:p>
            <a:pPr algn="l" eaLnBrk="1" hangingPunct="1"/>
            <a:r>
              <a:rPr lang="en-IE" sz="2800" b="1" dirty="0" smtClean="0">
                <a:solidFill>
                  <a:schemeClr val="tx1"/>
                </a:solidFill>
              </a:rPr>
              <a:t>In-vitro fertilisation (</a:t>
            </a:r>
            <a:r>
              <a:rPr lang="en-IE" sz="2800" b="1" dirty="0" err="1" smtClean="0">
                <a:solidFill>
                  <a:schemeClr val="tx1"/>
                </a:solidFill>
              </a:rPr>
              <a:t>I.V.F</a:t>
            </a:r>
            <a:r>
              <a:rPr lang="en-IE" sz="2800" b="1" dirty="0" err="1" smtClean="0">
                <a:solidFill>
                  <a:schemeClr val="tx1"/>
                </a:solidFill>
              </a:rPr>
              <a:t>.</a:t>
            </a:r>
            <a:r>
              <a:rPr lang="en-IE" sz="2800" b="1" dirty="0" smtClean="0">
                <a:solidFill>
                  <a:schemeClr val="tx1"/>
                </a:solidFill>
              </a:rPr>
              <a:t>)</a:t>
            </a:r>
            <a:r>
              <a:rPr lang="en-IE" sz="2800" dirty="0" smtClean="0">
                <a:solidFill>
                  <a:schemeClr val="tx1"/>
                </a:solidFill>
              </a:rPr>
              <a:t> is a method of treating infertility. It involves removing eggs from an ovary and fertilising them outside the body.</a:t>
            </a:r>
            <a:endParaRPr lang="en-US" b="1" dirty="0" smtClean="0">
              <a:solidFill>
                <a:schemeClr val="tx1"/>
              </a:solidFill>
            </a:endParaRPr>
          </a:p>
        </p:txBody>
      </p:sp>
      <p:pic>
        <p:nvPicPr>
          <p:cNvPr id="93187" name="Picture 9" descr="egg"/>
          <p:cNvPicPr>
            <a:picLocks noChangeAspect="1" noChangeArrowheads="1"/>
          </p:cNvPicPr>
          <p:nvPr>
            <p:ph idx="1"/>
          </p:nvPr>
        </p:nvPicPr>
        <p:blipFill>
          <a:blip r:embed="rId3" cstate="print"/>
          <a:srcRect/>
          <a:stretch>
            <a:fillRect/>
          </a:stretch>
        </p:blipFill>
        <p:spPr>
          <a:xfrm>
            <a:off x="1571604" y="3000372"/>
            <a:ext cx="5737225" cy="3217863"/>
          </a:xfrm>
          <a:noFill/>
        </p:spPr>
      </p:pic>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41</a:t>
            </a:fld>
            <a:endParaRPr lang="en-GB"/>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5" descr="Natural"/>
          <p:cNvPicPr>
            <a:picLocks noChangeAspect="1" noChangeArrowheads="1"/>
          </p:cNvPicPr>
          <p:nvPr/>
        </p:nvPicPr>
        <p:blipFill>
          <a:blip r:embed="rId3" cstate="print"/>
          <a:srcRect/>
          <a:stretch>
            <a:fillRect/>
          </a:stretch>
        </p:blipFill>
        <p:spPr bwMode="auto">
          <a:xfrm>
            <a:off x="1187450" y="1916113"/>
            <a:ext cx="6732588" cy="3787775"/>
          </a:xfrm>
          <a:prstGeom prst="rect">
            <a:avLst/>
          </a:prstGeom>
          <a:noFill/>
          <a:ln w="9525">
            <a:noFill/>
            <a:miter lim="800000"/>
            <a:headEnd/>
            <a:tailEnd/>
          </a:ln>
        </p:spPr>
      </p:pic>
      <p:sp>
        <p:nvSpPr>
          <p:cNvPr id="95235" name="Rectangle 6"/>
          <p:cNvSpPr>
            <a:spLocks noGrp="1" noChangeArrowheads="1"/>
          </p:cNvSpPr>
          <p:nvPr>
            <p:ph type="title"/>
          </p:nvPr>
        </p:nvSpPr>
        <p:spPr/>
        <p:txBody>
          <a:bodyPr/>
          <a:lstStyle/>
          <a:p>
            <a:pPr eaLnBrk="1" hangingPunct="1"/>
            <a:r>
              <a:rPr lang="en-IE" sz="3200" smtClean="0">
                <a:solidFill>
                  <a:schemeClr val="tx1"/>
                </a:solidFill>
              </a:rPr>
              <a:t>During the natural menstrual cycle an egg is produced by the ovary every month</a:t>
            </a:r>
            <a:endParaRPr lang="en-US" sz="3200" smtClean="0">
              <a:solidFill>
                <a:schemeClr val="tx1"/>
              </a:solidFill>
            </a:endParaRP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descr="IVF"/>
          <p:cNvPicPr>
            <a:picLocks noChangeAspect="1" noChangeArrowheads="1"/>
          </p:cNvPicPr>
          <p:nvPr/>
        </p:nvPicPr>
        <p:blipFill>
          <a:blip r:embed="rId3" cstate="print"/>
          <a:srcRect/>
          <a:stretch>
            <a:fillRect/>
          </a:stretch>
        </p:blipFill>
        <p:spPr bwMode="auto">
          <a:xfrm>
            <a:off x="1331913" y="2133600"/>
            <a:ext cx="6516687" cy="3635375"/>
          </a:xfrm>
          <a:prstGeom prst="rect">
            <a:avLst/>
          </a:prstGeom>
          <a:noFill/>
          <a:ln w="9525">
            <a:noFill/>
            <a:miter lim="800000"/>
            <a:headEnd/>
            <a:tailEnd/>
          </a:ln>
        </p:spPr>
      </p:pic>
      <p:sp>
        <p:nvSpPr>
          <p:cNvPr id="96259" name="Rectangle 6"/>
          <p:cNvSpPr>
            <a:spLocks noGrp="1" noChangeArrowheads="1"/>
          </p:cNvSpPr>
          <p:nvPr>
            <p:ph type="title"/>
          </p:nvPr>
        </p:nvSpPr>
        <p:spPr/>
        <p:txBody>
          <a:bodyPr/>
          <a:lstStyle/>
          <a:p>
            <a:pPr eaLnBrk="1" hangingPunct="1"/>
            <a:r>
              <a:rPr lang="en-IE" sz="3200" smtClean="0">
                <a:solidFill>
                  <a:schemeClr val="tx1"/>
                </a:solidFill>
              </a:rPr>
              <a:t>During IVF fertility drugs are given to the female to stimulate the ovaries to produce more than one egg</a:t>
            </a:r>
            <a:endParaRPr lang="en-US" sz="3200" smtClean="0">
              <a:solidFill>
                <a:schemeClr val="tx1"/>
              </a:solidFill>
            </a:endParaRP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43</a:t>
            </a:fld>
            <a:endParaRPr lang="en-GB"/>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title"/>
          </p:nvPr>
        </p:nvSpPr>
        <p:spPr/>
        <p:txBody>
          <a:bodyPr/>
          <a:lstStyle/>
          <a:p>
            <a:pPr eaLnBrk="1" hangingPunct="1"/>
            <a:r>
              <a:rPr lang="en-IE" sz="4000" smtClean="0">
                <a:solidFill>
                  <a:schemeClr val="tx1"/>
                </a:solidFill>
              </a:rPr>
              <a:t>These eggs are then taken from the females body and into the laboratory</a:t>
            </a:r>
            <a:endParaRPr lang="en-US" sz="4000" smtClean="0">
              <a:solidFill>
                <a:schemeClr val="tx1"/>
              </a:solidFill>
            </a:endParaRPr>
          </a:p>
        </p:txBody>
      </p:sp>
      <p:sp>
        <p:nvSpPr>
          <p:cNvPr id="97283" name="Text Box 2"/>
          <p:cNvSpPr txBox="1">
            <a:spLocks noChangeArrowheads="1"/>
          </p:cNvSpPr>
          <p:nvPr/>
        </p:nvSpPr>
        <p:spPr bwMode="auto">
          <a:xfrm>
            <a:off x="1403350" y="620713"/>
            <a:ext cx="5976938" cy="366712"/>
          </a:xfrm>
          <a:prstGeom prst="rect">
            <a:avLst/>
          </a:prstGeom>
          <a:noFill/>
          <a:ln w="9525">
            <a:noFill/>
            <a:miter lim="800000"/>
            <a:headEnd/>
            <a:tailEnd/>
          </a:ln>
        </p:spPr>
        <p:txBody>
          <a:bodyPr>
            <a:spAutoFit/>
          </a:bodyPr>
          <a:lstStyle/>
          <a:p>
            <a:pPr eaLnBrk="0" hangingPunct="0">
              <a:spcBef>
                <a:spcPct val="50000"/>
              </a:spcBef>
            </a:pPr>
            <a:endParaRPr lang="en-US" sz="1800" b="0"/>
          </a:p>
        </p:txBody>
      </p:sp>
      <p:pic>
        <p:nvPicPr>
          <p:cNvPr id="97284" name="Picture 9" descr="ivfzygote"/>
          <p:cNvPicPr>
            <a:picLocks noChangeAspect="1" noChangeArrowheads="1"/>
          </p:cNvPicPr>
          <p:nvPr>
            <p:ph idx="1"/>
          </p:nvPr>
        </p:nvPicPr>
        <p:blipFill>
          <a:blip r:embed="rId3" cstate="print"/>
          <a:srcRect/>
          <a:stretch>
            <a:fillRect/>
          </a:stretch>
        </p:blipFill>
        <p:spPr>
          <a:xfrm>
            <a:off x="1703388" y="2428875"/>
            <a:ext cx="5737225" cy="3217863"/>
          </a:xfrm>
          <a:noFill/>
        </p:spPr>
      </p:pic>
      <p:sp>
        <p:nvSpPr>
          <p:cNvPr id="5" name="Slide Number Placeholder 4"/>
          <p:cNvSpPr>
            <a:spLocks noGrp="1"/>
          </p:cNvSpPr>
          <p:nvPr>
            <p:ph type="sldNum" sz="quarter" idx="12"/>
          </p:nvPr>
        </p:nvSpPr>
        <p:spPr/>
        <p:txBody>
          <a:bodyPr/>
          <a:lstStyle/>
          <a:p>
            <a:pPr>
              <a:defRPr/>
            </a:pPr>
            <a:fld id="{325A776B-3DB6-4339-BB7E-DAB8D23E1CC4}" type="slidenum">
              <a:rPr lang="en-GB" smtClean="0"/>
              <a:pPr>
                <a:defRPr/>
              </a:pPr>
              <a:t>44</a:t>
            </a:fld>
            <a:endParaRPr lang="en-GB"/>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8"/>
          <p:cNvSpPr>
            <a:spLocks noGrp="1" noChangeArrowheads="1"/>
          </p:cNvSpPr>
          <p:nvPr>
            <p:ph type="title"/>
          </p:nvPr>
        </p:nvSpPr>
        <p:spPr/>
        <p:txBody>
          <a:bodyPr/>
          <a:lstStyle/>
          <a:p>
            <a:pPr eaLnBrk="1" hangingPunct="1"/>
            <a:r>
              <a:rPr lang="en-IE" sz="4000" smtClean="0">
                <a:solidFill>
                  <a:schemeClr val="tx1"/>
                </a:solidFill>
              </a:rPr>
              <a:t>In the meantime a sperm sample is taken from the male</a:t>
            </a:r>
            <a:endParaRPr lang="en-US" sz="4000" smtClean="0">
              <a:solidFill>
                <a:schemeClr val="tx1"/>
              </a:solidFill>
            </a:endParaRPr>
          </a:p>
        </p:txBody>
      </p:sp>
      <p:pic>
        <p:nvPicPr>
          <p:cNvPr id="98307" name="Picture 10" descr="SnapShot(7)"/>
          <p:cNvPicPr>
            <a:picLocks noChangeAspect="1" noChangeArrowheads="1"/>
          </p:cNvPicPr>
          <p:nvPr>
            <p:ph idx="1"/>
          </p:nvPr>
        </p:nvPicPr>
        <p:blipFill>
          <a:blip r:embed="rId3" cstate="print"/>
          <a:srcRect/>
          <a:stretch>
            <a:fillRect/>
          </a:stretch>
        </p:blipFill>
        <p:spPr>
          <a:xfrm>
            <a:off x="1703388" y="2433638"/>
            <a:ext cx="5737225" cy="3209925"/>
          </a:xfrm>
          <a:noFill/>
        </p:spPr>
      </p:pic>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45</a:t>
            </a:fld>
            <a:endParaRPr lang="en-GB"/>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title"/>
          </p:nvPr>
        </p:nvSpPr>
        <p:spPr/>
        <p:txBody>
          <a:bodyPr/>
          <a:lstStyle/>
          <a:p>
            <a:pPr eaLnBrk="1" hangingPunct="1"/>
            <a:r>
              <a:rPr lang="en-IE" sz="3200" smtClean="0">
                <a:solidFill>
                  <a:schemeClr val="tx1"/>
                </a:solidFill>
              </a:rPr>
              <a:t>The eggs and sperm are mixed together in the hope that fertilisation will occur</a:t>
            </a:r>
            <a:r>
              <a:rPr lang="en-US" sz="3200" smtClean="0">
                <a:solidFill>
                  <a:schemeClr val="tx1"/>
                </a:solidFill>
              </a:rPr>
              <a:t/>
            </a:r>
            <a:br>
              <a:rPr lang="en-US" sz="3200" smtClean="0">
                <a:solidFill>
                  <a:schemeClr val="tx1"/>
                </a:solidFill>
              </a:rPr>
            </a:br>
            <a:endParaRPr lang="en-US" sz="3200" smtClean="0">
              <a:solidFill>
                <a:schemeClr val="tx1"/>
              </a:solidFill>
            </a:endParaRPr>
          </a:p>
        </p:txBody>
      </p:sp>
      <p:pic>
        <p:nvPicPr>
          <p:cNvPr id="99331" name="Picture 8" descr="SnapShot(6)"/>
          <p:cNvPicPr>
            <a:picLocks noChangeAspect="1" noChangeArrowheads="1"/>
          </p:cNvPicPr>
          <p:nvPr>
            <p:ph idx="1"/>
          </p:nvPr>
        </p:nvPicPr>
        <p:blipFill>
          <a:blip r:embed="rId3" cstate="print"/>
          <a:srcRect/>
          <a:stretch>
            <a:fillRect/>
          </a:stretch>
        </p:blipFill>
        <p:spPr>
          <a:xfrm>
            <a:off x="1703388" y="2433638"/>
            <a:ext cx="5737225" cy="3209925"/>
          </a:xfrm>
          <a:noFill/>
        </p:spPr>
      </p:pic>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46</a:t>
            </a:fld>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5" descr="Human ovum and sperm - prior to fertilisation"/>
          <p:cNvPicPr>
            <a:picLocks noChangeAspect="1" noChangeArrowheads="1"/>
          </p:cNvPicPr>
          <p:nvPr>
            <p:ph/>
          </p:nvPr>
        </p:nvPicPr>
        <p:blipFill>
          <a:blip r:embed="rId3" cstate="print"/>
          <a:srcRect/>
          <a:stretch>
            <a:fillRect/>
          </a:stretch>
        </p:blipFill>
        <p:spPr>
          <a:xfrm>
            <a:off x="1852613" y="876300"/>
            <a:ext cx="5438775" cy="4953000"/>
          </a:xfrm>
          <a:noFill/>
        </p:spPr>
      </p:pic>
      <p:sp>
        <p:nvSpPr>
          <p:cNvPr id="3" name="Slide Number Placeholder 2"/>
          <p:cNvSpPr>
            <a:spLocks noGrp="1"/>
          </p:cNvSpPr>
          <p:nvPr>
            <p:ph type="sldNum" sz="quarter" idx="12"/>
          </p:nvPr>
        </p:nvSpPr>
        <p:spPr/>
        <p:txBody>
          <a:bodyPr/>
          <a:lstStyle/>
          <a:p>
            <a:pPr>
              <a:defRPr/>
            </a:pPr>
            <a:fld id="{C5DC92F1-A992-430B-8F20-504465E4AF66}" type="slidenum">
              <a:rPr lang="en-GB" smtClean="0"/>
              <a:pPr>
                <a:defRPr/>
              </a:pPr>
              <a:t>47</a:t>
            </a:fld>
            <a:endParaRPr lang="en-GB"/>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title"/>
          </p:nvPr>
        </p:nvSpPr>
        <p:spPr/>
        <p:txBody>
          <a:bodyPr/>
          <a:lstStyle/>
          <a:p>
            <a:pPr eaLnBrk="1" hangingPunct="1"/>
            <a:r>
              <a:rPr lang="en-IE" sz="3200" smtClean="0">
                <a:solidFill>
                  <a:schemeClr val="tx1"/>
                </a:solidFill>
              </a:rPr>
              <a:t>The sample is placed in the most ideal conditions for fertilisation to occur</a:t>
            </a:r>
            <a:endParaRPr lang="en-US" sz="3200" smtClean="0">
              <a:solidFill>
                <a:schemeClr val="tx1"/>
              </a:solidFill>
            </a:endParaRPr>
          </a:p>
        </p:txBody>
      </p:sp>
      <p:pic>
        <p:nvPicPr>
          <p:cNvPr id="101379" name="Picture 9" descr="SnapShot(1)"/>
          <p:cNvPicPr>
            <a:picLocks noChangeAspect="1" noChangeArrowheads="1"/>
          </p:cNvPicPr>
          <p:nvPr>
            <p:ph idx="1"/>
          </p:nvPr>
        </p:nvPicPr>
        <p:blipFill>
          <a:blip r:embed="rId3" cstate="print"/>
          <a:srcRect/>
          <a:stretch>
            <a:fillRect/>
          </a:stretch>
        </p:blipFill>
        <p:spPr>
          <a:xfrm>
            <a:off x="1703388" y="2433638"/>
            <a:ext cx="5737225" cy="3209925"/>
          </a:xfrm>
          <a:noFill/>
        </p:spPr>
      </p:pic>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48</a:t>
            </a:fld>
            <a:endParaRPr lang="en-GB"/>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title"/>
          </p:nvPr>
        </p:nvSpPr>
        <p:spPr/>
        <p:txBody>
          <a:bodyPr/>
          <a:lstStyle/>
          <a:p>
            <a:pPr eaLnBrk="1" hangingPunct="1"/>
            <a:r>
              <a:rPr lang="en-IE" sz="3200" smtClean="0">
                <a:solidFill>
                  <a:schemeClr val="tx1"/>
                </a:solidFill>
              </a:rPr>
              <a:t>The main aim of the procedure is to obtain a zygote. If successful the zygotes development will be monitored closely</a:t>
            </a:r>
            <a:endParaRPr lang="en-US" sz="4000" smtClean="0">
              <a:solidFill>
                <a:schemeClr val="tx1"/>
              </a:solidFill>
            </a:endParaRPr>
          </a:p>
        </p:txBody>
      </p:sp>
      <p:pic>
        <p:nvPicPr>
          <p:cNvPr id="102403" name="Picture 9" descr="SnapShot(14)"/>
          <p:cNvPicPr>
            <a:picLocks noChangeAspect="1" noChangeArrowheads="1"/>
          </p:cNvPicPr>
          <p:nvPr>
            <p:ph idx="1"/>
          </p:nvPr>
        </p:nvPicPr>
        <p:blipFill>
          <a:blip r:embed="rId3" cstate="print"/>
          <a:srcRect/>
          <a:stretch>
            <a:fillRect/>
          </a:stretch>
        </p:blipFill>
        <p:spPr>
          <a:xfrm>
            <a:off x="1703388" y="2438400"/>
            <a:ext cx="5737225" cy="3200400"/>
          </a:xfrm>
          <a:noFill/>
        </p:spPr>
      </p:pic>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49</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571736" y="214290"/>
            <a:ext cx="2620962" cy="579437"/>
          </a:xfrm>
          <a:prstGeom prst="rect">
            <a:avLst/>
          </a:prstGeom>
          <a:noFill/>
          <a:ln w="9525">
            <a:noFill/>
            <a:miter lim="800000"/>
            <a:headEnd/>
            <a:tailEnd/>
          </a:ln>
        </p:spPr>
        <p:txBody>
          <a:bodyPr>
            <a:spAutoFit/>
          </a:bodyPr>
          <a:lstStyle/>
          <a:p>
            <a:pPr>
              <a:spcBef>
                <a:spcPct val="50000"/>
              </a:spcBef>
            </a:pPr>
            <a:r>
              <a:rPr lang="en-IE" sz="3200" dirty="0">
                <a:solidFill>
                  <a:srgbClr val="FF0000"/>
                </a:solidFill>
              </a:rPr>
              <a:t>Fertilisation</a:t>
            </a:r>
            <a:endParaRPr lang="en-GB" sz="3200" dirty="0">
              <a:solidFill>
                <a:srgbClr val="FF0000"/>
              </a:solidFill>
            </a:endParaRPr>
          </a:p>
        </p:txBody>
      </p:sp>
      <p:sp>
        <p:nvSpPr>
          <p:cNvPr id="56324" name="Oval 14"/>
          <p:cNvSpPr>
            <a:spLocks noChangeArrowheads="1"/>
          </p:cNvSpPr>
          <p:nvPr/>
        </p:nvSpPr>
        <p:spPr bwMode="auto">
          <a:xfrm>
            <a:off x="3059113" y="2924175"/>
            <a:ext cx="2447925" cy="2374900"/>
          </a:xfrm>
          <a:prstGeom prst="ellipse">
            <a:avLst/>
          </a:prstGeom>
          <a:solidFill>
            <a:schemeClr val="folHlink"/>
          </a:solidFill>
          <a:ln w="9525">
            <a:solidFill>
              <a:schemeClr val="tx1"/>
            </a:solidFill>
            <a:round/>
            <a:headEnd/>
            <a:tailEnd/>
          </a:ln>
        </p:spPr>
        <p:txBody>
          <a:bodyPr wrap="none" anchor="ctr"/>
          <a:lstStyle/>
          <a:p>
            <a:endParaRPr lang="en-IE"/>
          </a:p>
        </p:txBody>
      </p:sp>
      <p:sp>
        <p:nvSpPr>
          <p:cNvPr id="41999" name="Oval 15"/>
          <p:cNvSpPr>
            <a:spLocks noChangeArrowheads="1"/>
          </p:cNvSpPr>
          <p:nvPr/>
        </p:nvSpPr>
        <p:spPr bwMode="auto">
          <a:xfrm>
            <a:off x="4716463" y="4221163"/>
            <a:ext cx="287337" cy="288925"/>
          </a:xfrm>
          <a:prstGeom prst="ellipse">
            <a:avLst/>
          </a:prstGeom>
          <a:solidFill>
            <a:schemeClr val="tx1"/>
          </a:solidFill>
          <a:ln w="9525">
            <a:solidFill>
              <a:schemeClr val="tx1"/>
            </a:solidFill>
            <a:round/>
            <a:headEnd/>
            <a:tailEnd/>
          </a:ln>
        </p:spPr>
        <p:txBody>
          <a:bodyPr wrap="none" anchor="ctr"/>
          <a:lstStyle/>
          <a:p>
            <a:endParaRPr lang="en-IE"/>
          </a:p>
        </p:txBody>
      </p:sp>
      <p:grpSp>
        <p:nvGrpSpPr>
          <p:cNvPr id="2" name="Group 18"/>
          <p:cNvGrpSpPr>
            <a:grpSpLocks/>
          </p:cNvGrpSpPr>
          <p:nvPr/>
        </p:nvGrpSpPr>
        <p:grpSpPr bwMode="auto">
          <a:xfrm rot="-2227283">
            <a:off x="5795963" y="6308725"/>
            <a:ext cx="144462" cy="576263"/>
            <a:chOff x="2880" y="3203"/>
            <a:chExt cx="196" cy="998"/>
          </a:xfrm>
        </p:grpSpPr>
        <p:sp>
          <p:nvSpPr>
            <p:cNvPr id="56354" name="Oval 16"/>
            <p:cNvSpPr>
              <a:spLocks noChangeArrowheads="1"/>
            </p:cNvSpPr>
            <p:nvPr/>
          </p:nvSpPr>
          <p:spPr bwMode="auto">
            <a:xfrm>
              <a:off x="2880" y="3203"/>
              <a:ext cx="181" cy="318"/>
            </a:xfrm>
            <a:prstGeom prst="ellipse">
              <a:avLst/>
            </a:prstGeom>
            <a:solidFill>
              <a:schemeClr val="tx1"/>
            </a:solidFill>
            <a:ln w="9525">
              <a:solidFill>
                <a:schemeClr val="tx1"/>
              </a:solidFill>
              <a:round/>
              <a:headEnd/>
              <a:tailEnd/>
            </a:ln>
          </p:spPr>
          <p:txBody>
            <a:bodyPr wrap="none" anchor="ctr"/>
            <a:lstStyle/>
            <a:p>
              <a:endParaRPr lang="en-IE"/>
            </a:p>
          </p:txBody>
        </p:sp>
        <p:sp>
          <p:nvSpPr>
            <p:cNvPr id="56355" name="Freeform 17"/>
            <p:cNvSpPr>
              <a:spLocks/>
            </p:cNvSpPr>
            <p:nvPr/>
          </p:nvSpPr>
          <p:spPr bwMode="auto">
            <a:xfrm>
              <a:off x="2880" y="3475"/>
              <a:ext cx="196" cy="726"/>
            </a:xfrm>
            <a:custGeom>
              <a:avLst/>
              <a:gdLst>
                <a:gd name="T0" fmla="*/ 91 w 196"/>
                <a:gd name="T1" fmla="*/ 0 h 726"/>
                <a:gd name="T2" fmla="*/ 91 w 196"/>
                <a:gd name="T3" fmla="*/ 137 h 726"/>
                <a:gd name="T4" fmla="*/ 0 w 196"/>
                <a:gd name="T5" fmla="*/ 227 h 726"/>
                <a:gd name="T6" fmla="*/ 91 w 196"/>
                <a:gd name="T7" fmla="*/ 363 h 726"/>
                <a:gd name="T8" fmla="*/ 181 w 196"/>
                <a:gd name="T9" fmla="*/ 409 h 726"/>
                <a:gd name="T10" fmla="*/ 181 w 196"/>
                <a:gd name="T11" fmla="*/ 545 h 726"/>
                <a:gd name="T12" fmla="*/ 91 w 196"/>
                <a:gd name="T13" fmla="*/ 635 h 726"/>
                <a:gd name="T14" fmla="*/ 91 w 196"/>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726"/>
                <a:gd name="T26" fmla="*/ 196 w 196"/>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726">
                  <a:moveTo>
                    <a:pt x="91" y="0"/>
                  </a:moveTo>
                  <a:cubicBezTo>
                    <a:pt x="98" y="49"/>
                    <a:pt x="106" y="99"/>
                    <a:pt x="91" y="137"/>
                  </a:cubicBezTo>
                  <a:cubicBezTo>
                    <a:pt x="76" y="175"/>
                    <a:pt x="0" y="189"/>
                    <a:pt x="0" y="227"/>
                  </a:cubicBezTo>
                  <a:cubicBezTo>
                    <a:pt x="0" y="265"/>
                    <a:pt x="61" y="333"/>
                    <a:pt x="91" y="363"/>
                  </a:cubicBezTo>
                  <a:cubicBezTo>
                    <a:pt x="121" y="393"/>
                    <a:pt x="166" y="379"/>
                    <a:pt x="181" y="409"/>
                  </a:cubicBezTo>
                  <a:cubicBezTo>
                    <a:pt x="196" y="439"/>
                    <a:pt x="196" y="507"/>
                    <a:pt x="181" y="545"/>
                  </a:cubicBezTo>
                  <a:cubicBezTo>
                    <a:pt x="166" y="583"/>
                    <a:pt x="106" y="605"/>
                    <a:pt x="91" y="635"/>
                  </a:cubicBezTo>
                  <a:cubicBezTo>
                    <a:pt x="76" y="665"/>
                    <a:pt x="91" y="711"/>
                    <a:pt x="91" y="726"/>
                  </a:cubicBezTo>
                </a:path>
              </a:pathLst>
            </a:custGeom>
            <a:noFill/>
            <a:ln w="28575">
              <a:solidFill>
                <a:schemeClr val="tx1"/>
              </a:solidFill>
              <a:round/>
              <a:headEnd/>
              <a:tailEnd/>
            </a:ln>
          </p:spPr>
          <p:txBody>
            <a:bodyPr/>
            <a:lstStyle/>
            <a:p>
              <a:endParaRPr lang="en-US"/>
            </a:p>
          </p:txBody>
        </p:sp>
      </p:grpSp>
      <p:grpSp>
        <p:nvGrpSpPr>
          <p:cNvPr id="3" name="Group 20"/>
          <p:cNvGrpSpPr>
            <a:grpSpLocks/>
          </p:cNvGrpSpPr>
          <p:nvPr/>
        </p:nvGrpSpPr>
        <p:grpSpPr bwMode="auto">
          <a:xfrm rot="-708207">
            <a:off x="4859338" y="6381750"/>
            <a:ext cx="125412" cy="450850"/>
            <a:chOff x="2880" y="3203"/>
            <a:chExt cx="196" cy="998"/>
          </a:xfrm>
        </p:grpSpPr>
        <p:sp>
          <p:nvSpPr>
            <p:cNvPr id="56352" name="Oval 21"/>
            <p:cNvSpPr>
              <a:spLocks noChangeArrowheads="1"/>
            </p:cNvSpPr>
            <p:nvPr/>
          </p:nvSpPr>
          <p:spPr bwMode="auto">
            <a:xfrm>
              <a:off x="2880" y="3203"/>
              <a:ext cx="181" cy="318"/>
            </a:xfrm>
            <a:prstGeom prst="ellipse">
              <a:avLst/>
            </a:prstGeom>
            <a:solidFill>
              <a:schemeClr val="tx1"/>
            </a:solidFill>
            <a:ln w="9525">
              <a:solidFill>
                <a:schemeClr val="tx1"/>
              </a:solidFill>
              <a:round/>
              <a:headEnd/>
              <a:tailEnd/>
            </a:ln>
          </p:spPr>
          <p:txBody>
            <a:bodyPr wrap="none" anchor="ctr"/>
            <a:lstStyle/>
            <a:p>
              <a:endParaRPr lang="en-IE"/>
            </a:p>
          </p:txBody>
        </p:sp>
        <p:sp>
          <p:nvSpPr>
            <p:cNvPr id="56353" name="Freeform 22"/>
            <p:cNvSpPr>
              <a:spLocks/>
            </p:cNvSpPr>
            <p:nvPr/>
          </p:nvSpPr>
          <p:spPr bwMode="auto">
            <a:xfrm>
              <a:off x="2880" y="3475"/>
              <a:ext cx="196" cy="726"/>
            </a:xfrm>
            <a:custGeom>
              <a:avLst/>
              <a:gdLst>
                <a:gd name="T0" fmla="*/ 91 w 196"/>
                <a:gd name="T1" fmla="*/ 0 h 726"/>
                <a:gd name="T2" fmla="*/ 91 w 196"/>
                <a:gd name="T3" fmla="*/ 137 h 726"/>
                <a:gd name="T4" fmla="*/ 0 w 196"/>
                <a:gd name="T5" fmla="*/ 227 h 726"/>
                <a:gd name="T6" fmla="*/ 91 w 196"/>
                <a:gd name="T7" fmla="*/ 363 h 726"/>
                <a:gd name="T8" fmla="*/ 181 w 196"/>
                <a:gd name="T9" fmla="*/ 409 h 726"/>
                <a:gd name="T10" fmla="*/ 181 w 196"/>
                <a:gd name="T11" fmla="*/ 545 h 726"/>
                <a:gd name="T12" fmla="*/ 91 w 196"/>
                <a:gd name="T13" fmla="*/ 635 h 726"/>
                <a:gd name="T14" fmla="*/ 91 w 196"/>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726"/>
                <a:gd name="T26" fmla="*/ 196 w 196"/>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726">
                  <a:moveTo>
                    <a:pt x="91" y="0"/>
                  </a:moveTo>
                  <a:cubicBezTo>
                    <a:pt x="98" y="49"/>
                    <a:pt x="106" y="99"/>
                    <a:pt x="91" y="137"/>
                  </a:cubicBezTo>
                  <a:cubicBezTo>
                    <a:pt x="76" y="175"/>
                    <a:pt x="0" y="189"/>
                    <a:pt x="0" y="227"/>
                  </a:cubicBezTo>
                  <a:cubicBezTo>
                    <a:pt x="0" y="265"/>
                    <a:pt x="61" y="333"/>
                    <a:pt x="91" y="363"/>
                  </a:cubicBezTo>
                  <a:cubicBezTo>
                    <a:pt x="121" y="393"/>
                    <a:pt x="166" y="379"/>
                    <a:pt x="181" y="409"/>
                  </a:cubicBezTo>
                  <a:cubicBezTo>
                    <a:pt x="196" y="439"/>
                    <a:pt x="196" y="507"/>
                    <a:pt x="181" y="545"/>
                  </a:cubicBezTo>
                  <a:cubicBezTo>
                    <a:pt x="166" y="583"/>
                    <a:pt x="106" y="605"/>
                    <a:pt x="91" y="635"/>
                  </a:cubicBezTo>
                  <a:cubicBezTo>
                    <a:pt x="76" y="665"/>
                    <a:pt x="91" y="711"/>
                    <a:pt x="91" y="726"/>
                  </a:cubicBezTo>
                </a:path>
              </a:pathLst>
            </a:custGeom>
            <a:noFill/>
            <a:ln w="28575">
              <a:solidFill>
                <a:schemeClr val="tx1"/>
              </a:solidFill>
              <a:round/>
              <a:headEnd/>
              <a:tailEnd/>
            </a:ln>
          </p:spPr>
          <p:txBody>
            <a:bodyPr/>
            <a:lstStyle/>
            <a:p>
              <a:endParaRPr lang="en-US"/>
            </a:p>
          </p:txBody>
        </p:sp>
      </p:grpSp>
      <p:grpSp>
        <p:nvGrpSpPr>
          <p:cNvPr id="4" name="Group 23"/>
          <p:cNvGrpSpPr>
            <a:grpSpLocks/>
          </p:cNvGrpSpPr>
          <p:nvPr/>
        </p:nvGrpSpPr>
        <p:grpSpPr bwMode="auto">
          <a:xfrm rot="1685615">
            <a:off x="2489200" y="5859463"/>
            <a:ext cx="149225" cy="538162"/>
            <a:chOff x="2880" y="3203"/>
            <a:chExt cx="196" cy="998"/>
          </a:xfrm>
        </p:grpSpPr>
        <p:sp>
          <p:nvSpPr>
            <p:cNvPr id="56350" name="Oval 24"/>
            <p:cNvSpPr>
              <a:spLocks noChangeArrowheads="1"/>
            </p:cNvSpPr>
            <p:nvPr/>
          </p:nvSpPr>
          <p:spPr bwMode="auto">
            <a:xfrm>
              <a:off x="2880" y="3203"/>
              <a:ext cx="181" cy="318"/>
            </a:xfrm>
            <a:prstGeom prst="ellipse">
              <a:avLst/>
            </a:prstGeom>
            <a:solidFill>
              <a:schemeClr val="tx1"/>
            </a:solidFill>
            <a:ln w="9525">
              <a:solidFill>
                <a:schemeClr val="tx1"/>
              </a:solidFill>
              <a:round/>
              <a:headEnd/>
              <a:tailEnd/>
            </a:ln>
          </p:spPr>
          <p:txBody>
            <a:bodyPr wrap="none" anchor="ctr"/>
            <a:lstStyle/>
            <a:p>
              <a:endParaRPr lang="en-IE"/>
            </a:p>
          </p:txBody>
        </p:sp>
        <p:sp>
          <p:nvSpPr>
            <p:cNvPr id="56351" name="Freeform 25"/>
            <p:cNvSpPr>
              <a:spLocks/>
            </p:cNvSpPr>
            <p:nvPr/>
          </p:nvSpPr>
          <p:spPr bwMode="auto">
            <a:xfrm>
              <a:off x="2880" y="3475"/>
              <a:ext cx="196" cy="726"/>
            </a:xfrm>
            <a:custGeom>
              <a:avLst/>
              <a:gdLst>
                <a:gd name="T0" fmla="*/ 91 w 196"/>
                <a:gd name="T1" fmla="*/ 0 h 726"/>
                <a:gd name="T2" fmla="*/ 91 w 196"/>
                <a:gd name="T3" fmla="*/ 137 h 726"/>
                <a:gd name="T4" fmla="*/ 0 w 196"/>
                <a:gd name="T5" fmla="*/ 227 h 726"/>
                <a:gd name="T6" fmla="*/ 91 w 196"/>
                <a:gd name="T7" fmla="*/ 363 h 726"/>
                <a:gd name="T8" fmla="*/ 181 w 196"/>
                <a:gd name="T9" fmla="*/ 409 h 726"/>
                <a:gd name="T10" fmla="*/ 181 w 196"/>
                <a:gd name="T11" fmla="*/ 545 h 726"/>
                <a:gd name="T12" fmla="*/ 91 w 196"/>
                <a:gd name="T13" fmla="*/ 635 h 726"/>
                <a:gd name="T14" fmla="*/ 91 w 196"/>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726"/>
                <a:gd name="T26" fmla="*/ 196 w 196"/>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726">
                  <a:moveTo>
                    <a:pt x="91" y="0"/>
                  </a:moveTo>
                  <a:cubicBezTo>
                    <a:pt x="98" y="49"/>
                    <a:pt x="106" y="99"/>
                    <a:pt x="91" y="137"/>
                  </a:cubicBezTo>
                  <a:cubicBezTo>
                    <a:pt x="76" y="175"/>
                    <a:pt x="0" y="189"/>
                    <a:pt x="0" y="227"/>
                  </a:cubicBezTo>
                  <a:cubicBezTo>
                    <a:pt x="0" y="265"/>
                    <a:pt x="61" y="333"/>
                    <a:pt x="91" y="363"/>
                  </a:cubicBezTo>
                  <a:cubicBezTo>
                    <a:pt x="121" y="393"/>
                    <a:pt x="166" y="379"/>
                    <a:pt x="181" y="409"/>
                  </a:cubicBezTo>
                  <a:cubicBezTo>
                    <a:pt x="196" y="439"/>
                    <a:pt x="196" y="507"/>
                    <a:pt x="181" y="545"/>
                  </a:cubicBezTo>
                  <a:cubicBezTo>
                    <a:pt x="166" y="583"/>
                    <a:pt x="106" y="605"/>
                    <a:pt x="91" y="635"/>
                  </a:cubicBezTo>
                  <a:cubicBezTo>
                    <a:pt x="76" y="665"/>
                    <a:pt x="91" y="711"/>
                    <a:pt x="91" y="726"/>
                  </a:cubicBezTo>
                </a:path>
              </a:pathLst>
            </a:custGeom>
            <a:noFill/>
            <a:ln w="28575">
              <a:solidFill>
                <a:schemeClr val="tx1"/>
              </a:solidFill>
              <a:round/>
              <a:headEnd/>
              <a:tailEnd/>
            </a:ln>
          </p:spPr>
          <p:txBody>
            <a:bodyPr/>
            <a:lstStyle/>
            <a:p>
              <a:endParaRPr lang="en-US"/>
            </a:p>
          </p:txBody>
        </p:sp>
      </p:grpSp>
      <p:grpSp>
        <p:nvGrpSpPr>
          <p:cNvPr id="5" name="Group 26"/>
          <p:cNvGrpSpPr>
            <a:grpSpLocks/>
          </p:cNvGrpSpPr>
          <p:nvPr/>
        </p:nvGrpSpPr>
        <p:grpSpPr bwMode="auto">
          <a:xfrm rot="4652654">
            <a:off x="486569" y="5544344"/>
            <a:ext cx="142875" cy="649287"/>
            <a:chOff x="2880" y="3203"/>
            <a:chExt cx="196" cy="998"/>
          </a:xfrm>
        </p:grpSpPr>
        <p:sp>
          <p:nvSpPr>
            <p:cNvPr id="56348" name="Oval 27"/>
            <p:cNvSpPr>
              <a:spLocks noChangeArrowheads="1"/>
            </p:cNvSpPr>
            <p:nvPr/>
          </p:nvSpPr>
          <p:spPr bwMode="auto">
            <a:xfrm>
              <a:off x="2880" y="3203"/>
              <a:ext cx="181" cy="318"/>
            </a:xfrm>
            <a:prstGeom prst="ellipse">
              <a:avLst/>
            </a:prstGeom>
            <a:solidFill>
              <a:schemeClr val="tx1"/>
            </a:solidFill>
            <a:ln w="9525">
              <a:solidFill>
                <a:schemeClr val="tx1"/>
              </a:solidFill>
              <a:round/>
              <a:headEnd/>
              <a:tailEnd/>
            </a:ln>
          </p:spPr>
          <p:txBody>
            <a:bodyPr wrap="none" anchor="ctr"/>
            <a:lstStyle/>
            <a:p>
              <a:endParaRPr lang="en-IE"/>
            </a:p>
          </p:txBody>
        </p:sp>
        <p:sp>
          <p:nvSpPr>
            <p:cNvPr id="56349" name="Freeform 28"/>
            <p:cNvSpPr>
              <a:spLocks/>
            </p:cNvSpPr>
            <p:nvPr/>
          </p:nvSpPr>
          <p:spPr bwMode="auto">
            <a:xfrm>
              <a:off x="2880" y="3475"/>
              <a:ext cx="196" cy="726"/>
            </a:xfrm>
            <a:custGeom>
              <a:avLst/>
              <a:gdLst>
                <a:gd name="T0" fmla="*/ 91 w 196"/>
                <a:gd name="T1" fmla="*/ 0 h 726"/>
                <a:gd name="T2" fmla="*/ 91 w 196"/>
                <a:gd name="T3" fmla="*/ 137 h 726"/>
                <a:gd name="T4" fmla="*/ 0 w 196"/>
                <a:gd name="T5" fmla="*/ 227 h 726"/>
                <a:gd name="T6" fmla="*/ 91 w 196"/>
                <a:gd name="T7" fmla="*/ 363 h 726"/>
                <a:gd name="T8" fmla="*/ 181 w 196"/>
                <a:gd name="T9" fmla="*/ 409 h 726"/>
                <a:gd name="T10" fmla="*/ 181 w 196"/>
                <a:gd name="T11" fmla="*/ 545 h 726"/>
                <a:gd name="T12" fmla="*/ 91 w 196"/>
                <a:gd name="T13" fmla="*/ 635 h 726"/>
                <a:gd name="T14" fmla="*/ 91 w 196"/>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726"/>
                <a:gd name="T26" fmla="*/ 196 w 196"/>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726">
                  <a:moveTo>
                    <a:pt x="91" y="0"/>
                  </a:moveTo>
                  <a:cubicBezTo>
                    <a:pt x="98" y="49"/>
                    <a:pt x="106" y="99"/>
                    <a:pt x="91" y="137"/>
                  </a:cubicBezTo>
                  <a:cubicBezTo>
                    <a:pt x="76" y="175"/>
                    <a:pt x="0" y="189"/>
                    <a:pt x="0" y="227"/>
                  </a:cubicBezTo>
                  <a:cubicBezTo>
                    <a:pt x="0" y="265"/>
                    <a:pt x="61" y="333"/>
                    <a:pt x="91" y="363"/>
                  </a:cubicBezTo>
                  <a:cubicBezTo>
                    <a:pt x="121" y="393"/>
                    <a:pt x="166" y="379"/>
                    <a:pt x="181" y="409"/>
                  </a:cubicBezTo>
                  <a:cubicBezTo>
                    <a:pt x="196" y="439"/>
                    <a:pt x="196" y="507"/>
                    <a:pt x="181" y="545"/>
                  </a:cubicBezTo>
                  <a:cubicBezTo>
                    <a:pt x="166" y="583"/>
                    <a:pt x="106" y="605"/>
                    <a:pt x="91" y="635"/>
                  </a:cubicBezTo>
                  <a:cubicBezTo>
                    <a:pt x="76" y="665"/>
                    <a:pt x="91" y="711"/>
                    <a:pt x="91" y="726"/>
                  </a:cubicBezTo>
                </a:path>
              </a:pathLst>
            </a:custGeom>
            <a:noFill/>
            <a:ln w="28575">
              <a:solidFill>
                <a:schemeClr val="tx1"/>
              </a:solidFill>
              <a:round/>
              <a:headEnd/>
              <a:tailEnd/>
            </a:ln>
          </p:spPr>
          <p:txBody>
            <a:bodyPr/>
            <a:lstStyle/>
            <a:p>
              <a:endParaRPr lang="en-US"/>
            </a:p>
          </p:txBody>
        </p:sp>
      </p:grpSp>
      <p:grpSp>
        <p:nvGrpSpPr>
          <p:cNvPr id="6" name="Group 29"/>
          <p:cNvGrpSpPr>
            <a:grpSpLocks/>
          </p:cNvGrpSpPr>
          <p:nvPr/>
        </p:nvGrpSpPr>
        <p:grpSpPr bwMode="auto">
          <a:xfrm rot="7627446">
            <a:off x="646906" y="513557"/>
            <a:ext cx="144463" cy="647700"/>
            <a:chOff x="2880" y="3203"/>
            <a:chExt cx="196" cy="998"/>
          </a:xfrm>
        </p:grpSpPr>
        <p:sp>
          <p:nvSpPr>
            <p:cNvPr id="56346" name="Oval 30"/>
            <p:cNvSpPr>
              <a:spLocks noChangeArrowheads="1"/>
            </p:cNvSpPr>
            <p:nvPr/>
          </p:nvSpPr>
          <p:spPr bwMode="auto">
            <a:xfrm>
              <a:off x="2880" y="3203"/>
              <a:ext cx="181" cy="318"/>
            </a:xfrm>
            <a:prstGeom prst="ellipse">
              <a:avLst/>
            </a:prstGeom>
            <a:solidFill>
              <a:schemeClr val="tx1"/>
            </a:solidFill>
            <a:ln w="9525">
              <a:solidFill>
                <a:schemeClr val="tx1"/>
              </a:solidFill>
              <a:round/>
              <a:headEnd/>
              <a:tailEnd/>
            </a:ln>
          </p:spPr>
          <p:txBody>
            <a:bodyPr wrap="none" anchor="ctr"/>
            <a:lstStyle/>
            <a:p>
              <a:endParaRPr lang="en-IE"/>
            </a:p>
          </p:txBody>
        </p:sp>
        <p:sp>
          <p:nvSpPr>
            <p:cNvPr id="56347" name="Freeform 31"/>
            <p:cNvSpPr>
              <a:spLocks/>
            </p:cNvSpPr>
            <p:nvPr/>
          </p:nvSpPr>
          <p:spPr bwMode="auto">
            <a:xfrm>
              <a:off x="2880" y="3475"/>
              <a:ext cx="196" cy="726"/>
            </a:xfrm>
            <a:custGeom>
              <a:avLst/>
              <a:gdLst>
                <a:gd name="T0" fmla="*/ 91 w 196"/>
                <a:gd name="T1" fmla="*/ 0 h 726"/>
                <a:gd name="T2" fmla="*/ 91 w 196"/>
                <a:gd name="T3" fmla="*/ 137 h 726"/>
                <a:gd name="T4" fmla="*/ 0 w 196"/>
                <a:gd name="T5" fmla="*/ 227 h 726"/>
                <a:gd name="T6" fmla="*/ 91 w 196"/>
                <a:gd name="T7" fmla="*/ 363 h 726"/>
                <a:gd name="T8" fmla="*/ 181 w 196"/>
                <a:gd name="T9" fmla="*/ 409 h 726"/>
                <a:gd name="T10" fmla="*/ 181 w 196"/>
                <a:gd name="T11" fmla="*/ 545 h 726"/>
                <a:gd name="T12" fmla="*/ 91 w 196"/>
                <a:gd name="T13" fmla="*/ 635 h 726"/>
                <a:gd name="T14" fmla="*/ 91 w 196"/>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726"/>
                <a:gd name="T26" fmla="*/ 196 w 196"/>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726">
                  <a:moveTo>
                    <a:pt x="91" y="0"/>
                  </a:moveTo>
                  <a:cubicBezTo>
                    <a:pt x="98" y="49"/>
                    <a:pt x="106" y="99"/>
                    <a:pt x="91" y="137"/>
                  </a:cubicBezTo>
                  <a:cubicBezTo>
                    <a:pt x="76" y="175"/>
                    <a:pt x="0" y="189"/>
                    <a:pt x="0" y="227"/>
                  </a:cubicBezTo>
                  <a:cubicBezTo>
                    <a:pt x="0" y="265"/>
                    <a:pt x="61" y="333"/>
                    <a:pt x="91" y="363"/>
                  </a:cubicBezTo>
                  <a:cubicBezTo>
                    <a:pt x="121" y="393"/>
                    <a:pt x="166" y="379"/>
                    <a:pt x="181" y="409"/>
                  </a:cubicBezTo>
                  <a:cubicBezTo>
                    <a:pt x="196" y="439"/>
                    <a:pt x="196" y="507"/>
                    <a:pt x="181" y="545"/>
                  </a:cubicBezTo>
                  <a:cubicBezTo>
                    <a:pt x="166" y="583"/>
                    <a:pt x="106" y="605"/>
                    <a:pt x="91" y="635"/>
                  </a:cubicBezTo>
                  <a:cubicBezTo>
                    <a:pt x="76" y="665"/>
                    <a:pt x="91" y="711"/>
                    <a:pt x="91" y="726"/>
                  </a:cubicBezTo>
                </a:path>
              </a:pathLst>
            </a:custGeom>
            <a:noFill/>
            <a:ln w="28575">
              <a:solidFill>
                <a:schemeClr val="tx1"/>
              </a:solidFill>
              <a:round/>
              <a:headEnd/>
              <a:tailEnd/>
            </a:ln>
          </p:spPr>
          <p:txBody>
            <a:bodyPr/>
            <a:lstStyle/>
            <a:p>
              <a:endParaRPr lang="en-US"/>
            </a:p>
          </p:txBody>
        </p:sp>
      </p:grpSp>
      <p:grpSp>
        <p:nvGrpSpPr>
          <p:cNvPr id="7" name="Group 32"/>
          <p:cNvGrpSpPr>
            <a:grpSpLocks/>
          </p:cNvGrpSpPr>
          <p:nvPr/>
        </p:nvGrpSpPr>
        <p:grpSpPr bwMode="auto">
          <a:xfrm rot="-4899589">
            <a:off x="8360569" y="5401469"/>
            <a:ext cx="133350" cy="652462"/>
            <a:chOff x="2880" y="3203"/>
            <a:chExt cx="196" cy="998"/>
          </a:xfrm>
        </p:grpSpPr>
        <p:sp>
          <p:nvSpPr>
            <p:cNvPr id="56344" name="Oval 33"/>
            <p:cNvSpPr>
              <a:spLocks noChangeArrowheads="1"/>
            </p:cNvSpPr>
            <p:nvPr/>
          </p:nvSpPr>
          <p:spPr bwMode="auto">
            <a:xfrm>
              <a:off x="2880" y="3203"/>
              <a:ext cx="181" cy="318"/>
            </a:xfrm>
            <a:prstGeom prst="ellipse">
              <a:avLst/>
            </a:prstGeom>
            <a:solidFill>
              <a:schemeClr val="tx1"/>
            </a:solidFill>
            <a:ln w="9525">
              <a:solidFill>
                <a:schemeClr val="tx1"/>
              </a:solidFill>
              <a:round/>
              <a:headEnd/>
              <a:tailEnd/>
            </a:ln>
          </p:spPr>
          <p:txBody>
            <a:bodyPr wrap="none" anchor="ctr"/>
            <a:lstStyle/>
            <a:p>
              <a:endParaRPr lang="en-IE"/>
            </a:p>
          </p:txBody>
        </p:sp>
        <p:sp>
          <p:nvSpPr>
            <p:cNvPr id="56345" name="Freeform 34"/>
            <p:cNvSpPr>
              <a:spLocks/>
            </p:cNvSpPr>
            <p:nvPr/>
          </p:nvSpPr>
          <p:spPr bwMode="auto">
            <a:xfrm>
              <a:off x="2880" y="3475"/>
              <a:ext cx="196" cy="726"/>
            </a:xfrm>
            <a:custGeom>
              <a:avLst/>
              <a:gdLst>
                <a:gd name="T0" fmla="*/ 91 w 196"/>
                <a:gd name="T1" fmla="*/ 0 h 726"/>
                <a:gd name="T2" fmla="*/ 91 w 196"/>
                <a:gd name="T3" fmla="*/ 137 h 726"/>
                <a:gd name="T4" fmla="*/ 0 w 196"/>
                <a:gd name="T5" fmla="*/ 227 h 726"/>
                <a:gd name="T6" fmla="*/ 91 w 196"/>
                <a:gd name="T7" fmla="*/ 363 h 726"/>
                <a:gd name="T8" fmla="*/ 181 w 196"/>
                <a:gd name="T9" fmla="*/ 409 h 726"/>
                <a:gd name="T10" fmla="*/ 181 w 196"/>
                <a:gd name="T11" fmla="*/ 545 h 726"/>
                <a:gd name="T12" fmla="*/ 91 w 196"/>
                <a:gd name="T13" fmla="*/ 635 h 726"/>
                <a:gd name="T14" fmla="*/ 91 w 196"/>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726"/>
                <a:gd name="T26" fmla="*/ 196 w 196"/>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726">
                  <a:moveTo>
                    <a:pt x="91" y="0"/>
                  </a:moveTo>
                  <a:cubicBezTo>
                    <a:pt x="98" y="49"/>
                    <a:pt x="106" y="99"/>
                    <a:pt x="91" y="137"/>
                  </a:cubicBezTo>
                  <a:cubicBezTo>
                    <a:pt x="76" y="175"/>
                    <a:pt x="0" y="189"/>
                    <a:pt x="0" y="227"/>
                  </a:cubicBezTo>
                  <a:cubicBezTo>
                    <a:pt x="0" y="265"/>
                    <a:pt x="61" y="333"/>
                    <a:pt x="91" y="363"/>
                  </a:cubicBezTo>
                  <a:cubicBezTo>
                    <a:pt x="121" y="393"/>
                    <a:pt x="166" y="379"/>
                    <a:pt x="181" y="409"/>
                  </a:cubicBezTo>
                  <a:cubicBezTo>
                    <a:pt x="196" y="439"/>
                    <a:pt x="196" y="507"/>
                    <a:pt x="181" y="545"/>
                  </a:cubicBezTo>
                  <a:cubicBezTo>
                    <a:pt x="166" y="583"/>
                    <a:pt x="106" y="605"/>
                    <a:pt x="91" y="635"/>
                  </a:cubicBezTo>
                  <a:cubicBezTo>
                    <a:pt x="76" y="665"/>
                    <a:pt x="91" y="711"/>
                    <a:pt x="91" y="726"/>
                  </a:cubicBezTo>
                </a:path>
              </a:pathLst>
            </a:custGeom>
            <a:noFill/>
            <a:ln w="28575">
              <a:solidFill>
                <a:schemeClr val="tx1"/>
              </a:solidFill>
              <a:round/>
              <a:headEnd/>
              <a:tailEnd/>
            </a:ln>
          </p:spPr>
          <p:txBody>
            <a:bodyPr/>
            <a:lstStyle/>
            <a:p>
              <a:endParaRPr lang="en-US"/>
            </a:p>
          </p:txBody>
        </p:sp>
      </p:grpSp>
      <p:grpSp>
        <p:nvGrpSpPr>
          <p:cNvPr id="8" name="Group 35"/>
          <p:cNvGrpSpPr>
            <a:grpSpLocks/>
          </p:cNvGrpSpPr>
          <p:nvPr/>
        </p:nvGrpSpPr>
        <p:grpSpPr bwMode="auto">
          <a:xfrm rot="-8100385">
            <a:off x="8243888" y="260350"/>
            <a:ext cx="138112" cy="706438"/>
            <a:chOff x="2880" y="3203"/>
            <a:chExt cx="196" cy="998"/>
          </a:xfrm>
        </p:grpSpPr>
        <p:sp>
          <p:nvSpPr>
            <p:cNvPr id="56342" name="Oval 36"/>
            <p:cNvSpPr>
              <a:spLocks noChangeArrowheads="1"/>
            </p:cNvSpPr>
            <p:nvPr/>
          </p:nvSpPr>
          <p:spPr bwMode="auto">
            <a:xfrm>
              <a:off x="2880" y="3203"/>
              <a:ext cx="181" cy="318"/>
            </a:xfrm>
            <a:prstGeom prst="ellipse">
              <a:avLst/>
            </a:prstGeom>
            <a:solidFill>
              <a:schemeClr val="tx1"/>
            </a:solidFill>
            <a:ln w="9525">
              <a:solidFill>
                <a:schemeClr val="tx1"/>
              </a:solidFill>
              <a:round/>
              <a:headEnd/>
              <a:tailEnd/>
            </a:ln>
          </p:spPr>
          <p:txBody>
            <a:bodyPr wrap="none" anchor="ctr"/>
            <a:lstStyle/>
            <a:p>
              <a:endParaRPr lang="en-IE"/>
            </a:p>
          </p:txBody>
        </p:sp>
        <p:sp>
          <p:nvSpPr>
            <p:cNvPr id="56343" name="Freeform 37"/>
            <p:cNvSpPr>
              <a:spLocks/>
            </p:cNvSpPr>
            <p:nvPr/>
          </p:nvSpPr>
          <p:spPr bwMode="auto">
            <a:xfrm>
              <a:off x="2880" y="3475"/>
              <a:ext cx="196" cy="726"/>
            </a:xfrm>
            <a:custGeom>
              <a:avLst/>
              <a:gdLst>
                <a:gd name="T0" fmla="*/ 91 w 196"/>
                <a:gd name="T1" fmla="*/ 0 h 726"/>
                <a:gd name="T2" fmla="*/ 91 w 196"/>
                <a:gd name="T3" fmla="*/ 137 h 726"/>
                <a:gd name="T4" fmla="*/ 0 w 196"/>
                <a:gd name="T5" fmla="*/ 227 h 726"/>
                <a:gd name="T6" fmla="*/ 91 w 196"/>
                <a:gd name="T7" fmla="*/ 363 h 726"/>
                <a:gd name="T8" fmla="*/ 181 w 196"/>
                <a:gd name="T9" fmla="*/ 409 h 726"/>
                <a:gd name="T10" fmla="*/ 181 w 196"/>
                <a:gd name="T11" fmla="*/ 545 h 726"/>
                <a:gd name="T12" fmla="*/ 91 w 196"/>
                <a:gd name="T13" fmla="*/ 635 h 726"/>
                <a:gd name="T14" fmla="*/ 91 w 196"/>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726"/>
                <a:gd name="T26" fmla="*/ 196 w 196"/>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726">
                  <a:moveTo>
                    <a:pt x="91" y="0"/>
                  </a:moveTo>
                  <a:cubicBezTo>
                    <a:pt x="98" y="49"/>
                    <a:pt x="106" y="99"/>
                    <a:pt x="91" y="137"/>
                  </a:cubicBezTo>
                  <a:cubicBezTo>
                    <a:pt x="76" y="175"/>
                    <a:pt x="0" y="189"/>
                    <a:pt x="0" y="227"/>
                  </a:cubicBezTo>
                  <a:cubicBezTo>
                    <a:pt x="0" y="265"/>
                    <a:pt x="61" y="333"/>
                    <a:pt x="91" y="363"/>
                  </a:cubicBezTo>
                  <a:cubicBezTo>
                    <a:pt x="121" y="393"/>
                    <a:pt x="166" y="379"/>
                    <a:pt x="181" y="409"/>
                  </a:cubicBezTo>
                  <a:cubicBezTo>
                    <a:pt x="196" y="439"/>
                    <a:pt x="196" y="507"/>
                    <a:pt x="181" y="545"/>
                  </a:cubicBezTo>
                  <a:cubicBezTo>
                    <a:pt x="166" y="583"/>
                    <a:pt x="106" y="605"/>
                    <a:pt x="91" y="635"/>
                  </a:cubicBezTo>
                  <a:cubicBezTo>
                    <a:pt x="76" y="665"/>
                    <a:pt x="91" y="711"/>
                    <a:pt x="91" y="726"/>
                  </a:cubicBezTo>
                </a:path>
              </a:pathLst>
            </a:custGeom>
            <a:noFill/>
            <a:ln w="28575">
              <a:solidFill>
                <a:schemeClr val="tx1"/>
              </a:solidFill>
              <a:round/>
              <a:headEnd/>
              <a:tailEnd/>
            </a:ln>
          </p:spPr>
          <p:txBody>
            <a:bodyPr/>
            <a:lstStyle/>
            <a:p>
              <a:endParaRPr lang="en-US"/>
            </a:p>
          </p:txBody>
        </p:sp>
      </p:grpSp>
      <p:grpSp>
        <p:nvGrpSpPr>
          <p:cNvPr id="9" name="Group 38"/>
          <p:cNvGrpSpPr>
            <a:grpSpLocks/>
          </p:cNvGrpSpPr>
          <p:nvPr/>
        </p:nvGrpSpPr>
        <p:grpSpPr bwMode="auto">
          <a:xfrm rot="-10551010">
            <a:off x="5364163" y="188913"/>
            <a:ext cx="142875" cy="504825"/>
            <a:chOff x="2880" y="3203"/>
            <a:chExt cx="196" cy="998"/>
          </a:xfrm>
        </p:grpSpPr>
        <p:sp>
          <p:nvSpPr>
            <p:cNvPr id="56340" name="Oval 39"/>
            <p:cNvSpPr>
              <a:spLocks noChangeArrowheads="1"/>
            </p:cNvSpPr>
            <p:nvPr/>
          </p:nvSpPr>
          <p:spPr bwMode="auto">
            <a:xfrm>
              <a:off x="2880" y="3203"/>
              <a:ext cx="181" cy="318"/>
            </a:xfrm>
            <a:prstGeom prst="ellipse">
              <a:avLst/>
            </a:prstGeom>
            <a:solidFill>
              <a:schemeClr val="tx1"/>
            </a:solidFill>
            <a:ln w="9525">
              <a:solidFill>
                <a:schemeClr val="tx1"/>
              </a:solidFill>
              <a:round/>
              <a:headEnd/>
              <a:tailEnd/>
            </a:ln>
          </p:spPr>
          <p:txBody>
            <a:bodyPr wrap="none" anchor="ctr"/>
            <a:lstStyle/>
            <a:p>
              <a:endParaRPr lang="en-IE"/>
            </a:p>
          </p:txBody>
        </p:sp>
        <p:sp>
          <p:nvSpPr>
            <p:cNvPr id="56341" name="Freeform 40"/>
            <p:cNvSpPr>
              <a:spLocks/>
            </p:cNvSpPr>
            <p:nvPr/>
          </p:nvSpPr>
          <p:spPr bwMode="auto">
            <a:xfrm>
              <a:off x="2880" y="3475"/>
              <a:ext cx="196" cy="726"/>
            </a:xfrm>
            <a:custGeom>
              <a:avLst/>
              <a:gdLst>
                <a:gd name="T0" fmla="*/ 91 w 196"/>
                <a:gd name="T1" fmla="*/ 0 h 726"/>
                <a:gd name="T2" fmla="*/ 91 w 196"/>
                <a:gd name="T3" fmla="*/ 137 h 726"/>
                <a:gd name="T4" fmla="*/ 0 w 196"/>
                <a:gd name="T5" fmla="*/ 227 h 726"/>
                <a:gd name="T6" fmla="*/ 91 w 196"/>
                <a:gd name="T7" fmla="*/ 363 h 726"/>
                <a:gd name="T8" fmla="*/ 181 w 196"/>
                <a:gd name="T9" fmla="*/ 409 h 726"/>
                <a:gd name="T10" fmla="*/ 181 w 196"/>
                <a:gd name="T11" fmla="*/ 545 h 726"/>
                <a:gd name="T12" fmla="*/ 91 w 196"/>
                <a:gd name="T13" fmla="*/ 635 h 726"/>
                <a:gd name="T14" fmla="*/ 91 w 196"/>
                <a:gd name="T15" fmla="*/ 726 h 72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726"/>
                <a:gd name="T26" fmla="*/ 196 w 196"/>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726">
                  <a:moveTo>
                    <a:pt x="91" y="0"/>
                  </a:moveTo>
                  <a:cubicBezTo>
                    <a:pt x="98" y="49"/>
                    <a:pt x="106" y="99"/>
                    <a:pt x="91" y="137"/>
                  </a:cubicBezTo>
                  <a:cubicBezTo>
                    <a:pt x="76" y="175"/>
                    <a:pt x="0" y="189"/>
                    <a:pt x="0" y="227"/>
                  </a:cubicBezTo>
                  <a:cubicBezTo>
                    <a:pt x="0" y="265"/>
                    <a:pt x="61" y="333"/>
                    <a:pt x="91" y="363"/>
                  </a:cubicBezTo>
                  <a:cubicBezTo>
                    <a:pt x="121" y="393"/>
                    <a:pt x="166" y="379"/>
                    <a:pt x="181" y="409"/>
                  </a:cubicBezTo>
                  <a:cubicBezTo>
                    <a:pt x="196" y="439"/>
                    <a:pt x="196" y="507"/>
                    <a:pt x="181" y="545"/>
                  </a:cubicBezTo>
                  <a:cubicBezTo>
                    <a:pt x="166" y="583"/>
                    <a:pt x="106" y="605"/>
                    <a:pt x="91" y="635"/>
                  </a:cubicBezTo>
                  <a:cubicBezTo>
                    <a:pt x="76" y="665"/>
                    <a:pt x="91" y="711"/>
                    <a:pt x="91" y="726"/>
                  </a:cubicBezTo>
                </a:path>
              </a:pathLst>
            </a:custGeom>
            <a:noFill/>
            <a:ln w="28575">
              <a:solidFill>
                <a:schemeClr val="tx1"/>
              </a:solidFill>
              <a:round/>
              <a:headEnd/>
              <a:tailEnd/>
            </a:ln>
          </p:spPr>
          <p:txBody>
            <a:bodyPr/>
            <a:lstStyle/>
            <a:p>
              <a:endParaRPr lang="en-US"/>
            </a:p>
          </p:txBody>
        </p:sp>
      </p:grpSp>
      <p:sp>
        <p:nvSpPr>
          <p:cNvPr id="42025" name="Text Box 41"/>
          <p:cNvSpPr txBox="1">
            <a:spLocks noChangeArrowheads="1"/>
          </p:cNvSpPr>
          <p:nvPr/>
        </p:nvSpPr>
        <p:spPr bwMode="auto">
          <a:xfrm>
            <a:off x="214282" y="785794"/>
            <a:ext cx="8643998" cy="6072206"/>
          </a:xfrm>
          <a:prstGeom prst="rect">
            <a:avLst/>
          </a:prstGeom>
          <a:noFill/>
          <a:ln w="9525">
            <a:noFill/>
            <a:miter lim="800000"/>
            <a:headEnd/>
            <a:tailEnd/>
          </a:ln>
        </p:spPr>
        <p:txBody>
          <a:bodyPr wrap="square">
            <a:spAutoFit/>
          </a:bodyPr>
          <a:lstStyle/>
          <a:p>
            <a:pPr>
              <a:spcBef>
                <a:spcPct val="50000"/>
              </a:spcBef>
            </a:pPr>
            <a:r>
              <a:rPr lang="en-IE" sz="2800" b="0" dirty="0"/>
              <a:t>The </a:t>
            </a:r>
            <a:r>
              <a:rPr lang="en-IE" sz="2800" dirty="0"/>
              <a:t>acrosome</a:t>
            </a:r>
            <a:r>
              <a:rPr lang="en-IE" sz="2800" b="0" dirty="0"/>
              <a:t> releases enzymes to digest the egg </a:t>
            </a:r>
            <a:r>
              <a:rPr lang="en-IE" sz="2800" b="0" dirty="0" smtClean="0"/>
              <a:t>membrane. </a:t>
            </a:r>
          </a:p>
          <a:p>
            <a:pPr>
              <a:spcBef>
                <a:spcPct val="50000"/>
              </a:spcBef>
            </a:pPr>
            <a:r>
              <a:rPr lang="en-IE" sz="2800" b="0" dirty="0" smtClean="0"/>
              <a:t>A number of sperm may reach the egg at the same time. The sperm loses its tail and the head enters the egg. </a:t>
            </a:r>
          </a:p>
          <a:p>
            <a:pPr>
              <a:spcBef>
                <a:spcPct val="50000"/>
              </a:spcBef>
            </a:pPr>
            <a:endParaRPr lang="en-IE" sz="2800" b="0" dirty="0"/>
          </a:p>
          <a:p>
            <a:pPr>
              <a:spcBef>
                <a:spcPct val="50000"/>
              </a:spcBef>
            </a:pPr>
            <a:endParaRPr lang="en-IE" sz="2800" b="0" dirty="0" smtClean="0"/>
          </a:p>
          <a:p>
            <a:pPr>
              <a:spcBef>
                <a:spcPct val="50000"/>
              </a:spcBef>
            </a:pPr>
            <a:endParaRPr lang="en-IE" sz="2800" b="0" dirty="0"/>
          </a:p>
          <a:p>
            <a:pPr>
              <a:spcBef>
                <a:spcPct val="50000"/>
              </a:spcBef>
            </a:pPr>
            <a:r>
              <a:rPr lang="en-IE" sz="2800" b="0" dirty="0" smtClean="0"/>
              <a:t>The sperm and egg nuclei fuse to form a zygote. </a:t>
            </a:r>
          </a:p>
          <a:p>
            <a:pPr>
              <a:spcBef>
                <a:spcPct val="50000"/>
              </a:spcBef>
            </a:pPr>
            <a:r>
              <a:rPr lang="en-IE" sz="2800" b="0" dirty="0" smtClean="0"/>
              <a:t>A chemical reaction at the membrane prevents other sperm cells entering.</a:t>
            </a:r>
            <a:endParaRPr lang="en-GB" sz="2800" b="0" dirty="0" smtClean="0"/>
          </a:p>
        </p:txBody>
      </p:sp>
      <p:sp>
        <p:nvSpPr>
          <p:cNvPr id="42031" name="Oval 47"/>
          <p:cNvSpPr>
            <a:spLocks noChangeArrowheads="1"/>
          </p:cNvSpPr>
          <p:nvPr/>
        </p:nvSpPr>
        <p:spPr bwMode="auto">
          <a:xfrm rot="7627446">
            <a:off x="2992438" y="3597275"/>
            <a:ext cx="133350" cy="206375"/>
          </a:xfrm>
          <a:prstGeom prst="ellipse">
            <a:avLst/>
          </a:prstGeom>
          <a:solidFill>
            <a:schemeClr val="tx1"/>
          </a:solidFill>
          <a:ln w="9525">
            <a:solidFill>
              <a:schemeClr val="tx1"/>
            </a:solidFill>
            <a:round/>
            <a:headEnd/>
            <a:tailEnd/>
          </a:ln>
        </p:spPr>
        <p:txBody>
          <a:bodyPr wrap="none" anchor="ctr"/>
          <a:lstStyle/>
          <a:p>
            <a:endParaRPr lang="en-IE"/>
          </a:p>
        </p:txBody>
      </p:sp>
      <p:sp>
        <p:nvSpPr>
          <p:cNvPr id="42032" name="Freeform 48"/>
          <p:cNvSpPr>
            <a:spLocks/>
          </p:cNvSpPr>
          <p:nvPr/>
        </p:nvSpPr>
        <p:spPr bwMode="auto">
          <a:xfrm rot="7627446">
            <a:off x="2735263" y="3282950"/>
            <a:ext cx="144462" cy="471488"/>
          </a:xfrm>
          <a:custGeom>
            <a:avLst/>
            <a:gdLst>
              <a:gd name="T0" fmla="*/ 67072 w 196"/>
              <a:gd name="T1" fmla="*/ 0 h 726"/>
              <a:gd name="T2" fmla="*/ 67072 w 196"/>
              <a:gd name="T3" fmla="*/ 88972 h 726"/>
              <a:gd name="T4" fmla="*/ 0 w 196"/>
              <a:gd name="T5" fmla="*/ 147421 h 726"/>
              <a:gd name="T6" fmla="*/ 67072 w 196"/>
              <a:gd name="T7" fmla="*/ 235744 h 726"/>
              <a:gd name="T8" fmla="*/ 133406 w 196"/>
              <a:gd name="T9" fmla="*/ 265618 h 726"/>
              <a:gd name="T10" fmla="*/ 133406 w 196"/>
              <a:gd name="T11" fmla="*/ 353941 h 726"/>
              <a:gd name="T12" fmla="*/ 67072 w 196"/>
              <a:gd name="T13" fmla="*/ 412390 h 726"/>
              <a:gd name="T14" fmla="*/ 67072 w 196"/>
              <a:gd name="T15" fmla="*/ 471488 h 726"/>
              <a:gd name="T16" fmla="*/ 0 60000 65536"/>
              <a:gd name="T17" fmla="*/ 0 60000 65536"/>
              <a:gd name="T18" fmla="*/ 0 60000 65536"/>
              <a:gd name="T19" fmla="*/ 0 60000 65536"/>
              <a:gd name="T20" fmla="*/ 0 60000 65536"/>
              <a:gd name="T21" fmla="*/ 0 60000 65536"/>
              <a:gd name="T22" fmla="*/ 0 60000 65536"/>
              <a:gd name="T23" fmla="*/ 0 60000 65536"/>
              <a:gd name="T24" fmla="*/ 0 w 196"/>
              <a:gd name="T25" fmla="*/ 0 h 726"/>
              <a:gd name="T26" fmla="*/ 196 w 196"/>
              <a:gd name="T27" fmla="*/ 726 h 7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6" h="726">
                <a:moveTo>
                  <a:pt x="91" y="0"/>
                </a:moveTo>
                <a:cubicBezTo>
                  <a:pt x="98" y="49"/>
                  <a:pt x="106" y="99"/>
                  <a:pt x="91" y="137"/>
                </a:cubicBezTo>
                <a:cubicBezTo>
                  <a:pt x="76" y="175"/>
                  <a:pt x="0" y="189"/>
                  <a:pt x="0" y="227"/>
                </a:cubicBezTo>
                <a:cubicBezTo>
                  <a:pt x="0" y="265"/>
                  <a:pt x="61" y="333"/>
                  <a:pt x="91" y="363"/>
                </a:cubicBezTo>
                <a:cubicBezTo>
                  <a:pt x="121" y="393"/>
                  <a:pt x="166" y="379"/>
                  <a:pt x="181" y="409"/>
                </a:cubicBezTo>
                <a:cubicBezTo>
                  <a:pt x="196" y="439"/>
                  <a:pt x="196" y="507"/>
                  <a:pt x="181" y="545"/>
                </a:cubicBezTo>
                <a:cubicBezTo>
                  <a:pt x="166" y="583"/>
                  <a:pt x="106" y="605"/>
                  <a:pt x="91" y="635"/>
                </a:cubicBezTo>
                <a:cubicBezTo>
                  <a:pt x="76" y="665"/>
                  <a:pt x="91" y="711"/>
                  <a:pt x="91" y="726"/>
                </a:cubicBezTo>
              </a:path>
            </a:pathLst>
          </a:custGeom>
          <a:noFill/>
          <a:ln w="28575">
            <a:solidFill>
              <a:schemeClr val="tx1"/>
            </a:solidFill>
            <a:round/>
            <a:headEnd/>
            <a:tailEnd/>
          </a:ln>
        </p:spPr>
        <p:txBody>
          <a:bodyPr/>
          <a:lstStyle/>
          <a:p>
            <a:endParaRPr lang="en-US"/>
          </a:p>
        </p:txBody>
      </p:sp>
      <p:sp>
        <p:nvSpPr>
          <p:cNvPr id="42034" name="Text Box 50"/>
          <p:cNvSpPr txBox="1">
            <a:spLocks noChangeArrowheads="1"/>
          </p:cNvSpPr>
          <p:nvPr/>
        </p:nvSpPr>
        <p:spPr bwMode="auto">
          <a:xfrm>
            <a:off x="304800" y="6035675"/>
            <a:ext cx="8839200" cy="461665"/>
          </a:xfrm>
          <a:prstGeom prst="rect">
            <a:avLst/>
          </a:prstGeom>
          <a:noFill/>
          <a:ln w="9525">
            <a:noFill/>
            <a:miter lim="800000"/>
            <a:headEnd/>
            <a:tailEnd/>
          </a:ln>
        </p:spPr>
        <p:txBody>
          <a:bodyPr>
            <a:spAutoFit/>
          </a:bodyPr>
          <a:lstStyle/>
          <a:p>
            <a:pPr algn="ctr">
              <a:spcBef>
                <a:spcPct val="50000"/>
              </a:spcBef>
            </a:pPr>
            <a:r>
              <a:rPr lang="en-IE" b="0" dirty="0" smtClean="0"/>
              <a:t>.</a:t>
            </a:r>
            <a:endParaRPr lang="en-GB" b="0" dirty="0"/>
          </a:p>
        </p:txBody>
      </p:sp>
      <p:sp>
        <p:nvSpPr>
          <p:cNvPr id="36" name="Slide Number Placeholder 35"/>
          <p:cNvSpPr>
            <a:spLocks noGrp="1"/>
          </p:cNvSpPr>
          <p:nvPr>
            <p:ph type="sldNum" sz="quarter" idx="12"/>
          </p:nvPr>
        </p:nvSpPr>
        <p:spPr/>
        <p:txBody>
          <a:bodyPr/>
          <a:lstStyle/>
          <a:p>
            <a:pPr>
              <a:defRPr/>
            </a:pPr>
            <a:fld id="{DD7C008D-FA4F-4D6A-BB74-B41F8AE6BBE3}" type="slidenum">
              <a:rPr lang="en-GB" smtClean="0"/>
              <a:pPr>
                <a:defRPr/>
              </a:pPr>
              <a:t>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9"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500"/>
                                        <p:tgtEl>
                                          <p:spTgt spid="4"/>
                                        </p:tgtEl>
                                      </p:cBhvr>
                                    </p:animEffect>
                                  </p:childTnLst>
                                </p:cTn>
                              </p:par>
                              <p:par>
                                <p:cTn id="26" presetID="9"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par>
                          <p:cTn id="29" fill="hold">
                            <p:stCondLst>
                              <p:cond delay="500"/>
                            </p:stCondLst>
                            <p:childTnLst>
                              <p:par>
                                <p:cTn id="30" presetID="0" presetClass="path" presetSubtype="0" accel="50000" decel="50000" fill="hold" nodeType="afterEffect">
                                  <p:stCondLst>
                                    <p:cond delay="0"/>
                                  </p:stCondLst>
                                  <p:childTnLst>
                                    <p:animMotion origin="layout" path="M 2.5E-6 2.59259E-6 C -0.0033 0.04028 -0.0066 0.08055 0.00781 0.11551 C 0.02222 0.15046 0.06962 0.16805 0.08663 0.20995 C 0.10364 0.25185 0.08541 0.33588 0.11024 0.36736 C 0.13507 0.39884 0.18559 0.39884 0.23611 0.39884 " pathEditMode="relative" rAng="0" ptsTypes="aaaaA">
                                      <p:cBhvr>
                                        <p:cTn id="31" dur="3000" fill="hold"/>
                                        <p:tgtEl>
                                          <p:spTgt spid="6"/>
                                        </p:tgtEl>
                                        <p:attrNameLst>
                                          <p:attrName>ppt_x</p:attrName>
                                          <p:attrName>ppt_y</p:attrName>
                                        </p:attrNameLst>
                                      </p:cBhvr>
                                      <p:rCtr x="115" y="199"/>
                                    </p:animMotion>
                                  </p:childTnLst>
                                </p:cTn>
                              </p:par>
                              <p:par>
                                <p:cTn id="32" presetID="32" presetClass="emph" presetSubtype="0" fill="hold" nodeType="withEffect">
                                  <p:stCondLst>
                                    <p:cond delay="0"/>
                                  </p:stCondLst>
                                  <p:childTnLst>
                                    <p:animClr clrSpc="rgb" dir="cw">
                                      <p:cBhvr override="childStyle">
                                        <p:cTn id="33" dur="100" fill="hold"/>
                                        <p:tgtEl>
                                          <p:spTgt spid="6"/>
                                        </p:tgtEl>
                                        <p:attrNameLst>
                                          <p:attrName>style.color</p:attrName>
                                        </p:attrNameLst>
                                      </p:cBhvr>
                                      <p:to>
                                        <a:schemeClr val="accent2"/>
                                      </p:to>
                                    </p:animClr>
                                    <p:animClr clrSpc="rgb" dir="cw">
                                      <p:cBhvr>
                                        <p:cTn id="34" dur="100" fill="hold"/>
                                        <p:tgtEl>
                                          <p:spTgt spid="6"/>
                                        </p:tgtEl>
                                        <p:attrNameLst>
                                          <p:attrName>fillcolor</p:attrName>
                                        </p:attrNameLst>
                                      </p:cBhvr>
                                      <p:to>
                                        <a:schemeClr val="accent2"/>
                                      </p:to>
                                    </p:animClr>
                                    <p:set>
                                      <p:cBhvr>
                                        <p:cTn id="35" dur="100" fill="hold"/>
                                        <p:tgtEl>
                                          <p:spTgt spid="6"/>
                                        </p:tgtEl>
                                        <p:attrNameLst>
                                          <p:attrName>fill.type</p:attrName>
                                        </p:attrNameLst>
                                      </p:cBhvr>
                                      <p:to>
                                        <p:strVal val="solid"/>
                                      </p:to>
                                    </p:set>
                                    <p:set>
                                      <p:cBhvr>
                                        <p:cTn id="36" dur="100" fill="hold"/>
                                        <p:tgtEl>
                                          <p:spTgt spid="6"/>
                                        </p:tgtEl>
                                        <p:attrNameLst>
                                          <p:attrName>fill.on</p:attrName>
                                        </p:attrNameLst>
                                      </p:cBhvr>
                                      <p:to>
                                        <p:strVal val="true"/>
                                      </p:to>
                                    </p:se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0" presetClass="path" presetSubtype="0" accel="50000" decel="50000" fill="hold" nodeType="withEffect">
                                  <p:stCondLst>
                                    <p:cond delay="0"/>
                                  </p:stCondLst>
                                  <p:childTnLst>
                                    <p:animMotion origin="layout" path="M 2.22222E-6 -1.85185E-6 C -0.05886 0.07292 -0.11736 0.14607 -0.16163 0.20556 C -0.2059 0.26505 -0.24375 0.32639 -0.2665 0.35695 C -0.28924 0.3875 -0.2941 0.38843 -0.29879 0.38959 " pathEditMode="relative" rAng="0" ptsTypes="aaaA">
                                      <p:cBhvr>
                                        <p:cTn id="43" dur="3000" fill="hold"/>
                                        <p:tgtEl>
                                          <p:spTgt spid="8"/>
                                        </p:tgtEl>
                                        <p:attrNameLst>
                                          <p:attrName>ppt_x</p:attrName>
                                          <p:attrName>ppt_y</p:attrName>
                                        </p:attrNameLst>
                                      </p:cBhvr>
                                      <p:rCtr x="-149" y="195"/>
                                    </p:animMotion>
                                  </p:childTnLst>
                                </p:cTn>
                              </p:par>
                              <p:par>
                                <p:cTn id="44" presetID="0" presetClass="path" presetSubtype="0" accel="50000" decel="50000" fill="hold" nodeType="withEffect">
                                  <p:stCondLst>
                                    <p:cond delay="0"/>
                                  </p:stCondLst>
                                  <p:childTnLst>
                                    <p:animMotion origin="layout" path="M 2.22222E-6 -0.00024 C 2.22222E-6 0.00046 -0.15191 -0.07338 -0.30347 -0.1463 " pathEditMode="relative" rAng="0" ptsTypes="aA">
                                      <p:cBhvr>
                                        <p:cTn id="45" dur="3000" fill="hold"/>
                                        <p:tgtEl>
                                          <p:spTgt spid="7"/>
                                        </p:tgtEl>
                                        <p:attrNameLst>
                                          <p:attrName>ppt_x</p:attrName>
                                          <p:attrName>ppt_y</p:attrName>
                                        </p:attrNameLst>
                                      </p:cBhvr>
                                      <p:rCtr x="-152" y="-73"/>
                                    </p:animMotion>
                                  </p:childTnLst>
                                </p:cTn>
                              </p:par>
                              <p:par>
                                <p:cTn id="46" presetID="0" presetClass="path" presetSubtype="0" accel="50000" decel="50000" fill="hold" nodeType="withEffect">
                                  <p:stCondLst>
                                    <p:cond delay="0"/>
                                  </p:stCondLst>
                                  <p:childTnLst>
                                    <p:animMotion origin="layout" path="M 3.33333E-6 4.44444E-6 C -0.03611 -0.07917 -0.07223 -0.15764 -0.08646 -0.18889 " pathEditMode="relative" rAng="0" ptsTypes="aA">
                                      <p:cBhvr>
                                        <p:cTn id="47" dur="3000" fill="hold"/>
                                        <p:tgtEl>
                                          <p:spTgt spid="2"/>
                                        </p:tgtEl>
                                        <p:attrNameLst>
                                          <p:attrName>ppt_x</p:attrName>
                                          <p:attrName>ppt_y</p:attrName>
                                        </p:attrNameLst>
                                      </p:cBhvr>
                                      <p:rCtr x="-43" y="-94"/>
                                    </p:animMotion>
                                  </p:childTnLst>
                                </p:cTn>
                              </p:par>
                              <p:par>
                                <p:cTn id="48" presetID="0" presetClass="path" presetSubtype="0" accel="50000" decel="50000" fill="hold" nodeType="withEffect">
                                  <p:stCondLst>
                                    <p:cond delay="0"/>
                                  </p:stCondLst>
                                  <p:childTnLst>
                                    <p:animMotion origin="layout" path="M -4.44444E-6 4.07407E-6 C -0.01822 -0.04028 -0.03611 -0.0801 -0.04513 -0.10649 C -0.05399 -0.13311 -0.0526 -0.1507 -0.05399 -0.15903 " pathEditMode="relative" rAng="0" ptsTypes="aaA">
                                      <p:cBhvr>
                                        <p:cTn id="49" dur="3000" fill="hold"/>
                                        <p:tgtEl>
                                          <p:spTgt spid="3"/>
                                        </p:tgtEl>
                                        <p:attrNameLst>
                                          <p:attrName>ppt_x</p:attrName>
                                          <p:attrName>ppt_y</p:attrName>
                                        </p:attrNameLst>
                                      </p:cBhvr>
                                      <p:rCtr x="-27" y="-80"/>
                                    </p:animMotion>
                                  </p:childTnLst>
                                </p:cTn>
                              </p:par>
                              <p:par>
                                <p:cTn id="50" presetID="0" presetClass="path" presetSubtype="0" accel="50000" decel="50000" fill="hold" nodeType="withEffect">
                                  <p:stCondLst>
                                    <p:cond delay="0"/>
                                  </p:stCondLst>
                                  <p:childTnLst>
                                    <p:animMotion origin="layout" path="M -1.94444E-6 1.48148E-6 C 0.00643 -0.03009 0.01285 -0.05926 0.02587 -0.08287 C 0.03872 -0.10648 0.0691 -0.13195 0.07795 -0.14144 " pathEditMode="relative" rAng="0" ptsTypes="aaA">
                                      <p:cBhvr>
                                        <p:cTn id="51" dur="3000" fill="hold"/>
                                        <p:tgtEl>
                                          <p:spTgt spid="4"/>
                                        </p:tgtEl>
                                        <p:attrNameLst>
                                          <p:attrName>ppt_x</p:attrName>
                                          <p:attrName>ppt_y</p:attrName>
                                        </p:attrNameLst>
                                      </p:cBhvr>
                                      <p:rCtr x="39" y="-71"/>
                                    </p:animMotion>
                                  </p:childTnLst>
                                </p:cTn>
                              </p:par>
                              <p:par>
                                <p:cTn id="52" presetID="0" presetClass="path" presetSubtype="0" accel="50000" decel="50000" fill="hold" nodeType="withEffect">
                                  <p:stCondLst>
                                    <p:cond delay="0"/>
                                  </p:stCondLst>
                                  <p:childTnLst>
                                    <p:animMotion origin="layout" path="M -2.77778E-7 -4.44444E-6 C 0.00799 -0.04004 0.01615 -0.07963 0.05677 -0.11134 C 0.09757 -0.14305 0.17083 -0.16597 0.2441 -0.18888 " pathEditMode="relative" rAng="0" ptsTypes="aaA">
                                      <p:cBhvr>
                                        <p:cTn id="53" dur="3000" fill="hold"/>
                                        <p:tgtEl>
                                          <p:spTgt spid="5"/>
                                        </p:tgtEl>
                                        <p:attrNameLst>
                                          <p:attrName>ppt_x</p:attrName>
                                          <p:attrName>ppt_y</p:attrName>
                                        </p:attrNameLst>
                                      </p:cBhvr>
                                      <p:rCtr x="122" y="-94"/>
                                    </p:animMotion>
                                  </p:childTnLst>
                                </p:cTn>
                              </p:par>
                              <p:par>
                                <p:cTn id="54" presetID="0" presetClass="path" presetSubtype="0" accel="50000" decel="50000" fill="hold" nodeType="withEffect">
                                  <p:stCondLst>
                                    <p:cond delay="0"/>
                                  </p:stCondLst>
                                  <p:childTnLst>
                                    <p:animMotion origin="layout" path="M -0.00017 -1.85185E-6 C 0.01025 0.05093 0.02101 0.10255 -0.00017 0.14792 C -0.02118 0.19375 -0.10243 0.24329 -0.12604 0.27361 C -0.14965 0.30417 -0.14583 0.31713 -0.14184 0.33056 " pathEditMode="relative" rAng="0" ptsTypes="aaaA">
                                      <p:cBhvr>
                                        <p:cTn id="55" dur="3000" fill="hold"/>
                                        <p:tgtEl>
                                          <p:spTgt spid="9"/>
                                        </p:tgtEl>
                                        <p:attrNameLst>
                                          <p:attrName>ppt_x</p:attrName>
                                          <p:attrName>ppt_y</p:attrName>
                                        </p:attrNameLst>
                                      </p:cBhvr>
                                      <p:rCtr x="-64" y="165"/>
                                    </p:animMotion>
                                  </p:childTnLst>
                                </p:cTn>
                              </p:par>
                            </p:childTnLst>
                          </p:cTn>
                        </p:par>
                        <p:par>
                          <p:cTn id="56" fill="hold">
                            <p:stCondLst>
                              <p:cond delay="3500"/>
                            </p:stCondLst>
                            <p:childTnLst>
                              <p:par>
                                <p:cTn id="57" presetID="32" presetClass="emph" presetSubtype="0" repeatCount="indefinite" fill="hold" nodeType="afterEffect">
                                  <p:stCondLst>
                                    <p:cond delay="0"/>
                                  </p:stCondLst>
                                  <p:childTnLst>
                                    <p:animClr clrSpc="rgb" dir="cw">
                                      <p:cBhvr override="childStyle">
                                        <p:cTn id="58" dur="100" fill="hold"/>
                                        <p:tgtEl>
                                          <p:spTgt spid="6"/>
                                        </p:tgtEl>
                                        <p:attrNameLst>
                                          <p:attrName>style.color</p:attrName>
                                        </p:attrNameLst>
                                      </p:cBhvr>
                                      <p:to>
                                        <a:schemeClr val="accent2"/>
                                      </p:to>
                                    </p:animClr>
                                    <p:animClr clrSpc="rgb" dir="cw">
                                      <p:cBhvr>
                                        <p:cTn id="59" dur="100" fill="hold"/>
                                        <p:tgtEl>
                                          <p:spTgt spid="6"/>
                                        </p:tgtEl>
                                        <p:attrNameLst>
                                          <p:attrName>fillcolor</p:attrName>
                                        </p:attrNameLst>
                                      </p:cBhvr>
                                      <p:to>
                                        <a:schemeClr val="accent2"/>
                                      </p:to>
                                    </p:animClr>
                                    <p:set>
                                      <p:cBhvr>
                                        <p:cTn id="60" dur="100" fill="hold"/>
                                        <p:tgtEl>
                                          <p:spTgt spid="6"/>
                                        </p:tgtEl>
                                        <p:attrNameLst>
                                          <p:attrName>fill.type</p:attrName>
                                        </p:attrNameLst>
                                      </p:cBhvr>
                                      <p:to>
                                        <p:strVal val="solid"/>
                                      </p:to>
                                    </p:set>
                                    <p:set>
                                      <p:cBhvr>
                                        <p:cTn id="61" dur="100" fill="hold"/>
                                        <p:tgtEl>
                                          <p:spTgt spid="6"/>
                                        </p:tgtEl>
                                        <p:attrNameLst>
                                          <p:attrName>fill.on</p:attrName>
                                        </p:attrNameLst>
                                      </p:cBhvr>
                                      <p:to>
                                        <p:strVal val="true"/>
                                      </p:to>
                                    </p:se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par>
                                <p:cTn id="67" presetID="32" presetClass="emph" presetSubtype="0" repeatCount="indefinite" fill="hold" nodeType="withEffect">
                                  <p:stCondLst>
                                    <p:cond delay="0"/>
                                  </p:stCondLst>
                                  <p:childTnLst>
                                    <p:animClr clrSpc="rgb" dir="cw">
                                      <p:cBhvr override="childStyle">
                                        <p:cTn id="68" dur="100" fill="hold"/>
                                        <p:tgtEl>
                                          <p:spTgt spid="9"/>
                                        </p:tgtEl>
                                        <p:attrNameLst>
                                          <p:attrName>style.color</p:attrName>
                                        </p:attrNameLst>
                                      </p:cBhvr>
                                      <p:to>
                                        <a:schemeClr val="accent2"/>
                                      </p:to>
                                    </p:animClr>
                                    <p:animClr clrSpc="rgb" dir="cw">
                                      <p:cBhvr>
                                        <p:cTn id="69" dur="100" fill="hold"/>
                                        <p:tgtEl>
                                          <p:spTgt spid="9"/>
                                        </p:tgtEl>
                                        <p:attrNameLst>
                                          <p:attrName>fillcolor</p:attrName>
                                        </p:attrNameLst>
                                      </p:cBhvr>
                                      <p:to>
                                        <a:schemeClr val="accent2"/>
                                      </p:to>
                                    </p:animClr>
                                    <p:set>
                                      <p:cBhvr>
                                        <p:cTn id="70" dur="100" fill="hold"/>
                                        <p:tgtEl>
                                          <p:spTgt spid="9"/>
                                        </p:tgtEl>
                                        <p:attrNameLst>
                                          <p:attrName>fill.type</p:attrName>
                                        </p:attrNameLst>
                                      </p:cBhvr>
                                      <p:to>
                                        <p:strVal val="solid"/>
                                      </p:to>
                                    </p:set>
                                    <p:set>
                                      <p:cBhvr>
                                        <p:cTn id="71" dur="100" fill="hold"/>
                                        <p:tgtEl>
                                          <p:spTgt spid="9"/>
                                        </p:tgtEl>
                                        <p:attrNameLst>
                                          <p:attrName>fill.on</p:attrName>
                                        </p:attrNameLst>
                                      </p:cBhvr>
                                      <p:to>
                                        <p:strVal val="true"/>
                                      </p:to>
                                    </p:set>
                                    <p:animRot by="120000">
                                      <p:cBhvr>
                                        <p:cTn id="72" dur="100" fill="hold">
                                          <p:stCondLst>
                                            <p:cond delay="0"/>
                                          </p:stCondLst>
                                        </p:cTn>
                                        <p:tgtEl>
                                          <p:spTgt spid="9"/>
                                        </p:tgtEl>
                                        <p:attrNameLst>
                                          <p:attrName>r</p:attrName>
                                        </p:attrNameLst>
                                      </p:cBhvr>
                                    </p:animRot>
                                    <p:animRot by="-240000">
                                      <p:cBhvr>
                                        <p:cTn id="73" dur="200" fill="hold">
                                          <p:stCondLst>
                                            <p:cond delay="200"/>
                                          </p:stCondLst>
                                        </p:cTn>
                                        <p:tgtEl>
                                          <p:spTgt spid="9"/>
                                        </p:tgtEl>
                                        <p:attrNameLst>
                                          <p:attrName>r</p:attrName>
                                        </p:attrNameLst>
                                      </p:cBhvr>
                                    </p:animRot>
                                    <p:animRot by="240000">
                                      <p:cBhvr>
                                        <p:cTn id="74" dur="200" fill="hold">
                                          <p:stCondLst>
                                            <p:cond delay="400"/>
                                          </p:stCondLst>
                                        </p:cTn>
                                        <p:tgtEl>
                                          <p:spTgt spid="9"/>
                                        </p:tgtEl>
                                        <p:attrNameLst>
                                          <p:attrName>r</p:attrName>
                                        </p:attrNameLst>
                                      </p:cBhvr>
                                    </p:animRot>
                                    <p:animRot by="-240000">
                                      <p:cBhvr>
                                        <p:cTn id="75" dur="200" fill="hold">
                                          <p:stCondLst>
                                            <p:cond delay="600"/>
                                          </p:stCondLst>
                                        </p:cTn>
                                        <p:tgtEl>
                                          <p:spTgt spid="9"/>
                                        </p:tgtEl>
                                        <p:attrNameLst>
                                          <p:attrName>r</p:attrName>
                                        </p:attrNameLst>
                                      </p:cBhvr>
                                    </p:animRot>
                                    <p:animRot by="120000">
                                      <p:cBhvr>
                                        <p:cTn id="76" dur="200" fill="hold">
                                          <p:stCondLst>
                                            <p:cond delay="800"/>
                                          </p:stCondLst>
                                        </p:cTn>
                                        <p:tgtEl>
                                          <p:spTgt spid="9"/>
                                        </p:tgtEl>
                                        <p:attrNameLst>
                                          <p:attrName>r</p:attrName>
                                        </p:attrNameLst>
                                      </p:cBhvr>
                                    </p:animRot>
                                  </p:childTnLst>
                                </p:cTn>
                              </p:par>
                              <p:par>
                                <p:cTn id="77" presetID="32" presetClass="emph" presetSubtype="0" repeatCount="indefinite" fill="hold" nodeType="withEffect">
                                  <p:stCondLst>
                                    <p:cond delay="0"/>
                                  </p:stCondLst>
                                  <p:childTnLst>
                                    <p:animClr clrSpc="rgb" dir="cw">
                                      <p:cBhvr override="childStyle">
                                        <p:cTn id="78" dur="100" fill="hold"/>
                                        <p:tgtEl>
                                          <p:spTgt spid="8"/>
                                        </p:tgtEl>
                                        <p:attrNameLst>
                                          <p:attrName>style.color</p:attrName>
                                        </p:attrNameLst>
                                      </p:cBhvr>
                                      <p:to>
                                        <a:schemeClr val="accent2"/>
                                      </p:to>
                                    </p:animClr>
                                    <p:animClr clrSpc="rgb" dir="cw">
                                      <p:cBhvr>
                                        <p:cTn id="79" dur="100" fill="hold"/>
                                        <p:tgtEl>
                                          <p:spTgt spid="8"/>
                                        </p:tgtEl>
                                        <p:attrNameLst>
                                          <p:attrName>fillcolor</p:attrName>
                                        </p:attrNameLst>
                                      </p:cBhvr>
                                      <p:to>
                                        <a:schemeClr val="accent2"/>
                                      </p:to>
                                    </p:animClr>
                                    <p:set>
                                      <p:cBhvr>
                                        <p:cTn id="80" dur="100" fill="hold"/>
                                        <p:tgtEl>
                                          <p:spTgt spid="8"/>
                                        </p:tgtEl>
                                        <p:attrNameLst>
                                          <p:attrName>fill.type</p:attrName>
                                        </p:attrNameLst>
                                      </p:cBhvr>
                                      <p:to>
                                        <p:strVal val="solid"/>
                                      </p:to>
                                    </p:set>
                                    <p:set>
                                      <p:cBhvr>
                                        <p:cTn id="81" dur="100" fill="hold"/>
                                        <p:tgtEl>
                                          <p:spTgt spid="8"/>
                                        </p:tgtEl>
                                        <p:attrNameLst>
                                          <p:attrName>fill.on</p:attrName>
                                        </p:attrNameLst>
                                      </p:cBhvr>
                                      <p:to>
                                        <p:strVal val="true"/>
                                      </p:to>
                                    </p:set>
                                    <p:animRot by="120000">
                                      <p:cBhvr>
                                        <p:cTn id="82" dur="100" fill="hold">
                                          <p:stCondLst>
                                            <p:cond delay="0"/>
                                          </p:stCondLst>
                                        </p:cTn>
                                        <p:tgtEl>
                                          <p:spTgt spid="8"/>
                                        </p:tgtEl>
                                        <p:attrNameLst>
                                          <p:attrName>r</p:attrName>
                                        </p:attrNameLst>
                                      </p:cBhvr>
                                    </p:animRot>
                                    <p:animRot by="-240000">
                                      <p:cBhvr>
                                        <p:cTn id="83" dur="200" fill="hold">
                                          <p:stCondLst>
                                            <p:cond delay="200"/>
                                          </p:stCondLst>
                                        </p:cTn>
                                        <p:tgtEl>
                                          <p:spTgt spid="8"/>
                                        </p:tgtEl>
                                        <p:attrNameLst>
                                          <p:attrName>r</p:attrName>
                                        </p:attrNameLst>
                                      </p:cBhvr>
                                    </p:animRot>
                                    <p:animRot by="240000">
                                      <p:cBhvr>
                                        <p:cTn id="84" dur="200" fill="hold">
                                          <p:stCondLst>
                                            <p:cond delay="400"/>
                                          </p:stCondLst>
                                        </p:cTn>
                                        <p:tgtEl>
                                          <p:spTgt spid="8"/>
                                        </p:tgtEl>
                                        <p:attrNameLst>
                                          <p:attrName>r</p:attrName>
                                        </p:attrNameLst>
                                      </p:cBhvr>
                                    </p:animRot>
                                    <p:animRot by="-240000">
                                      <p:cBhvr>
                                        <p:cTn id="85" dur="200" fill="hold">
                                          <p:stCondLst>
                                            <p:cond delay="600"/>
                                          </p:stCondLst>
                                        </p:cTn>
                                        <p:tgtEl>
                                          <p:spTgt spid="8"/>
                                        </p:tgtEl>
                                        <p:attrNameLst>
                                          <p:attrName>r</p:attrName>
                                        </p:attrNameLst>
                                      </p:cBhvr>
                                    </p:animRot>
                                    <p:animRot by="120000">
                                      <p:cBhvr>
                                        <p:cTn id="86" dur="200" fill="hold">
                                          <p:stCondLst>
                                            <p:cond delay="800"/>
                                          </p:stCondLst>
                                        </p:cTn>
                                        <p:tgtEl>
                                          <p:spTgt spid="8"/>
                                        </p:tgtEl>
                                        <p:attrNameLst>
                                          <p:attrName>r</p:attrName>
                                        </p:attrNameLst>
                                      </p:cBhvr>
                                    </p:animRot>
                                  </p:childTnLst>
                                </p:cTn>
                              </p:par>
                              <p:par>
                                <p:cTn id="87" presetID="32" presetClass="emph" presetSubtype="0" repeatCount="indefinite" fill="hold" nodeType="withEffect">
                                  <p:stCondLst>
                                    <p:cond delay="0"/>
                                  </p:stCondLst>
                                  <p:childTnLst>
                                    <p:animClr clrSpc="rgb" dir="cw">
                                      <p:cBhvr override="childStyle">
                                        <p:cTn id="88" dur="100" fill="hold"/>
                                        <p:tgtEl>
                                          <p:spTgt spid="7"/>
                                        </p:tgtEl>
                                        <p:attrNameLst>
                                          <p:attrName>style.color</p:attrName>
                                        </p:attrNameLst>
                                      </p:cBhvr>
                                      <p:to>
                                        <a:schemeClr val="accent2"/>
                                      </p:to>
                                    </p:animClr>
                                    <p:animClr clrSpc="rgb" dir="cw">
                                      <p:cBhvr>
                                        <p:cTn id="89" dur="100" fill="hold"/>
                                        <p:tgtEl>
                                          <p:spTgt spid="7"/>
                                        </p:tgtEl>
                                        <p:attrNameLst>
                                          <p:attrName>fillcolor</p:attrName>
                                        </p:attrNameLst>
                                      </p:cBhvr>
                                      <p:to>
                                        <a:schemeClr val="accent2"/>
                                      </p:to>
                                    </p:animClr>
                                    <p:set>
                                      <p:cBhvr>
                                        <p:cTn id="90" dur="100" fill="hold"/>
                                        <p:tgtEl>
                                          <p:spTgt spid="7"/>
                                        </p:tgtEl>
                                        <p:attrNameLst>
                                          <p:attrName>fill.type</p:attrName>
                                        </p:attrNameLst>
                                      </p:cBhvr>
                                      <p:to>
                                        <p:strVal val="solid"/>
                                      </p:to>
                                    </p:set>
                                    <p:set>
                                      <p:cBhvr>
                                        <p:cTn id="91" dur="100" fill="hold"/>
                                        <p:tgtEl>
                                          <p:spTgt spid="7"/>
                                        </p:tgtEl>
                                        <p:attrNameLst>
                                          <p:attrName>fill.on</p:attrName>
                                        </p:attrNameLst>
                                      </p:cBhvr>
                                      <p:to>
                                        <p:strVal val="true"/>
                                      </p:to>
                                    </p:set>
                                    <p:animRot by="120000">
                                      <p:cBhvr>
                                        <p:cTn id="92" dur="100" fill="hold">
                                          <p:stCondLst>
                                            <p:cond delay="0"/>
                                          </p:stCondLst>
                                        </p:cTn>
                                        <p:tgtEl>
                                          <p:spTgt spid="7"/>
                                        </p:tgtEl>
                                        <p:attrNameLst>
                                          <p:attrName>r</p:attrName>
                                        </p:attrNameLst>
                                      </p:cBhvr>
                                    </p:animRot>
                                    <p:animRot by="-240000">
                                      <p:cBhvr>
                                        <p:cTn id="93" dur="200" fill="hold">
                                          <p:stCondLst>
                                            <p:cond delay="200"/>
                                          </p:stCondLst>
                                        </p:cTn>
                                        <p:tgtEl>
                                          <p:spTgt spid="7"/>
                                        </p:tgtEl>
                                        <p:attrNameLst>
                                          <p:attrName>r</p:attrName>
                                        </p:attrNameLst>
                                      </p:cBhvr>
                                    </p:animRot>
                                    <p:animRot by="240000">
                                      <p:cBhvr>
                                        <p:cTn id="94" dur="200" fill="hold">
                                          <p:stCondLst>
                                            <p:cond delay="400"/>
                                          </p:stCondLst>
                                        </p:cTn>
                                        <p:tgtEl>
                                          <p:spTgt spid="7"/>
                                        </p:tgtEl>
                                        <p:attrNameLst>
                                          <p:attrName>r</p:attrName>
                                        </p:attrNameLst>
                                      </p:cBhvr>
                                    </p:animRot>
                                    <p:animRot by="-240000">
                                      <p:cBhvr>
                                        <p:cTn id="95" dur="200" fill="hold">
                                          <p:stCondLst>
                                            <p:cond delay="600"/>
                                          </p:stCondLst>
                                        </p:cTn>
                                        <p:tgtEl>
                                          <p:spTgt spid="7"/>
                                        </p:tgtEl>
                                        <p:attrNameLst>
                                          <p:attrName>r</p:attrName>
                                        </p:attrNameLst>
                                      </p:cBhvr>
                                    </p:animRot>
                                    <p:animRot by="120000">
                                      <p:cBhvr>
                                        <p:cTn id="96" dur="200" fill="hold">
                                          <p:stCondLst>
                                            <p:cond delay="800"/>
                                          </p:stCondLst>
                                        </p:cTn>
                                        <p:tgtEl>
                                          <p:spTgt spid="7"/>
                                        </p:tgtEl>
                                        <p:attrNameLst>
                                          <p:attrName>r</p:attrName>
                                        </p:attrNameLst>
                                      </p:cBhvr>
                                    </p:animRot>
                                  </p:childTnLst>
                                </p:cTn>
                              </p:par>
                              <p:par>
                                <p:cTn id="97" presetID="32" presetClass="emph" presetSubtype="0" repeatCount="indefinite" fill="hold" nodeType="withEffect">
                                  <p:stCondLst>
                                    <p:cond delay="0"/>
                                  </p:stCondLst>
                                  <p:childTnLst>
                                    <p:animClr clrSpc="rgb" dir="cw">
                                      <p:cBhvr override="childStyle">
                                        <p:cTn id="98" dur="100" fill="hold"/>
                                        <p:tgtEl>
                                          <p:spTgt spid="2"/>
                                        </p:tgtEl>
                                        <p:attrNameLst>
                                          <p:attrName>style.color</p:attrName>
                                        </p:attrNameLst>
                                      </p:cBhvr>
                                      <p:to>
                                        <a:schemeClr val="accent2"/>
                                      </p:to>
                                    </p:animClr>
                                    <p:animClr clrSpc="rgb" dir="cw">
                                      <p:cBhvr>
                                        <p:cTn id="99" dur="100" fill="hold"/>
                                        <p:tgtEl>
                                          <p:spTgt spid="2"/>
                                        </p:tgtEl>
                                        <p:attrNameLst>
                                          <p:attrName>fillcolor</p:attrName>
                                        </p:attrNameLst>
                                      </p:cBhvr>
                                      <p:to>
                                        <a:schemeClr val="accent2"/>
                                      </p:to>
                                    </p:animClr>
                                    <p:set>
                                      <p:cBhvr>
                                        <p:cTn id="100" dur="100" fill="hold"/>
                                        <p:tgtEl>
                                          <p:spTgt spid="2"/>
                                        </p:tgtEl>
                                        <p:attrNameLst>
                                          <p:attrName>fill.type</p:attrName>
                                        </p:attrNameLst>
                                      </p:cBhvr>
                                      <p:to>
                                        <p:strVal val="solid"/>
                                      </p:to>
                                    </p:set>
                                    <p:set>
                                      <p:cBhvr>
                                        <p:cTn id="101" dur="100" fill="hold"/>
                                        <p:tgtEl>
                                          <p:spTgt spid="2"/>
                                        </p:tgtEl>
                                        <p:attrNameLst>
                                          <p:attrName>fill.on</p:attrName>
                                        </p:attrNameLst>
                                      </p:cBhvr>
                                      <p:to>
                                        <p:strVal val="true"/>
                                      </p:to>
                                    </p:set>
                                    <p:animRot by="120000">
                                      <p:cBhvr>
                                        <p:cTn id="102" dur="100" fill="hold">
                                          <p:stCondLst>
                                            <p:cond delay="0"/>
                                          </p:stCondLst>
                                        </p:cTn>
                                        <p:tgtEl>
                                          <p:spTgt spid="2"/>
                                        </p:tgtEl>
                                        <p:attrNameLst>
                                          <p:attrName>r</p:attrName>
                                        </p:attrNameLst>
                                      </p:cBhvr>
                                    </p:animRot>
                                    <p:animRot by="-240000">
                                      <p:cBhvr>
                                        <p:cTn id="103" dur="200" fill="hold">
                                          <p:stCondLst>
                                            <p:cond delay="200"/>
                                          </p:stCondLst>
                                        </p:cTn>
                                        <p:tgtEl>
                                          <p:spTgt spid="2"/>
                                        </p:tgtEl>
                                        <p:attrNameLst>
                                          <p:attrName>r</p:attrName>
                                        </p:attrNameLst>
                                      </p:cBhvr>
                                    </p:animRot>
                                    <p:animRot by="240000">
                                      <p:cBhvr>
                                        <p:cTn id="104" dur="200" fill="hold">
                                          <p:stCondLst>
                                            <p:cond delay="400"/>
                                          </p:stCondLst>
                                        </p:cTn>
                                        <p:tgtEl>
                                          <p:spTgt spid="2"/>
                                        </p:tgtEl>
                                        <p:attrNameLst>
                                          <p:attrName>r</p:attrName>
                                        </p:attrNameLst>
                                      </p:cBhvr>
                                    </p:animRot>
                                    <p:animRot by="-240000">
                                      <p:cBhvr>
                                        <p:cTn id="105" dur="200" fill="hold">
                                          <p:stCondLst>
                                            <p:cond delay="600"/>
                                          </p:stCondLst>
                                        </p:cTn>
                                        <p:tgtEl>
                                          <p:spTgt spid="2"/>
                                        </p:tgtEl>
                                        <p:attrNameLst>
                                          <p:attrName>r</p:attrName>
                                        </p:attrNameLst>
                                      </p:cBhvr>
                                    </p:animRot>
                                    <p:animRot by="120000">
                                      <p:cBhvr>
                                        <p:cTn id="106" dur="200" fill="hold">
                                          <p:stCondLst>
                                            <p:cond delay="800"/>
                                          </p:stCondLst>
                                        </p:cTn>
                                        <p:tgtEl>
                                          <p:spTgt spid="2"/>
                                        </p:tgtEl>
                                        <p:attrNameLst>
                                          <p:attrName>r</p:attrName>
                                        </p:attrNameLst>
                                      </p:cBhvr>
                                    </p:animRot>
                                  </p:childTnLst>
                                </p:cTn>
                              </p:par>
                              <p:par>
                                <p:cTn id="107" presetID="32" presetClass="emph" presetSubtype="0" repeatCount="indefinite" fill="hold" nodeType="withEffect">
                                  <p:stCondLst>
                                    <p:cond delay="0"/>
                                  </p:stCondLst>
                                  <p:childTnLst>
                                    <p:animClr clrSpc="rgb" dir="cw">
                                      <p:cBhvr override="childStyle">
                                        <p:cTn id="108" dur="100" fill="hold"/>
                                        <p:tgtEl>
                                          <p:spTgt spid="3"/>
                                        </p:tgtEl>
                                        <p:attrNameLst>
                                          <p:attrName>style.color</p:attrName>
                                        </p:attrNameLst>
                                      </p:cBhvr>
                                      <p:to>
                                        <a:schemeClr val="accent2"/>
                                      </p:to>
                                    </p:animClr>
                                    <p:animClr clrSpc="rgb" dir="cw">
                                      <p:cBhvr>
                                        <p:cTn id="109" dur="100" fill="hold"/>
                                        <p:tgtEl>
                                          <p:spTgt spid="3"/>
                                        </p:tgtEl>
                                        <p:attrNameLst>
                                          <p:attrName>fillcolor</p:attrName>
                                        </p:attrNameLst>
                                      </p:cBhvr>
                                      <p:to>
                                        <a:schemeClr val="accent2"/>
                                      </p:to>
                                    </p:animClr>
                                    <p:set>
                                      <p:cBhvr>
                                        <p:cTn id="110" dur="100" fill="hold"/>
                                        <p:tgtEl>
                                          <p:spTgt spid="3"/>
                                        </p:tgtEl>
                                        <p:attrNameLst>
                                          <p:attrName>fill.type</p:attrName>
                                        </p:attrNameLst>
                                      </p:cBhvr>
                                      <p:to>
                                        <p:strVal val="solid"/>
                                      </p:to>
                                    </p:set>
                                    <p:set>
                                      <p:cBhvr>
                                        <p:cTn id="111" dur="100" fill="hold"/>
                                        <p:tgtEl>
                                          <p:spTgt spid="3"/>
                                        </p:tgtEl>
                                        <p:attrNameLst>
                                          <p:attrName>fill.on</p:attrName>
                                        </p:attrNameLst>
                                      </p:cBhvr>
                                      <p:to>
                                        <p:strVal val="true"/>
                                      </p:to>
                                    </p:set>
                                    <p:animRot by="120000">
                                      <p:cBhvr>
                                        <p:cTn id="112" dur="100" fill="hold">
                                          <p:stCondLst>
                                            <p:cond delay="0"/>
                                          </p:stCondLst>
                                        </p:cTn>
                                        <p:tgtEl>
                                          <p:spTgt spid="3"/>
                                        </p:tgtEl>
                                        <p:attrNameLst>
                                          <p:attrName>r</p:attrName>
                                        </p:attrNameLst>
                                      </p:cBhvr>
                                    </p:animRot>
                                    <p:animRot by="-240000">
                                      <p:cBhvr>
                                        <p:cTn id="113" dur="200" fill="hold">
                                          <p:stCondLst>
                                            <p:cond delay="200"/>
                                          </p:stCondLst>
                                        </p:cTn>
                                        <p:tgtEl>
                                          <p:spTgt spid="3"/>
                                        </p:tgtEl>
                                        <p:attrNameLst>
                                          <p:attrName>r</p:attrName>
                                        </p:attrNameLst>
                                      </p:cBhvr>
                                    </p:animRot>
                                    <p:animRot by="240000">
                                      <p:cBhvr>
                                        <p:cTn id="114" dur="200" fill="hold">
                                          <p:stCondLst>
                                            <p:cond delay="400"/>
                                          </p:stCondLst>
                                        </p:cTn>
                                        <p:tgtEl>
                                          <p:spTgt spid="3"/>
                                        </p:tgtEl>
                                        <p:attrNameLst>
                                          <p:attrName>r</p:attrName>
                                        </p:attrNameLst>
                                      </p:cBhvr>
                                    </p:animRot>
                                    <p:animRot by="-240000">
                                      <p:cBhvr>
                                        <p:cTn id="115" dur="200" fill="hold">
                                          <p:stCondLst>
                                            <p:cond delay="600"/>
                                          </p:stCondLst>
                                        </p:cTn>
                                        <p:tgtEl>
                                          <p:spTgt spid="3"/>
                                        </p:tgtEl>
                                        <p:attrNameLst>
                                          <p:attrName>r</p:attrName>
                                        </p:attrNameLst>
                                      </p:cBhvr>
                                    </p:animRot>
                                    <p:animRot by="120000">
                                      <p:cBhvr>
                                        <p:cTn id="116" dur="200" fill="hold">
                                          <p:stCondLst>
                                            <p:cond delay="800"/>
                                          </p:stCondLst>
                                        </p:cTn>
                                        <p:tgtEl>
                                          <p:spTgt spid="3"/>
                                        </p:tgtEl>
                                        <p:attrNameLst>
                                          <p:attrName>r</p:attrName>
                                        </p:attrNameLst>
                                      </p:cBhvr>
                                    </p:animRot>
                                  </p:childTnLst>
                                </p:cTn>
                              </p:par>
                              <p:par>
                                <p:cTn id="117" presetID="32" presetClass="emph" presetSubtype="0" repeatCount="indefinite" fill="hold" nodeType="withEffect">
                                  <p:stCondLst>
                                    <p:cond delay="0"/>
                                  </p:stCondLst>
                                  <p:childTnLst>
                                    <p:animClr clrSpc="rgb" dir="cw">
                                      <p:cBhvr override="childStyle">
                                        <p:cTn id="118" dur="100" fill="hold"/>
                                        <p:tgtEl>
                                          <p:spTgt spid="4"/>
                                        </p:tgtEl>
                                        <p:attrNameLst>
                                          <p:attrName>style.color</p:attrName>
                                        </p:attrNameLst>
                                      </p:cBhvr>
                                      <p:to>
                                        <a:schemeClr val="accent2"/>
                                      </p:to>
                                    </p:animClr>
                                    <p:animClr clrSpc="rgb" dir="cw">
                                      <p:cBhvr>
                                        <p:cTn id="119" dur="100" fill="hold"/>
                                        <p:tgtEl>
                                          <p:spTgt spid="4"/>
                                        </p:tgtEl>
                                        <p:attrNameLst>
                                          <p:attrName>fillcolor</p:attrName>
                                        </p:attrNameLst>
                                      </p:cBhvr>
                                      <p:to>
                                        <a:schemeClr val="accent2"/>
                                      </p:to>
                                    </p:animClr>
                                    <p:set>
                                      <p:cBhvr>
                                        <p:cTn id="120" dur="100" fill="hold"/>
                                        <p:tgtEl>
                                          <p:spTgt spid="4"/>
                                        </p:tgtEl>
                                        <p:attrNameLst>
                                          <p:attrName>fill.type</p:attrName>
                                        </p:attrNameLst>
                                      </p:cBhvr>
                                      <p:to>
                                        <p:strVal val="solid"/>
                                      </p:to>
                                    </p:set>
                                    <p:set>
                                      <p:cBhvr>
                                        <p:cTn id="121" dur="100" fill="hold"/>
                                        <p:tgtEl>
                                          <p:spTgt spid="4"/>
                                        </p:tgtEl>
                                        <p:attrNameLst>
                                          <p:attrName>fill.on</p:attrName>
                                        </p:attrNameLst>
                                      </p:cBhvr>
                                      <p:to>
                                        <p:strVal val="true"/>
                                      </p:to>
                                    </p:set>
                                    <p:animRot by="120000">
                                      <p:cBhvr>
                                        <p:cTn id="122" dur="100" fill="hold">
                                          <p:stCondLst>
                                            <p:cond delay="0"/>
                                          </p:stCondLst>
                                        </p:cTn>
                                        <p:tgtEl>
                                          <p:spTgt spid="4"/>
                                        </p:tgtEl>
                                        <p:attrNameLst>
                                          <p:attrName>r</p:attrName>
                                        </p:attrNameLst>
                                      </p:cBhvr>
                                    </p:animRot>
                                    <p:animRot by="-240000">
                                      <p:cBhvr>
                                        <p:cTn id="123" dur="200" fill="hold">
                                          <p:stCondLst>
                                            <p:cond delay="200"/>
                                          </p:stCondLst>
                                        </p:cTn>
                                        <p:tgtEl>
                                          <p:spTgt spid="4"/>
                                        </p:tgtEl>
                                        <p:attrNameLst>
                                          <p:attrName>r</p:attrName>
                                        </p:attrNameLst>
                                      </p:cBhvr>
                                    </p:animRot>
                                    <p:animRot by="240000">
                                      <p:cBhvr>
                                        <p:cTn id="124" dur="200" fill="hold">
                                          <p:stCondLst>
                                            <p:cond delay="400"/>
                                          </p:stCondLst>
                                        </p:cTn>
                                        <p:tgtEl>
                                          <p:spTgt spid="4"/>
                                        </p:tgtEl>
                                        <p:attrNameLst>
                                          <p:attrName>r</p:attrName>
                                        </p:attrNameLst>
                                      </p:cBhvr>
                                    </p:animRot>
                                    <p:animRot by="-240000">
                                      <p:cBhvr>
                                        <p:cTn id="125" dur="200" fill="hold">
                                          <p:stCondLst>
                                            <p:cond delay="600"/>
                                          </p:stCondLst>
                                        </p:cTn>
                                        <p:tgtEl>
                                          <p:spTgt spid="4"/>
                                        </p:tgtEl>
                                        <p:attrNameLst>
                                          <p:attrName>r</p:attrName>
                                        </p:attrNameLst>
                                      </p:cBhvr>
                                    </p:animRot>
                                    <p:animRot by="120000">
                                      <p:cBhvr>
                                        <p:cTn id="126" dur="200" fill="hold">
                                          <p:stCondLst>
                                            <p:cond delay="800"/>
                                          </p:stCondLst>
                                        </p:cTn>
                                        <p:tgtEl>
                                          <p:spTgt spid="4"/>
                                        </p:tgtEl>
                                        <p:attrNameLst>
                                          <p:attrName>r</p:attrName>
                                        </p:attrNameLst>
                                      </p:cBhvr>
                                    </p:animRot>
                                  </p:childTnLst>
                                </p:cTn>
                              </p:par>
                              <p:par>
                                <p:cTn id="127" presetID="32" presetClass="emph" presetSubtype="0" repeatCount="indefinite" fill="hold" nodeType="withEffect">
                                  <p:stCondLst>
                                    <p:cond delay="0"/>
                                  </p:stCondLst>
                                  <p:childTnLst>
                                    <p:animClr clrSpc="rgb" dir="cw">
                                      <p:cBhvr override="childStyle">
                                        <p:cTn id="128" dur="100" fill="hold"/>
                                        <p:tgtEl>
                                          <p:spTgt spid="5"/>
                                        </p:tgtEl>
                                        <p:attrNameLst>
                                          <p:attrName>style.color</p:attrName>
                                        </p:attrNameLst>
                                      </p:cBhvr>
                                      <p:to>
                                        <a:schemeClr val="accent2"/>
                                      </p:to>
                                    </p:animClr>
                                    <p:animClr clrSpc="rgb" dir="cw">
                                      <p:cBhvr>
                                        <p:cTn id="129" dur="100" fill="hold"/>
                                        <p:tgtEl>
                                          <p:spTgt spid="5"/>
                                        </p:tgtEl>
                                        <p:attrNameLst>
                                          <p:attrName>fillcolor</p:attrName>
                                        </p:attrNameLst>
                                      </p:cBhvr>
                                      <p:to>
                                        <a:schemeClr val="accent2"/>
                                      </p:to>
                                    </p:animClr>
                                    <p:set>
                                      <p:cBhvr>
                                        <p:cTn id="130" dur="100" fill="hold"/>
                                        <p:tgtEl>
                                          <p:spTgt spid="5"/>
                                        </p:tgtEl>
                                        <p:attrNameLst>
                                          <p:attrName>fill.type</p:attrName>
                                        </p:attrNameLst>
                                      </p:cBhvr>
                                      <p:to>
                                        <p:strVal val="solid"/>
                                      </p:to>
                                    </p:set>
                                    <p:set>
                                      <p:cBhvr>
                                        <p:cTn id="131" dur="100" fill="hold"/>
                                        <p:tgtEl>
                                          <p:spTgt spid="5"/>
                                        </p:tgtEl>
                                        <p:attrNameLst>
                                          <p:attrName>fill.on</p:attrName>
                                        </p:attrNameLst>
                                      </p:cBhvr>
                                      <p:to>
                                        <p:strVal val="true"/>
                                      </p:to>
                                    </p:set>
                                    <p:animRot by="120000">
                                      <p:cBhvr>
                                        <p:cTn id="132" dur="100" fill="hold">
                                          <p:stCondLst>
                                            <p:cond delay="0"/>
                                          </p:stCondLst>
                                        </p:cTn>
                                        <p:tgtEl>
                                          <p:spTgt spid="5"/>
                                        </p:tgtEl>
                                        <p:attrNameLst>
                                          <p:attrName>r</p:attrName>
                                        </p:attrNameLst>
                                      </p:cBhvr>
                                    </p:animRot>
                                    <p:animRot by="-240000">
                                      <p:cBhvr>
                                        <p:cTn id="133" dur="200" fill="hold">
                                          <p:stCondLst>
                                            <p:cond delay="200"/>
                                          </p:stCondLst>
                                        </p:cTn>
                                        <p:tgtEl>
                                          <p:spTgt spid="5"/>
                                        </p:tgtEl>
                                        <p:attrNameLst>
                                          <p:attrName>r</p:attrName>
                                        </p:attrNameLst>
                                      </p:cBhvr>
                                    </p:animRot>
                                    <p:animRot by="240000">
                                      <p:cBhvr>
                                        <p:cTn id="134" dur="200" fill="hold">
                                          <p:stCondLst>
                                            <p:cond delay="400"/>
                                          </p:stCondLst>
                                        </p:cTn>
                                        <p:tgtEl>
                                          <p:spTgt spid="5"/>
                                        </p:tgtEl>
                                        <p:attrNameLst>
                                          <p:attrName>r</p:attrName>
                                        </p:attrNameLst>
                                      </p:cBhvr>
                                    </p:animRot>
                                    <p:animRot by="-240000">
                                      <p:cBhvr>
                                        <p:cTn id="135" dur="200" fill="hold">
                                          <p:stCondLst>
                                            <p:cond delay="600"/>
                                          </p:stCondLst>
                                        </p:cTn>
                                        <p:tgtEl>
                                          <p:spTgt spid="5"/>
                                        </p:tgtEl>
                                        <p:attrNameLst>
                                          <p:attrName>r</p:attrName>
                                        </p:attrNameLst>
                                      </p:cBhvr>
                                    </p:animRot>
                                    <p:animRot by="120000">
                                      <p:cBhvr>
                                        <p:cTn id="136" dur="200" fill="hold">
                                          <p:stCondLst>
                                            <p:cond delay="800"/>
                                          </p:stCondLst>
                                        </p:cTn>
                                        <p:tgtEl>
                                          <p:spTgt spid="5"/>
                                        </p:tgtEl>
                                        <p:attrNameLst>
                                          <p:attrName>r</p:attrName>
                                        </p:attrNameLst>
                                      </p:cBhvr>
                                    </p:animRot>
                                  </p:childTnLst>
                                </p:cTn>
                              </p:par>
                            </p:childTnLst>
                          </p:cTn>
                        </p:par>
                        <p:par>
                          <p:cTn id="137" fill="hold">
                            <p:stCondLst>
                              <p:cond delay="4500"/>
                            </p:stCondLst>
                            <p:childTnLst>
                              <p:par>
                                <p:cTn id="138" presetID="22" presetClass="entr" presetSubtype="8" fill="hold" grpId="0" nodeType="afterEffect">
                                  <p:stCondLst>
                                    <p:cond delay="0"/>
                                  </p:stCondLst>
                                  <p:childTnLst>
                                    <p:set>
                                      <p:cBhvr>
                                        <p:cTn id="139" dur="1" fill="hold">
                                          <p:stCondLst>
                                            <p:cond delay="0"/>
                                          </p:stCondLst>
                                        </p:cTn>
                                        <p:tgtEl>
                                          <p:spTgt spid="42025"/>
                                        </p:tgtEl>
                                        <p:attrNameLst>
                                          <p:attrName>style.visibility</p:attrName>
                                        </p:attrNameLst>
                                      </p:cBhvr>
                                      <p:to>
                                        <p:strVal val="visible"/>
                                      </p:to>
                                    </p:set>
                                    <p:animEffect transition="in" filter="wipe(left)">
                                      <p:cBhvr>
                                        <p:cTn id="140" dur="500"/>
                                        <p:tgtEl>
                                          <p:spTgt spid="42025"/>
                                        </p:tgtEl>
                                      </p:cBhvr>
                                    </p:animEffect>
                                  </p:childTnLst>
                                </p:cTn>
                              </p:par>
                            </p:childTnLst>
                          </p:cTn>
                        </p:par>
                        <p:par>
                          <p:cTn id="141" fill="hold">
                            <p:stCondLst>
                              <p:cond delay="5000"/>
                            </p:stCondLst>
                            <p:childTnLst>
                              <p:par>
                                <p:cTn id="142" presetID="1" presetClass="entr" presetSubtype="0" fill="hold" grpId="0" nodeType="afterEffect">
                                  <p:stCondLst>
                                    <p:cond delay="0"/>
                                  </p:stCondLst>
                                  <p:childTnLst>
                                    <p:set>
                                      <p:cBhvr>
                                        <p:cTn id="143" dur="1" fill="hold">
                                          <p:stCondLst>
                                            <p:cond delay="0"/>
                                          </p:stCondLst>
                                        </p:cTn>
                                        <p:tgtEl>
                                          <p:spTgt spid="42032"/>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42031"/>
                                        </p:tgtEl>
                                        <p:attrNameLst>
                                          <p:attrName>style.visibility</p:attrName>
                                        </p:attrNameLst>
                                      </p:cBhvr>
                                      <p:to>
                                        <p:strVal val="visible"/>
                                      </p:to>
                                    </p:set>
                                  </p:childTnLst>
                                </p:cTn>
                              </p:par>
                              <p:par>
                                <p:cTn id="146" presetID="4" presetClass="exit" presetSubtype="32" fill="hold" nodeType="withEffect">
                                  <p:stCondLst>
                                    <p:cond delay="0"/>
                                  </p:stCondLst>
                                  <p:childTnLst>
                                    <p:animEffect transition="out" filter="box(out)">
                                      <p:cBhvr>
                                        <p:cTn id="147" dur="500"/>
                                        <p:tgtEl>
                                          <p:spTgt spid="6"/>
                                        </p:tgtEl>
                                      </p:cBhvr>
                                    </p:animEffect>
                                    <p:set>
                                      <p:cBhvr>
                                        <p:cTn id="148" dur="1" fill="hold">
                                          <p:stCondLst>
                                            <p:cond delay="499"/>
                                          </p:stCondLst>
                                        </p:cTn>
                                        <p:tgtEl>
                                          <p:spTgt spid="6"/>
                                        </p:tgtEl>
                                        <p:attrNameLst>
                                          <p:attrName>style.visibility</p:attrName>
                                        </p:attrNameLst>
                                      </p:cBhvr>
                                      <p:to>
                                        <p:strVal val="hidden"/>
                                      </p:to>
                                    </p:set>
                                  </p:childTnLst>
                                </p:cTn>
                              </p:par>
                            </p:childTnLst>
                          </p:cTn>
                        </p:par>
                        <p:par>
                          <p:cTn id="149" fill="hold">
                            <p:stCondLst>
                              <p:cond delay="5500"/>
                            </p:stCondLst>
                            <p:childTnLst>
                              <p:par>
                                <p:cTn id="150" presetID="0" presetClass="path" presetSubtype="0" accel="50000" decel="50000" fill="hold" grpId="1" nodeType="afterEffect">
                                  <p:stCondLst>
                                    <p:cond delay="0"/>
                                  </p:stCondLst>
                                  <p:childTnLst>
                                    <p:animMotion origin="layout" path="M 1.38889E-6 5.18519E-6 C 0.0026 0.00348 0.00538 0.00718 0.00798 0.01066 C 0.01059 0.01413 0.01319 0.02107 0.0158 0.02107 C 0.0184 0.02107 0.01979 0.00718 0.02378 0.01066 C 0.02778 0.01413 0.03298 0.03681 0.03941 0.04214 C 0.04583 0.04746 0.0526 0.03681 0.06302 0.04214 C 0.07344 0.04746 0.08663 0.07015 0.10243 0.07362 C 0.11823 0.07709 0.14184 0.05973 0.15764 0.0632 C 0.17344 0.06667 0.18507 0.08056 0.19687 0.09468 " pathEditMode="relative" ptsTypes="aaaaaaaaA">
                                      <p:cBhvr>
                                        <p:cTn id="151" dur="5000" fill="hold"/>
                                        <p:tgtEl>
                                          <p:spTgt spid="42031"/>
                                        </p:tgtEl>
                                        <p:attrNameLst>
                                          <p:attrName>ppt_x</p:attrName>
                                          <p:attrName>ppt_y</p:attrName>
                                        </p:attrNameLst>
                                      </p:cBhvr>
                                    </p:animMotion>
                                  </p:childTnLst>
                                </p:cTn>
                              </p:par>
                            </p:childTnLst>
                          </p:cTn>
                        </p:par>
                        <p:par>
                          <p:cTn id="152" fill="hold">
                            <p:stCondLst>
                              <p:cond delay="10500"/>
                            </p:stCondLst>
                            <p:childTnLst>
                              <p:par>
                                <p:cTn id="153" presetID="1" presetClass="emph" presetSubtype="2" fill="hold" nodeType="afterEffect">
                                  <p:stCondLst>
                                    <p:cond delay="0"/>
                                  </p:stCondLst>
                                  <p:childTnLst>
                                    <p:animClr clrSpc="rgb" dir="cw">
                                      <p:cBhvr>
                                        <p:cTn id="154" dur="5000" fill="hold"/>
                                        <p:tgtEl>
                                          <p:spTgt spid="41999"/>
                                        </p:tgtEl>
                                        <p:attrNameLst>
                                          <p:attrName>fillcolor</p:attrName>
                                        </p:attrNameLst>
                                      </p:cBhvr>
                                      <p:to>
                                        <a:srgbClr val="FF0000"/>
                                      </p:to>
                                    </p:animClr>
                                    <p:set>
                                      <p:cBhvr>
                                        <p:cTn id="155" dur="5000" fill="hold"/>
                                        <p:tgtEl>
                                          <p:spTgt spid="41999"/>
                                        </p:tgtEl>
                                        <p:attrNameLst>
                                          <p:attrName>fill.type</p:attrName>
                                        </p:attrNameLst>
                                      </p:cBhvr>
                                      <p:to>
                                        <p:strVal val="solid"/>
                                      </p:to>
                                    </p:set>
                                    <p:set>
                                      <p:cBhvr>
                                        <p:cTn id="156" dur="5000" fill="hold"/>
                                        <p:tgtEl>
                                          <p:spTgt spid="41999"/>
                                        </p:tgtEl>
                                        <p:attrNameLst>
                                          <p:attrName>fill.on</p:attrName>
                                        </p:attrNameLst>
                                      </p:cBhvr>
                                      <p:to>
                                        <p:strVal val="true"/>
                                      </p:to>
                                    </p:set>
                                  </p:childTnLst>
                                </p:cTn>
                              </p:par>
                              <p:par>
                                <p:cTn id="157" presetID="1" presetClass="emph" presetSubtype="2" fill="hold" nodeType="withEffect">
                                  <p:stCondLst>
                                    <p:cond delay="0"/>
                                  </p:stCondLst>
                                  <p:childTnLst>
                                    <p:animClr clrSpc="rgb" dir="cw">
                                      <p:cBhvr>
                                        <p:cTn id="158" dur="5000" fill="hold"/>
                                        <p:tgtEl>
                                          <p:spTgt spid="42031"/>
                                        </p:tgtEl>
                                        <p:attrNameLst>
                                          <p:attrName>fillcolor</p:attrName>
                                        </p:attrNameLst>
                                      </p:cBhvr>
                                      <p:to>
                                        <a:srgbClr val="FF0000"/>
                                      </p:to>
                                    </p:animClr>
                                    <p:set>
                                      <p:cBhvr>
                                        <p:cTn id="159" dur="5000" fill="hold"/>
                                        <p:tgtEl>
                                          <p:spTgt spid="42031"/>
                                        </p:tgtEl>
                                        <p:attrNameLst>
                                          <p:attrName>fill.type</p:attrName>
                                        </p:attrNameLst>
                                      </p:cBhvr>
                                      <p:to>
                                        <p:strVal val="solid"/>
                                      </p:to>
                                    </p:set>
                                    <p:set>
                                      <p:cBhvr>
                                        <p:cTn id="160" dur="5000" fill="hold"/>
                                        <p:tgtEl>
                                          <p:spTgt spid="42031"/>
                                        </p:tgtEl>
                                        <p:attrNameLst>
                                          <p:attrName>fill.on</p:attrName>
                                        </p:attrNameLst>
                                      </p:cBhvr>
                                      <p:to>
                                        <p:strVal val="true"/>
                                      </p:to>
                                    </p:set>
                                  </p:childTnLst>
                                </p:cTn>
                              </p:par>
                            </p:childTnLst>
                          </p:cTn>
                        </p:par>
                        <p:par>
                          <p:cTn id="161" fill="hold">
                            <p:stCondLst>
                              <p:cond delay="15500"/>
                            </p:stCondLst>
                            <p:childTnLst>
                              <p:par>
                                <p:cTn id="162" presetID="22" presetClass="entr" presetSubtype="8" fill="hold" grpId="0" nodeType="afterEffect">
                                  <p:stCondLst>
                                    <p:cond delay="0"/>
                                  </p:stCondLst>
                                  <p:childTnLst>
                                    <p:set>
                                      <p:cBhvr>
                                        <p:cTn id="163" dur="1" fill="hold">
                                          <p:stCondLst>
                                            <p:cond delay="0"/>
                                          </p:stCondLst>
                                        </p:cTn>
                                        <p:tgtEl>
                                          <p:spTgt spid="42034"/>
                                        </p:tgtEl>
                                        <p:attrNameLst>
                                          <p:attrName>style.visibility</p:attrName>
                                        </p:attrNameLst>
                                      </p:cBhvr>
                                      <p:to>
                                        <p:strVal val="visible"/>
                                      </p:to>
                                    </p:set>
                                    <p:animEffect transition="in" filter="wipe(left)">
                                      <p:cBhvr>
                                        <p:cTn id="164" dur="500"/>
                                        <p:tgtEl>
                                          <p:spTgt spid="42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5" grpId="0"/>
      <p:bldP spid="42031" grpId="0" animBg="1"/>
      <p:bldP spid="42031" grpId="1" animBg="1"/>
      <p:bldP spid="42032" grpId="0" animBg="1"/>
      <p:bldP spid="4203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title"/>
          </p:nvPr>
        </p:nvSpPr>
        <p:spPr/>
        <p:txBody>
          <a:bodyPr/>
          <a:lstStyle/>
          <a:p>
            <a:pPr eaLnBrk="1" hangingPunct="1"/>
            <a:r>
              <a:rPr lang="en-IE" sz="3200" smtClean="0">
                <a:solidFill>
                  <a:schemeClr val="tx1"/>
                </a:solidFill>
              </a:rPr>
              <a:t>If successful the zygote develops into a morula, blastocyst and eventually becomes an embryo</a:t>
            </a:r>
            <a:endParaRPr lang="en-US" sz="4000" smtClean="0">
              <a:solidFill>
                <a:schemeClr val="tx1"/>
              </a:solidFill>
            </a:endParaRPr>
          </a:p>
        </p:txBody>
      </p:sp>
      <p:pic>
        <p:nvPicPr>
          <p:cNvPr id="103427" name="Picture 9" descr="SnapShot(16)"/>
          <p:cNvPicPr>
            <a:picLocks noChangeAspect="1" noChangeArrowheads="1"/>
          </p:cNvPicPr>
          <p:nvPr>
            <p:ph idx="1"/>
          </p:nvPr>
        </p:nvPicPr>
        <p:blipFill>
          <a:blip r:embed="rId3" cstate="print"/>
          <a:srcRect/>
          <a:stretch>
            <a:fillRect/>
          </a:stretch>
        </p:blipFill>
        <p:spPr>
          <a:xfrm>
            <a:off x="1703388" y="2433638"/>
            <a:ext cx="5737225" cy="3209925"/>
          </a:xfrm>
          <a:noFill/>
        </p:spPr>
      </p:pic>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50</a:t>
            </a:fld>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
          <p:cNvSpPr>
            <a:spLocks noGrp="1" noChangeArrowheads="1"/>
          </p:cNvSpPr>
          <p:nvPr>
            <p:ph type="title"/>
          </p:nvPr>
        </p:nvSpPr>
        <p:spPr/>
        <p:txBody>
          <a:bodyPr/>
          <a:lstStyle/>
          <a:p>
            <a:pPr eaLnBrk="1" hangingPunct="1"/>
            <a:r>
              <a:rPr lang="en-IE" sz="3200" smtClean="0">
                <a:solidFill>
                  <a:schemeClr val="tx1"/>
                </a:solidFill>
              </a:rPr>
              <a:t>The developing embryo can now be placed back into the females body for implantation to take place</a:t>
            </a:r>
            <a:r>
              <a:rPr lang="en-US" sz="3200" smtClean="0">
                <a:solidFill>
                  <a:schemeClr val="tx1"/>
                </a:solidFill>
              </a:rPr>
              <a:t/>
            </a:r>
            <a:br>
              <a:rPr lang="en-US" sz="3200" smtClean="0">
                <a:solidFill>
                  <a:schemeClr val="tx1"/>
                </a:solidFill>
              </a:rPr>
            </a:br>
            <a:endParaRPr lang="en-US" sz="3200" smtClean="0">
              <a:solidFill>
                <a:schemeClr val="tx1"/>
              </a:solidFill>
            </a:endParaRPr>
          </a:p>
        </p:txBody>
      </p:sp>
      <p:pic>
        <p:nvPicPr>
          <p:cNvPr id="104451" name="Picture 7" descr="SnapShot(15)"/>
          <p:cNvPicPr>
            <a:picLocks noChangeAspect="1" noChangeArrowheads="1"/>
          </p:cNvPicPr>
          <p:nvPr>
            <p:ph idx="1"/>
          </p:nvPr>
        </p:nvPicPr>
        <p:blipFill>
          <a:blip r:embed="rId3" cstate="print"/>
          <a:srcRect/>
          <a:stretch>
            <a:fillRect/>
          </a:stretch>
        </p:blipFill>
        <p:spPr>
          <a:xfrm>
            <a:off x="1703388" y="2433638"/>
            <a:ext cx="5737225" cy="3209925"/>
          </a:xfrm>
          <a:noFill/>
        </p:spPr>
      </p:pic>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51</a:t>
            </a:fld>
            <a:endParaRPr lang="en-GB"/>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body" idx="1"/>
          </p:nvPr>
        </p:nvSpPr>
        <p:spPr>
          <a:xfrm>
            <a:off x="357158" y="857232"/>
            <a:ext cx="8358246" cy="4000528"/>
          </a:xfrm>
        </p:spPr>
        <p:txBody>
          <a:bodyPr/>
          <a:lstStyle/>
          <a:p>
            <a:pPr eaLnBrk="1" hangingPunct="1">
              <a:lnSpc>
                <a:spcPct val="150000"/>
              </a:lnSpc>
            </a:pPr>
            <a:r>
              <a:rPr lang="en-IE" sz="2800" dirty="0" smtClean="0">
                <a:latin typeface="Arial" pitchFamily="34" charset="0"/>
                <a:cs typeface="Arial" pitchFamily="34" charset="0"/>
              </a:rPr>
              <a:t>Babies born as a result of IVF are often incorrectly called ‘test tube’ babies. </a:t>
            </a:r>
          </a:p>
          <a:p>
            <a:pPr eaLnBrk="1" hangingPunct="1">
              <a:lnSpc>
                <a:spcPct val="150000"/>
              </a:lnSpc>
            </a:pPr>
            <a:r>
              <a:rPr lang="en-IE" sz="2800" dirty="0" smtClean="0">
                <a:latin typeface="Arial" pitchFamily="34" charset="0"/>
                <a:cs typeface="Arial" pitchFamily="34" charset="0"/>
              </a:rPr>
              <a:t>While fertilisation takes place in the laboratory (‘in vitro’ – in glass) the fertilised egg is re-inserted into the mother’s body and develops naturally in the </a:t>
            </a:r>
            <a:r>
              <a:rPr lang="en-IE" sz="2800" dirty="0" smtClean="0">
                <a:latin typeface="Arial" pitchFamily="34" charset="0"/>
                <a:cs typeface="Arial" pitchFamily="34" charset="0"/>
              </a:rPr>
              <a:t>uterus.</a:t>
            </a:r>
            <a:endParaRPr lang="en-US" sz="2800" dirty="0" smtClean="0">
              <a:latin typeface="Arial" pitchFamily="34" charset="0"/>
              <a:cs typeface="Arial" pitchFamily="34" charset="0"/>
            </a:endParaRPr>
          </a:p>
          <a:p>
            <a:pPr eaLnBrk="1" hangingPunct="1"/>
            <a:endParaRPr lang="en-US" dirty="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52</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468">
                                            <p:txEl>
                                              <p:pRg st="0" end="0"/>
                                            </p:txEl>
                                          </p:spTgt>
                                        </p:tgtEl>
                                        <p:attrNameLst>
                                          <p:attrName>style.visibility</p:attrName>
                                        </p:attrNameLst>
                                      </p:cBhvr>
                                      <p:to>
                                        <p:strVal val="visible"/>
                                      </p:to>
                                    </p:set>
                                    <p:animEffect transition="in" filter="wipe(down)">
                                      <p:cBhvr>
                                        <p:cTn id="7" dur="500"/>
                                        <p:tgtEl>
                                          <p:spTgt spid="190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0468">
                                            <p:txEl>
                                              <p:pRg st="1" end="1"/>
                                            </p:txEl>
                                          </p:spTgt>
                                        </p:tgtEl>
                                        <p:attrNameLst>
                                          <p:attrName>style.visibility</p:attrName>
                                        </p:attrNameLst>
                                      </p:cBhvr>
                                      <p:to>
                                        <p:strVal val="visible"/>
                                      </p:to>
                                    </p:set>
                                    <p:animEffect transition="in" filter="wipe(down)">
                                      <p:cBhvr>
                                        <p:cTn id="12" dur="500"/>
                                        <p:tgtEl>
                                          <p:spTgt spid="1904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title"/>
          </p:nvPr>
        </p:nvSpPr>
        <p:spPr>
          <a:xfrm>
            <a:off x="684213" y="836613"/>
            <a:ext cx="7772400" cy="1143000"/>
          </a:xfrm>
        </p:spPr>
        <p:txBody>
          <a:bodyPr/>
          <a:lstStyle/>
          <a:p>
            <a:pPr eaLnBrk="1" hangingPunct="1"/>
            <a:r>
              <a:rPr lang="en-IE" sz="3200" smtClean="0">
                <a:solidFill>
                  <a:schemeClr val="tx1"/>
                </a:solidFill>
              </a:rPr>
              <a:t>If analysis of a couples eggs and sperm suggests that IVF treatment is unsuitable, other methods of assisted fertility treatment are available</a:t>
            </a:r>
            <a:endParaRPr lang="en-US" sz="3200" smtClean="0">
              <a:solidFill>
                <a:schemeClr val="tx1"/>
              </a:solidFill>
            </a:endParaRPr>
          </a:p>
        </p:txBody>
      </p:sp>
      <p:pic>
        <p:nvPicPr>
          <p:cNvPr id="106499" name="Picture 9" descr="SnapShot(9)"/>
          <p:cNvPicPr>
            <a:picLocks noChangeAspect="1" noChangeArrowheads="1"/>
          </p:cNvPicPr>
          <p:nvPr>
            <p:ph idx="1"/>
          </p:nvPr>
        </p:nvPicPr>
        <p:blipFill>
          <a:blip r:embed="rId3" cstate="print"/>
          <a:srcRect/>
          <a:stretch>
            <a:fillRect/>
          </a:stretch>
        </p:blipFill>
        <p:spPr>
          <a:xfrm>
            <a:off x="1703388" y="2443163"/>
            <a:ext cx="5737225" cy="3190875"/>
          </a:xfrm>
          <a:noFill/>
        </p:spPr>
      </p:pic>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53</a:t>
            </a:fld>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ctrTitle"/>
          </p:nvPr>
        </p:nvSpPr>
        <p:spPr/>
        <p:txBody>
          <a:bodyPr/>
          <a:lstStyle/>
          <a:p>
            <a:pPr eaLnBrk="1" hangingPunct="1"/>
            <a:r>
              <a:rPr lang="en-IE" smtClean="0"/>
              <a:t>Syllabus</a:t>
            </a:r>
            <a:endParaRPr lang="en-US" smtClean="0"/>
          </a:p>
        </p:txBody>
      </p:sp>
      <p:sp>
        <p:nvSpPr>
          <p:cNvPr id="107523" name="Rectangle 5"/>
          <p:cNvSpPr>
            <a:spLocks noGrp="1" noChangeArrowheads="1"/>
          </p:cNvSpPr>
          <p:nvPr>
            <p:ph type="subTitle" idx="1"/>
          </p:nvPr>
        </p:nvSpPr>
        <p:spPr/>
        <p:txBody>
          <a:bodyPr/>
          <a:lstStyle/>
          <a:p>
            <a:pPr eaLnBrk="1" hangingPunct="1"/>
            <a:endParaRPr lang="en-US" smtClean="0"/>
          </a:p>
        </p:txBody>
      </p:sp>
      <p:sp>
        <p:nvSpPr>
          <p:cNvPr id="4" name="Slide Number Placeholder 3"/>
          <p:cNvSpPr>
            <a:spLocks noGrp="1"/>
          </p:cNvSpPr>
          <p:nvPr>
            <p:ph type="sldNum" sz="quarter" idx="12"/>
          </p:nvPr>
        </p:nvSpPr>
        <p:spPr/>
        <p:txBody>
          <a:bodyPr/>
          <a:lstStyle/>
          <a:p>
            <a:pPr>
              <a:defRPr/>
            </a:pPr>
            <a:fld id="{3EEC2B76-E6A0-4339-990C-40855A48CA8D}" type="slidenum">
              <a:rPr lang="en-GB" smtClean="0"/>
              <a:pPr>
                <a:defRPr/>
              </a:pPr>
              <a:t>54</a:t>
            </a:fld>
            <a:endParaRPr lang="en-GB"/>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1"/>
          <p:cNvSpPr>
            <a:spLocks noGrp="1" noChangeArrowheads="1"/>
          </p:cNvSpPr>
          <p:nvPr>
            <p:ph type="title"/>
          </p:nvPr>
        </p:nvSpPr>
        <p:spPr/>
        <p:txBody>
          <a:bodyPr/>
          <a:lstStyle/>
          <a:p>
            <a:pPr eaLnBrk="1" hangingPunct="1"/>
            <a:r>
              <a:rPr lang="en-IE" smtClean="0"/>
              <a:t>Depth of treatment</a:t>
            </a:r>
            <a:r>
              <a:rPr lang="en-IE" sz="1400" smtClean="0"/>
              <a:t>(1/2)</a:t>
            </a:r>
            <a:endParaRPr lang="en-US" smtClean="0"/>
          </a:p>
        </p:txBody>
      </p:sp>
      <p:sp>
        <p:nvSpPr>
          <p:cNvPr id="147468" name="Rectangle 12"/>
          <p:cNvSpPr>
            <a:spLocks noGrp="1" noChangeArrowheads="1"/>
          </p:cNvSpPr>
          <p:nvPr>
            <p:ph type="body" idx="1"/>
          </p:nvPr>
        </p:nvSpPr>
        <p:spPr/>
        <p:txBody>
          <a:bodyPr/>
          <a:lstStyle/>
          <a:p>
            <a:pPr eaLnBrk="1" hangingPunct="1">
              <a:lnSpc>
                <a:spcPct val="90000"/>
              </a:lnSpc>
            </a:pPr>
            <a:r>
              <a:rPr lang="en-IE" sz="2800" smtClean="0"/>
              <a:t>General structure of the reproductive system – male and female</a:t>
            </a:r>
          </a:p>
          <a:p>
            <a:pPr eaLnBrk="1" hangingPunct="1">
              <a:lnSpc>
                <a:spcPct val="90000"/>
              </a:lnSpc>
            </a:pPr>
            <a:r>
              <a:rPr lang="en-IE" sz="2800" smtClean="0"/>
              <a:t>Functions of the main parts</a:t>
            </a:r>
          </a:p>
          <a:p>
            <a:pPr eaLnBrk="1" hangingPunct="1">
              <a:lnSpc>
                <a:spcPct val="90000"/>
              </a:lnSpc>
            </a:pPr>
            <a:r>
              <a:rPr lang="en-IE" sz="2800" smtClean="0"/>
              <a:t>Role of meiosis in the production of sperm cells and egg (ova)</a:t>
            </a:r>
          </a:p>
          <a:p>
            <a:pPr eaLnBrk="1" hangingPunct="1">
              <a:lnSpc>
                <a:spcPct val="90000"/>
              </a:lnSpc>
            </a:pPr>
            <a:r>
              <a:rPr lang="en-IE" sz="2800" smtClean="0"/>
              <a:t>Definition of “secondary sexual characteristics”</a:t>
            </a:r>
          </a:p>
          <a:p>
            <a:pPr eaLnBrk="1" hangingPunct="1">
              <a:lnSpc>
                <a:spcPct val="90000"/>
              </a:lnSpc>
            </a:pPr>
            <a:r>
              <a:rPr lang="en-IE" sz="2800" smtClean="0"/>
              <a:t>Role of oestrogen, progesterone and testosterone</a:t>
            </a:r>
          </a:p>
          <a:p>
            <a:pPr eaLnBrk="1" hangingPunct="1">
              <a:lnSpc>
                <a:spcPct val="90000"/>
              </a:lnSpc>
            </a:pPr>
            <a:r>
              <a:rPr lang="en-IE" sz="2800" smtClean="0"/>
              <a:t>The menstrual cycle: the events and outlined role of oestrogen and progesterone</a:t>
            </a:r>
          </a:p>
          <a:p>
            <a:pPr eaLnBrk="1" hangingPunct="1">
              <a:lnSpc>
                <a:spcPct val="90000"/>
              </a:lnSpc>
            </a:pPr>
            <a:endParaRPr lang="en-US" sz="280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55</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7468">
                                            <p:txEl>
                                              <p:pRg st="0" end="0"/>
                                            </p:txEl>
                                          </p:spTgt>
                                        </p:tgtEl>
                                        <p:attrNameLst>
                                          <p:attrName>style.visibility</p:attrName>
                                        </p:attrNameLst>
                                      </p:cBhvr>
                                      <p:to>
                                        <p:strVal val="visible"/>
                                      </p:to>
                                    </p:set>
                                    <p:animEffect transition="in" filter="wipe(down)">
                                      <p:cBhvr>
                                        <p:cTn id="7" dur="500"/>
                                        <p:tgtEl>
                                          <p:spTgt spid="147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7468">
                                            <p:txEl>
                                              <p:pRg st="1" end="1"/>
                                            </p:txEl>
                                          </p:spTgt>
                                        </p:tgtEl>
                                        <p:attrNameLst>
                                          <p:attrName>style.visibility</p:attrName>
                                        </p:attrNameLst>
                                      </p:cBhvr>
                                      <p:to>
                                        <p:strVal val="visible"/>
                                      </p:to>
                                    </p:set>
                                    <p:animEffect transition="in" filter="wipe(down)">
                                      <p:cBhvr>
                                        <p:cTn id="12" dur="500"/>
                                        <p:tgtEl>
                                          <p:spTgt spid="1474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7468">
                                            <p:txEl>
                                              <p:pRg st="2" end="2"/>
                                            </p:txEl>
                                          </p:spTgt>
                                        </p:tgtEl>
                                        <p:attrNameLst>
                                          <p:attrName>style.visibility</p:attrName>
                                        </p:attrNameLst>
                                      </p:cBhvr>
                                      <p:to>
                                        <p:strVal val="visible"/>
                                      </p:to>
                                    </p:set>
                                    <p:animEffect transition="in" filter="wipe(down)">
                                      <p:cBhvr>
                                        <p:cTn id="17" dur="500"/>
                                        <p:tgtEl>
                                          <p:spTgt spid="1474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7468">
                                            <p:txEl>
                                              <p:pRg st="3" end="3"/>
                                            </p:txEl>
                                          </p:spTgt>
                                        </p:tgtEl>
                                        <p:attrNameLst>
                                          <p:attrName>style.visibility</p:attrName>
                                        </p:attrNameLst>
                                      </p:cBhvr>
                                      <p:to>
                                        <p:strVal val="visible"/>
                                      </p:to>
                                    </p:set>
                                    <p:animEffect transition="in" filter="wipe(down)">
                                      <p:cBhvr>
                                        <p:cTn id="22" dur="500"/>
                                        <p:tgtEl>
                                          <p:spTgt spid="1474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7468">
                                            <p:txEl>
                                              <p:pRg st="4" end="4"/>
                                            </p:txEl>
                                          </p:spTgt>
                                        </p:tgtEl>
                                        <p:attrNameLst>
                                          <p:attrName>style.visibility</p:attrName>
                                        </p:attrNameLst>
                                      </p:cBhvr>
                                      <p:to>
                                        <p:strVal val="visible"/>
                                      </p:to>
                                    </p:set>
                                    <p:animEffect transition="in" filter="wipe(down)">
                                      <p:cBhvr>
                                        <p:cTn id="27" dur="500"/>
                                        <p:tgtEl>
                                          <p:spTgt spid="1474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7468">
                                            <p:txEl>
                                              <p:pRg st="5" end="5"/>
                                            </p:txEl>
                                          </p:spTgt>
                                        </p:tgtEl>
                                        <p:attrNameLst>
                                          <p:attrName>style.visibility</p:attrName>
                                        </p:attrNameLst>
                                      </p:cBhvr>
                                      <p:to>
                                        <p:strVal val="visible"/>
                                      </p:to>
                                    </p:set>
                                    <p:animEffect transition="in" filter="wipe(down)">
                                      <p:cBhvr>
                                        <p:cTn id="32" dur="500"/>
                                        <p:tgtEl>
                                          <p:spTgt spid="14746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8"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IE" smtClean="0"/>
              <a:t>Depth of treatment</a:t>
            </a:r>
            <a:r>
              <a:rPr lang="en-IE" sz="1600" smtClean="0"/>
              <a:t>(1/2)</a:t>
            </a:r>
            <a:endParaRPr lang="en-US" sz="1600" smtClean="0"/>
          </a:p>
        </p:txBody>
      </p:sp>
      <p:sp>
        <p:nvSpPr>
          <p:cNvPr id="356355" name="Rectangle 3"/>
          <p:cNvSpPr>
            <a:spLocks noGrp="1" noChangeArrowheads="1"/>
          </p:cNvSpPr>
          <p:nvPr>
            <p:ph type="body" idx="1"/>
          </p:nvPr>
        </p:nvSpPr>
        <p:spPr/>
        <p:txBody>
          <a:bodyPr/>
          <a:lstStyle/>
          <a:p>
            <a:pPr eaLnBrk="1" hangingPunct="1"/>
            <a:r>
              <a:rPr lang="en-IE" sz="2800" smtClean="0"/>
              <a:t>Copulation</a:t>
            </a:r>
          </a:p>
          <a:p>
            <a:pPr eaLnBrk="1" hangingPunct="1"/>
            <a:r>
              <a:rPr lang="en-IE" sz="2800" smtClean="0"/>
              <a:t>Location of fertilisation</a:t>
            </a:r>
          </a:p>
          <a:p>
            <a:pPr eaLnBrk="1" hangingPunct="1"/>
            <a:r>
              <a:rPr lang="en-IE" sz="2800" smtClean="0"/>
              <a:t>Implantation, placenta formation and function</a:t>
            </a:r>
          </a:p>
          <a:p>
            <a:pPr eaLnBrk="1" hangingPunct="1"/>
            <a:r>
              <a:rPr lang="en-IE" sz="2800" smtClean="0"/>
              <a:t>Birth – outline of process</a:t>
            </a:r>
          </a:p>
          <a:p>
            <a:pPr eaLnBrk="1" hangingPunct="1"/>
            <a:r>
              <a:rPr lang="en-IE" sz="2800" smtClean="0"/>
              <a:t>Milk production and breastfeeding</a:t>
            </a:r>
            <a:endParaRPr lang="en-US" sz="2800" smtClean="0"/>
          </a:p>
          <a:p>
            <a:pPr eaLnBrk="1" hangingPunct="1"/>
            <a:endParaRPr lang="en-US" sz="280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56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6355">
                                            <p:txEl>
                                              <p:pRg st="0" end="0"/>
                                            </p:txEl>
                                          </p:spTgt>
                                        </p:tgtEl>
                                        <p:attrNameLst>
                                          <p:attrName>style.visibility</p:attrName>
                                        </p:attrNameLst>
                                      </p:cBhvr>
                                      <p:to>
                                        <p:strVal val="visible"/>
                                      </p:to>
                                    </p:set>
                                    <p:animEffect transition="in" filter="wipe(down)">
                                      <p:cBhvr>
                                        <p:cTn id="7" dur="500"/>
                                        <p:tgtEl>
                                          <p:spTgt spid="356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6355">
                                            <p:txEl>
                                              <p:pRg st="1" end="1"/>
                                            </p:txEl>
                                          </p:spTgt>
                                        </p:tgtEl>
                                        <p:attrNameLst>
                                          <p:attrName>style.visibility</p:attrName>
                                        </p:attrNameLst>
                                      </p:cBhvr>
                                      <p:to>
                                        <p:strVal val="visible"/>
                                      </p:to>
                                    </p:set>
                                    <p:animEffect transition="in" filter="wipe(down)">
                                      <p:cBhvr>
                                        <p:cTn id="12" dur="500"/>
                                        <p:tgtEl>
                                          <p:spTgt spid="356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6355">
                                            <p:txEl>
                                              <p:pRg st="2" end="2"/>
                                            </p:txEl>
                                          </p:spTgt>
                                        </p:tgtEl>
                                        <p:attrNameLst>
                                          <p:attrName>style.visibility</p:attrName>
                                        </p:attrNameLst>
                                      </p:cBhvr>
                                      <p:to>
                                        <p:strVal val="visible"/>
                                      </p:to>
                                    </p:set>
                                    <p:animEffect transition="in" filter="wipe(down)">
                                      <p:cBhvr>
                                        <p:cTn id="17" dur="500"/>
                                        <p:tgtEl>
                                          <p:spTgt spid="356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56355">
                                            <p:txEl>
                                              <p:pRg st="3" end="3"/>
                                            </p:txEl>
                                          </p:spTgt>
                                        </p:tgtEl>
                                        <p:attrNameLst>
                                          <p:attrName>style.visibility</p:attrName>
                                        </p:attrNameLst>
                                      </p:cBhvr>
                                      <p:to>
                                        <p:strVal val="visible"/>
                                      </p:to>
                                    </p:set>
                                    <p:animEffect transition="in" filter="wipe(down)">
                                      <p:cBhvr>
                                        <p:cTn id="22" dur="500"/>
                                        <p:tgtEl>
                                          <p:spTgt spid="356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56355">
                                            <p:txEl>
                                              <p:pRg st="4" end="4"/>
                                            </p:txEl>
                                          </p:spTgt>
                                        </p:tgtEl>
                                        <p:attrNameLst>
                                          <p:attrName>style.visibility</p:attrName>
                                        </p:attrNameLst>
                                      </p:cBhvr>
                                      <p:to>
                                        <p:strVal val="visible"/>
                                      </p:to>
                                    </p:set>
                                    <p:animEffect transition="in" filter="wipe(down)">
                                      <p:cBhvr>
                                        <p:cTn id="27" dur="500"/>
                                        <p:tgtEl>
                                          <p:spTgt spid="356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6"/>
          <p:cNvSpPr>
            <a:spLocks noGrp="1" noChangeArrowheads="1"/>
          </p:cNvSpPr>
          <p:nvPr>
            <p:ph type="title"/>
          </p:nvPr>
        </p:nvSpPr>
        <p:spPr/>
        <p:txBody>
          <a:bodyPr/>
          <a:lstStyle/>
          <a:p>
            <a:pPr eaLnBrk="1" hangingPunct="1"/>
            <a:r>
              <a:rPr lang="en-IE" sz="4000" smtClean="0"/>
              <a:t>Contemporary Issues and Technology</a:t>
            </a:r>
            <a:endParaRPr lang="en-US" sz="4000" smtClean="0"/>
          </a:p>
        </p:txBody>
      </p:sp>
      <p:sp>
        <p:nvSpPr>
          <p:cNvPr id="149511" name="Rectangle 7"/>
          <p:cNvSpPr>
            <a:spLocks noGrp="1" noChangeArrowheads="1"/>
          </p:cNvSpPr>
          <p:nvPr>
            <p:ph type="body" idx="1"/>
          </p:nvPr>
        </p:nvSpPr>
        <p:spPr/>
        <p:txBody>
          <a:bodyPr/>
          <a:lstStyle/>
          <a:p>
            <a:pPr eaLnBrk="1" hangingPunct="1">
              <a:lnSpc>
                <a:spcPct val="90000"/>
              </a:lnSpc>
            </a:pPr>
            <a:r>
              <a:rPr lang="en-IE" sz="2800" smtClean="0"/>
              <a:t>Birth control – natural, mechanical, chemical and surgical methods of contraception</a:t>
            </a:r>
          </a:p>
          <a:p>
            <a:pPr eaLnBrk="1" hangingPunct="1">
              <a:lnSpc>
                <a:spcPct val="90000"/>
              </a:lnSpc>
            </a:pPr>
            <a:r>
              <a:rPr lang="en-IE" sz="2800" smtClean="0"/>
              <a:t>Infertility</a:t>
            </a:r>
          </a:p>
          <a:p>
            <a:pPr eaLnBrk="1" hangingPunct="1">
              <a:lnSpc>
                <a:spcPct val="90000"/>
              </a:lnSpc>
            </a:pPr>
            <a:r>
              <a:rPr lang="en-IE" sz="2800" smtClean="0"/>
              <a:t>One cause of male infertility from the following disorders: low sperm count, low sperm mobility, endocrine gland failure</a:t>
            </a:r>
          </a:p>
          <a:p>
            <a:pPr eaLnBrk="1" hangingPunct="1">
              <a:lnSpc>
                <a:spcPct val="90000"/>
              </a:lnSpc>
            </a:pPr>
            <a:r>
              <a:rPr lang="en-IE" sz="2800" smtClean="0"/>
              <a:t>Availability of corrective measures</a:t>
            </a:r>
            <a:endParaRPr lang="en-US" sz="2800" smtClean="0"/>
          </a:p>
          <a:p>
            <a:pPr eaLnBrk="1" hangingPunct="1">
              <a:lnSpc>
                <a:spcPct val="90000"/>
              </a:lnSpc>
            </a:pPr>
            <a:endParaRPr lang="en-US"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57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9511">
                                            <p:txEl>
                                              <p:pRg st="0" end="0"/>
                                            </p:txEl>
                                          </p:spTgt>
                                        </p:tgtEl>
                                        <p:attrNameLst>
                                          <p:attrName>style.visibility</p:attrName>
                                        </p:attrNameLst>
                                      </p:cBhvr>
                                      <p:to>
                                        <p:strVal val="visible"/>
                                      </p:to>
                                    </p:set>
                                    <p:animEffect transition="in" filter="wipe(down)">
                                      <p:cBhvr>
                                        <p:cTn id="7" dur="500"/>
                                        <p:tgtEl>
                                          <p:spTgt spid="1495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9511">
                                            <p:txEl>
                                              <p:pRg st="1" end="1"/>
                                            </p:txEl>
                                          </p:spTgt>
                                        </p:tgtEl>
                                        <p:attrNameLst>
                                          <p:attrName>style.visibility</p:attrName>
                                        </p:attrNameLst>
                                      </p:cBhvr>
                                      <p:to>
                                        <p:strVal val="visible"/>
                                      </p:to>
                                    </p:set>
                                    <p:animEffect transition="in" filter="wipe(down)">
                                      <p:cBhvr>
                                        <p:cTn id="12" dur="500"/>
                                        <p:tgtEl>
                                          <p:spTgt spid="1495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9511">
                                            <p:txEl>
                                              <p:pRg st="2" end="2"/>
                                            </p:txEl>
                                          </p:spTgt>
                                        </p:tgtEl>
                                        <p:attrNameLst>
                                          <p:attrName>style.visibility</p:attrName>
                                        </p:attrNameLst>
                                      </p:cBhvr>
                                      <p:to>
                                        <p:strVal val="visible"/>
                                      </p:to>
                                    </p:set>
                                    <p:animEffect transition="in" filter="wipe(down)">
                                      <p:cBhvr>
                                        <p:cTn id="17" dur="500"/>
                                        <p:tgtEl>
                                          <p:spTgt spid="1495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9511">
                                            <p:txEl>
                                              <p:pRg st="3" end="3"/>
                                            </p:txEl>
                                          </p:spTgt>
                                        </p:tgtEl>
                                        <p:attrNameLst>
                                          <p:attrName>style.visibility</p:attrName>
                                        </p:attrNameLst>
                                      </p:cBhvr>
                                      <p:to>
                                        <p:strVal val="visible"/>
                                      </p:to>
                                    </p:set>
                                    <p:animEffect transition="in" filter="wipe(down)">
                                      <p:cBhvr>
                                        <p:cTn id="22" dur="500"/>
                                        <p:tgtEl>
                                          <p:spTgt spid="1495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IE" sz="4000" smtClean="0"/>
              <a:t>Contemporary Issues and Technology</a:t>
            </a:r>
            <a:endParaRPr lang="en-US" sz="4000" smtClean="0"/>
          </a:p>
        </p:txBody>
      </p:sp>
      <p:sp>
        <p:nvSpPr>
          <p:cNvPr id="360451" name="Rectangle 3"/>
          <p:cNvSpPr>
            <a:spLocks noGrp="1" noChangeArrowheads="1"/>
          </p:cNvSpPr>
          <p:nvPr>
            <p:ph type="body" idx="1"/>
          </p:nvPr>
        </p:nvSpPr>
        <p:spPr/>
        <p:txBody>
          <a:bodyPr/>
          <a:lstStyle/>
          <a:p>
            <a:pPr eaLnBrk="1" hangingPunct="1"/>
            <a:r>
              <a:rPr lang="en-IE" sz="2800" smtClean="0"/>
              <a:t>One cause of female infertility from the following disorders: blockage of the Fallopian tube, endocrine gland failure</a:t>
            </a:r>
          </a:p>
          <a:p>
            <a:pPr eaLnBrk="1" hangingPunct="1"/>
            <a:r>
              <a:rPr lang="en-IE" sz="2800" smtClean="0"/>
              <a:t>Availability of corrective measures</a:t>
            </a:r>
          </a:p>
          <a:p>
            <a:pPr eaLnBrk="1" hangingPunct="1"/>
            <a:r>
              <a:rPr lang="en-IE" sz="2800" smtClean="0"/>
              <a:t>In-vitro fertilisation and implantation</a:t>
            </a:r>
          </a:p>
          <a:p>
            <a:pPr eaLnBrk="1" hangingPunct="1"/>
            <a:r>
              <a:rPr lang="en-IE" sz="2800" smtClean="0"/>
              <a:t>Biological benefits of breastfeeding</a:t>
            </a:r>
            <a:endParaRPr lang="en-US" sz="2800" smtClean="0"/>
          </a:p>
          <a:p>
            <a:pPr eaLnBrk="1" hangingPunct="1"/>
            <a:endParaRPr lang="en-US" sz="280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58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down)">
                                      <p:cBhvr>
                                        <p:cTn id="7" dur="500"/>
                                        <p:tgtEl>
                                          <p:spTgt spid="3604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wipe(down)">
                                      <p:cBhvr>
                                        <p:cTn id="12" dur="500"/>
                                        <p:tgtEl>
                                          <p:spTgt spid="3604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wipe(down)">
                                      <p:cBhvr>
                                        <p:cTn id="17" dur="500"/>
                                        <p:tgtEl>
                                          <p:spTgt spid="3604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0451">
                                            <p:txEl>
                                              <p:pRg st="3" end="3"/>
                                            </p:txEl>
                                          </p:spTgt>
                                        </p:tgtEl>
                                        <p:attrNameLst>
                                          <p:attrName>style.visibility</p:attrName>
                                        </p:attrNameLst>
                                      </p:cBhvr>
                                      <p:to>
                                        <p:strVal val="visible"/>
                                      </p:to>
                                    </p:set>
                                    <p:animEffect transition="in" filter="wipe(down)">
                                      <p:cBhvr>
                                        <p:cTn id="22" dur="500"/>
                                        <p:tgtEl>
                                          <p:spTgt spid="360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eaLnBrk="1" hangingPunct="1">
              <a:lnSpc>
                <a:spcPct val="80000"/>
              </a:lnSpc>
            </a:pPr>
            <a:r>
              <a:rPr lang="en-US" dirty="0" smtClean="0"/>
              <a:t>Explain copulation</a:t>
            </a:r>
          </a:p>
          <a:p>
            <a:pPr eaLnBrk="1" hangingPunct="1">
              <a:lnSpc>
                <a:spcPct val="80000"/>
              </a:lnSpc>
            </a:pPr>
            <a:r>
              <a:rPr lang="en-US" dirty="0" smtClean="0"/>
              <a:t>Outline infertility</a:t>
            </a:r>
          </a:p>
          <a:p>
            <a:pPr eaLnBrk="1" hangingPunct="1">
              <a:lnSpc>
                <a:spcPct val="80000"/>
              </a:lnSpc>
            </a:pPr>
            <a:r>
              <a:rPr lang="en-US" dirty="0" smtClean="0"/>
              <a:t>State one cause of male infertility </a:t>
            </a:r>
          </a:p>
          <a:p>
            <a:pPr eaLnBrk="1" hangingPunct="1">
              <a:lnSpc>
                <a:spcPct val="80000"/>
              </a:lnSpc>
            </a:pPr>
            <a:r>
              <a:rPr lang="en-US" dirty="0" smtClean="0"/>
              <a:t>State the availability of corrective measures for male infertility</a:t>
            </a:r>
          </a:p>
          <a:p>
            <a:pPr eaLnBrk="1" hangingPunct="1">
              <a:lnSpc>
                <a:spcPct val="80000"/>
              </a:lnSpc>
            </a:pPr>
            <a:r>
              <a:rPr lang="en-US" dirty="0" smtClean="0"/>
              <a:t>State one cause female infertility </a:t>
            </a:r>
          </a:p>
          <a:p>
            <a:pPr eaLnBrk="1" hangingPunct="1">
              <a:lnSpc>
                <a:spcPct val="80000"/>
              </a:lnSpc>
            </a:pPr>
            <a:r>
              <a:rPr lang="en-US" dirty="0" smtClean="0"/>
              <a:t>State the availability of corrective measures for female infertility</a:t>
            </a:r>
            <a:endParaRPr lang="en-US" sz="2400" dirty="0" smtClean="0"/>
          </a:p>
          <a:p>
            <a:endParaRPr lang="en-US" dirty="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59</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785918" y="285728"/>
            <a:ext cx="4038600" cy="707886"/>
          </a:xfrm>
          <a:prstGeom prst="rect">
            <a:avLst/>
          </a:prstGeom>
          <a:noFill/>
          <a:ln w="9525">
            <a:noFill/>
            <a:miter lim="800000"/>
            <a:headEnd/>
            <a:tailEnd/>
          </a:ln>
        </p:spPr>
        <p:txBody>
          <a:bodyPr>
            <a:spAutoFit/>
          </a:bodyPr>
          <a:lstStyle/>
          <a:p>
            <a:pPr algn="ctr">
              <a:spcBef>
                <a:spcPct val="50000"/>
              </a:spcBef>
            </a:pPr>
            <a:r>
              <a:rPr lang="en-IE" sz="4000" dirty="0">
                <a:solidFill>
                  <a:srgbClr val="FF0000"/>
                </a:solidFill>
                <a:latin typeface="Times New Roman" pitchFamily="18" charset="0"/>
              </a:rPr>
              <a:t>Implantation</a:t>
            </a:r>
            <a:endParaRPr lang="en-GB" sz="4000" dirty="0">
              <a:solidFill>
                <a:srgbClr val="FF0000"/>
              </a:solidFill>
              <a:latin typeface="Times New Roman" pitchFamily="18" charset="0"/>
            </a:endParaRPr>
          </a:p>
        </p:txBody>
      </p:sp>
      <p:sp>
        <p:nvSpPr>
          <p:cNvPr id="43011" name="Text Box 3"/>
          <p:cNvSpPr txBox="1">
            <a:spLocks noChangeArrowheads="1"/>
          </p:cNvSpPr>
          <p:nvPr/>
        </p:nvSpPr>
        <p:spPr bwMode="auto">
          <a:xfrm>
            <a:off x="214282" y="1214422"/>
            <a:ext cx="8715436" cy="5643578"/>
          </a:xfrm>
          <a:prstGeom prst="rect">
            <a:avLst/>
          </a:prstGeom>
          <a:noFill/>
          <a:ln w="9525">
            <a:noFill/>
            <a:miter lim="800000"/>
            <a:headEnd/>
            <a:tailEnd/>
          </a:ln>
        </p:spPr>
        <p:txBody>
          <a:bodyPr wrap="square">
            <a:spAutoFit/>
          </a:bodyPr>
          <a:lstStyle/>
          <a:p>
            <a:pPr>
              <a:spcBef>
                <a:spcPct val="50000"/>
              </a:spcBef>
            </a:pPr>
            <a:r>
              <a:rPr lang="en-IE" sz="2800" dirty="0">
                <a:latin typeface="Arial" pitchFamily="34" charset="0"/>
                <a:cs typeface="Arial" pitchFamily="34" charset="0"/>
              </a:rPr>
              <a:t>Implantation is the embedding of the </a:t>
            </a:r>
            <a:r>
              <a:rPr lang="en-IE" sz="2800" dirty="0" smtClean="0">
                <a:latin typeface="Arial" pitchFamily="34" charset="0"/>
                <a:cs typeface="Arial" pitchFamily="34" charset="0"/>
              </a:rPr>
              <a:t>fertilised </a:t>
            </a:r>
            <a:r>
              <a:rPr lang="en-IE" sz="2800" dirty="0">
                <a:latin typeface="Arial" pitchFamily="34" charset="0"/>
                <a:cs typeface="Arial" pitchFamily="34" charset="0"/>
              </a:rPr>
              <a:t>egg into the lining of the </a:t>
            </a:r>
            <a:r>
              <a:rPr lang="en-IE" sz="2800" dirty="0" smtClean="0">
                <a:latin typeface="Arial" pitchFamily="34" charset="0"/>
                <a:cs typeface="Arial" pitchFamily="34" charset="0"/>
              </a:rPr>
              <a:t>uterus.</a:t>
            </a:r>
          </a:p>
          <a:p>
            <a:pPr>
              <a:spcBef>
                <a:spcPct val="50000"/>
              </a:spcBef>
            </a:pPr>
            <a:r>
              <a:rPr lang="en-IE" sz="2800" b="0" dirty="0" smtClean="0">
                <a:latin typeface="Arial" pitchFamily="34" charset="0"/>
                <a:cs typeface="Arial" pitchFamily="34" charset="0"/>
              </a:rPr>
              <a:t>This occurs 6 - 9 days after fertilisation. </a:t>
            </a:r>
          </a:p>
          <a:p>
            <a:pPr>
              <a:spcBef>
                <a:spcPct val="50000"/>
              </a:spcBef>
            </a:pPr>
            <a:r>
              <a:rPr lang="en-IE" sz="2800" b="0" dirty="0" smtClean="0">
                <a:latin typeface="Arial" pitchFamily="34" charset="0"/>
                <a:cs typeface="Arial" pitchFamily="34" charset="0"/>
              </a:rPr>
              <a:t>By this time the zygote has  grown into </a:t>
            </a:r>
          </a:p>
          <a:p>
            <a:pPr>
              <a:spcBef>
                <a:spcPct val="50000"/>
              </a:spcBef>
            </a:pPr>
            <a:r>
              <a:rPr lang="en-IE" sz="2800" b="0" dirty="0" smtClean="0">
                <a:latin typeface="Arial" pitchFamily="34" charset="0"/>
                <a:cs typeface="Arial" pitchFamily="34" charset="0"/>
              </a:rPr>
              <a:t>an </a:t>
            </a:r>
            <a:r>
              <a:rPr lang="en-IE" sz="2800" dirty="0" smtClean="0">
                <a:latin typeface="Arial" pitchFamily="34" charset="0"/>
                <a:cs typeface="Arial" pitchFamily="34" charset="0"/>
              </a:rPr>
              <a:t>embryo</a:t>
            </a:r>
            <a:r>
              <a:rPr lang="en-IE" sz="2800" b="0" dirty="0" smtClean="0">
                <a:latin typeface="Arial" pitchFamily="34" charset="0"/>
                <a:cs typeface="Arial" pitchFamily="34" charset="0"/>
              </a:rPr>
              <a:t>. </a:t>
            </a:r>
          </a:p>
          <a:p>
            <a:pPr>
              <a:spcBef>
                <a:spcPct val="50000"/>
              </a:spcBef>
            </a:pPr>
            <a:r>
              <a:rPr lang="en-IE" sz="2800" b="0" dirty="0" smtClean="0">
                <a:latin typeface="Arial" pitchFamily="34" charset="0"/>
                <a:cs typeface="Arial" pitchFamily="34" charset="0"/>
              </a:rPr>
              <a:t>During implantation a membrane called the </a:t>
            </a:r>
            <a:r>
              <a:rPr lang="en-IE" sz="2800" dirty="0" smtClean="0">
                <a:latin typeface="Arial" pitchFamily="34" charset="0"/>
                <a:cs typeface="Arial" pitchFamily="34" charset="0"/>
              </a:rPr>
              <a:t>amnion</a:t>
            </a:r>
            <a:r>
              <a:rPr lang="en-IE" sz="2800" b="0" dirty="0" smtClean="0">
                <a:latin typeface="Arial" pitchFamily="34" charset="0"/>
                <a:cs typeface="Arial" pitchFamily="34" charset="0"/>
              </a:rPr>
              <a:t> develops around the embryo. </a:t>
            </a:r>
          </a:p>
          <a:p>
            <a:pPr>
              <a:spcBef>
                <a:spcPct val="50000"/>
              </a:spcBef>
            </a:pPr>
            <a:r>
              <a:rPr lang="en-IE" sz="2800" b="0" dirty="0" smtClean="0">
                <a:latin typeface="Arial" pitchFamily="34" charset="0"/>
                <a:cs typeface="Arial" pitchFamily="34" charset="0"/>
              </a:rPr>
              <a:t>This secretes </a:t>
            </a:r>
            <a:r>
              <a:rPr lang="en-IE" sz="2800" dirty="0" smtClean="0">
                <a:latin typeface="Arial" pitchFamily="34" charset="0"/>
                <a:cs typeface="Arial" pitchFamily="34" charset="0"/>
              </a:rPr>
              <a:t>amniotic fluid</a:t>
            </a:r>
            <a:r>
              <a:rPr lang="en-IE" sz="2800" b="0" dirty="0" smtClean="0">
                <a:latin typeface="Arial" pitchFamily="34" charset="0"/>
                <a:cs typeface="Arial" pitchFamily="34" charset="0"/>
              </a:rPr>
              <a:t> which will surround the developing embryo and act as a shock absorber. </a:t>
            </a:r>
          </a:p>
          <a:p>
            <a:pPr>
              <a:spcBef>
                <a:spcPct val="50000"/>
              </a:spcBef>
            </a:pPr>
            <a:r>
              <a:rPr lang="en-IE" sz="2800" b="0" dirty="0" smtClean="0">
                <a:latin typeface="Arial" pitchFamily="34" charset="0"/>
                <a:cs typeface="Arial" pitchFamily="34" charset="0"/>
              </a:rPr>
              <a:t>After implantation the </a:t>
            </a:r>
            <a:r>
              <a:rPr lang="en-IE" sz="2800" dirty="0" smtClean="0">
                <a:latin typeface="Arial" pitchFamily="34" charset="0"/>
                <a:cs typeface="Arial" pitchFamily="34" charset="0"/>
              </a:rPr>
              <a:t>placenta</a:t>
            </a:r>
            <a:r>
              <a:rPr lang="en-IE" sz="2800" b="0" dirty="0" smtClean="0">
                <a:latin typeface="Arial" pitchFamily="34" charset="0"/>
                <a:cs typeface="Arial" pitchFamily="34" charset="0"/>
              </a:rPr>
              <a:t> forms.</a:t>
            </a:r>
            <a:endParaRPr lang="en-GB" sz="2800" b="0" dirty="0" smtClean="0">
              <a:latin typeface="Arial" pitchFamily="34" charset="0"/>
              <a:cs typeface="Arial" pitchFamily="34" charset="0"/>
            </a:endParaRPr>
          </a:p>
        </p:txBody>
      </p:sp>
      <p:pic>
        <p:nvPicPr>
          <p:cNvPr id="43018" name="Picture 10" descr="Morula"/>
          <p:cNvPicPr>
            <a:picLocks noChangeAspect="1" noChangeArrowheads="1"/>
          </p:cNvPicPr>
          <p:nvPr/>
        </p:nvPicPr>
        <p:blipFill>
          <a:blip r:embed="rId3" cstate="print"/>
          <a:srcRect/>
          <a:stretch>
            <a:fillRect/>
          </a:stretch>
        </p:blipFill>
        <p:spPr bwMode="auto">
          <a:xfrm>
            <a:off x="6786578" y="1857364"/>
            <a:ext cx="2087562" cy="2214578"/>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DD7C008D-FA4F-4D6A-BB74-B41F8AE6BBE3}" type="slidenum">
              <a:rPr lang="en-GB" smtClean="0"/>
              <a:pPr>
                <a:defRPr/>
              </a:pPr>
              <a:t>6</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checkerboard(across)">
                                      <p:cBhvr>
                                        <p:cTn id="7" dur="5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3018"/>
                                        </p:tgtEl>
                                        <p:attrNameLst>
                                          <p:attrName>style.visibility</p:attrName>
                                        </p:attrNameLst>
                                      </p:cBhvr>
                                      <p:to>
                                        <p:strVal val="visible"/>
                                      </p:to>
                                    </p:set>
                                    <p:animEffect transition="in" filter="checkerboard(across)">
                                      <p:cBhvr>
                                        <p:cTn id="12" dur="500"/>
                                        <p:tgtEl>
                                          <p:spTgt spid="43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IE" smtClean="0"/>
              <a:t>Learning Objectives</a:t>
            </a:r>
            <a:r>
              <a:rPr lang="en-IE" sz="1600" smtClean="0"/>
              <a:t>(3/3)</a:t>
            </a:r>
            <a:endParaRPr lang="en-US" sz="1600" smtClean="0"/>
          </a:p>
        </p:txBody>
      </p:sp>
      <p:sp>
        <p:nvSpPr>
          <p:cNvPr id="8195" name="Rectangle 3"/>
          <p:cNvSpPr>
            <a:spLocks noGrp="1" noChangeArrowheads="1"/>
          </p:cNvSpPr>
          <p:nvPr>
            <p:ph type="body" idx="1"/>
          </p:nvPr>
        </p:nvSpPr>
        <p:spPr/>
        <p:txBody>
          <a:bodyPr/>
          <a:lstStyle/>
          <a:p>
            <a:pPr eaLnBrk="1" hangingPunct="1">
              <a:lnSpc>
                <a:spcPct val="80000"/>
              </a:lnSpc>
            </a:pPr>
            <a:r>
              <a:rPr lang="en-US" sz="2800" smtClean="0"/>
              <a:t>Explain implantation, placenta formation &amp; function</a:t>
            </a:r>
          </a:p>
          <a:p>
            <a:pPr eaLnBrk="1" hangingPunct="1">
              <a:lnSpc>
                <a:spcPct val="80000"/>
              </a:lnSpc>
            </a:pPr>
            <a:r>
              <a:rPr lang="en-US" sz="2800" smtClean="0"/>
              <a:t>Outline the birth process</a:t>
            </a:r>
          </a:p>
          <a:p>
            <a:pPr eaLnBrk="1" hangingPunct="1">
              <a:lnSpc>
                <a:spcPct val="80000"/>
              </a:lnSpc>
            </a:pPr>
            <a:r>
              <a:rPr lang="en-US" sz="2800" smtClean="0"/>
              <a:t>Explain In-vitro fertilisation &amp; implantation</a:t>
            </a:r>
          </a:p>
          <a:p>
            <a:pPr eaLnBrk="1" hangingPunct="1">
              <a:lnSpc>
                <a:spcPct val="80000"/>
              </a:lnSpc>
            </a:pPr>
            <a:r>
              <a:rPr lang="en-US" sz="2800" smtClean="0"/>
              <a:t>Outline milk production &amp; breastfeeding including biological benefits</a:t>
            </a:r>
          </a:p>
          <a:p>
            <a:pPr eaLnBrk="1" hangingPunct="1">
              <a:lnSpc>
                <a:spcPct val="80000"/>
              </a:lnSpc>
            </a:pPr>
            <a:endParaRPr lang="en-US" sz="280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60</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627313" y="549275"/>
            <a:ext cx="6132512" cy="4489450"/>
            <a:chOff x="105" y="1102"/>
            <a:chExt cx="3863" cy="2828"/>
          </a:xfrm>
        </p:grpSpPr>
        <p:sp>
          <p:nvSpPr>
            <p:cNvPr id="58379" name="Freeform 5"/>
            <p:cNvSpPr>
              <a:spLocks/>
            </p:cNvSpPr>
            <p:nvPr/>
          </p:nvSpPr>
          <p:spPr bwMode="auto">
            <a:xfrm>
              <a:off x="1746" y="3113"/>
              <a:ext cx="114" cy="816"/>
            </a:xfrm>
            <a:custGeom>
              <a:avLst/>
              <a:gdLst>
                <a:gd name="T0" fmla="*/ 114 w 159"/>
                <a:gd name="T1" fmla="*/ 816 h 1195"/>
                <a:gd name="T2" fmla="*/ 16 w 159"/>
                <a:gd name="T3" fmla="*/ 135 h 1195"/>
                <a:gd name="T4" fmla="*/ 16 w 159"/>
                <a:gd name="T5" fmla="*/ 11 h 1195"/>
                <a:gd name="T6" fmla="*/ 0 60000 65536"/>
                <a:gd name="T7" fmla="*/ 0 60000 65536"/>
                <a:gd name="T8" fmla="*/ 0 60000 65536"/>
                <a:gd name="T9" fmla="*/ 0 w 159"/>
                <a:gd name="T10" fmla="*/ 0 h 1195"/>
                <a:gd name="T11" fmla="*/ 159 w 159"/>
                <a:gd name="T12" fmla="*/ 1195 h 1195"/>
              </a:gdLst>
              <a:ahLst/>
              <a:cxnLst>
                <a:cxn ang="T6">
                  <a:pos x="T0" y="T1"/>
                </a:cxn>
                <a:cxn ang="T7">
                  <a:pos x="T2" y="T3"/>
                </a:cxn>
                <a:cxn ang="T8">
                  <a:pos x="T4" y="T5"/>
                </a:cxn>
              </a:cxnLst>
              <a:rect l="T9" t="T10" r="T11" b="T12"/>
              <a:pathLst>
                <a:path w="159" h="1195">
                  <a:moveTo>
                    <a:pt x="159" y="1195"/>
                  </a:moveTo>
                  <a:cubicBezTo>
                    <a:pt x="102" y="794"/>
                    <a:pt x="46" y="394"/>
                    <a:pt x="23" y="197"/>
                  </a:cubicBezTo>
                  <a:cubicBezTo>
                    <a:pt x="0" y="0"/>
                    <a:pt x="23" y="46"/>
                    <a:pt x="23" y="16"/>
                  </a:cubicBezTo>
                </a:path>
              </a:pathLst>
            </a:custGeom>
            <a:noFill/>
            <a:ln w="28575">
              <a:solidFill>
                <a:schemeClr val="tx1"/>
              </a:solidFill>
              <a:round/>
              <a:headEnd/>
              <a:tailEnd/>
            </a:ln>
          </p:spPr>
          <p:txBody>
            <a:bodyPr/>
            <a:lstStyle/>
            <a:p>
              <a:endParaRPr lang="en-US"/>
            </a:p>
          </p:txBody>
        </p:sp>
        <p:sp>
          <p:nvSpPr>
            <p:cNvPr id="58380" name="Freeform 6"/>
            <p:cNvSpPr>
              <a:spLocks/>
            </p:cNvSpPr>
            <p:nvPr/>
          </p:nvSpPr>
          <p:spPr bwMode="auto">
            <a:xfrm rot="440058">
              <a:off x="1429" y="1616"/>
              <a:ext cx="449" cy="1500"/>
            </a:xfrm>
            <a:custGeom>
              <a:avLst/>
              <a:gdLst>
                <a:gd name="T0" fmla="*/ 449 w 491"/>
                <a:gd name="T1" fmla="*/ 1500 h 1361"/>
                <a:gd name="T2" fmla="*/ 283 w 491"/>
                <a:gd name="T3" fmla="*/ 1250 h 1361"/>
                <a:gd name="T4" fmla="*/ 241 w 491"/>
                <a:gd name="T5" fmla="*/ 899 h 1361"/>
                <a:gd name="T6" fmla="*/ 35 w 491"/>
                <a:gd name="T7" fmla="*/ 250 h 1361"/>
                <a:gd name="T8" fmla="*/ 35 w 491"/>
                <a:gd name="T9" fmla="*/ 0 h 1361"/>
                <a:gd name="T10" fmla="*/ 0 60000 65536"/>
                <a:gd name="T11" fmla="*/ 0 60000 65536"/>
                <a:gd name="T12" fmla="*/ 0 60000 65536"/>
                <a:gd name="T13" fmla="*/ 0 60000 65536"/>
                <a:gd name="T14" fmla="*/ 0 60000 65536"/>
                <a:gd name="T15" fmla="*/ 0 w 491"/>
                <a:gd name="T16" fmla="*/ 0 h 1361"/>
                <a:gd name="T17" fmla="*/ 491 w 491"/>
                <a:gd name="T18" fmla="*/ 1361 h 1361"/>
              </a:gdLst>
              <a:ahLst/>
              <a:cxnLst>
                <a:cxn ang="T10">
                  <a:pos x="T0" y="T1"/>
                </a:cxn>
                <a:cxn ang="T11">
                  <a:pos x="T2" y="T3"/>
                </a:cxn>
                <a:cxn ang="T12">
                  <a:pos x="T4" y="T5"/>
                </a:cxn>
                <a:cxn ang="T13">
                  <a:pos x="T6" y="T7"/>
                </a:cxn>
                <a:cxn ang="T14">
                  <a:pos x="T8" y="T9"/>
                </a:cxn>
              </a:cxnLst>
              <a:rect l="T15" t="T16" r="T17" b="T18"/>
              <a:pathLst>
                <a:path w="491" h="1361">
                  <a:moveTo>
                    <a:pt x="491" y="1361"/>
                  </a:moveTo>
                  <a:cubicBezTo>
                    <a:pt x="419" y="1293"/>
                    <a:pt x="348" y="1225"/>
                    <a:pt x="310" y="1134"/>
                  </a:cubicBezTo>
                  <a:cubicBezTo>
                    <a:pt x="272" y="1043"/>
                    <a:pt x="309" y="967"/>
                    <a:pt x="264" y="816"/>
                  </a:cubicBezTo>
                  <a:cubicBezTo>
                    <a:pt x="219" y="665"/>
                    <a:pt x="76" y="363"/>
                    <a:pt x="38" y="227"/>
                  </a:cubicBezTo>
                  <a:cubicBezTo>
                    <a:pt x="0" y="91"/>
                    <a:pt x="38" y="38"/>
                    <a:pt x="38" y="0"/>
                  </a:cubicBezTo>
                </a:path>
              </a:pathLst>
            </a:custGeom>
            <a:noFill/>
            <a:ln w="28575">
              <a:solidFill>
                <a:schemeClr val="tx1"/>
              </a:solidFill>
              <a:round/>
              <a:headEnd/>
              <a:tailEnd/>
            </a:ln>
          </p:spPr>
          <p:txBody>
            <a:bodyPr/>
            <a:lstStyle/>
            <a:p>
              <a:endParaRPr lang="en-US"/>
            </a:p>
          </p:txBody>
        </p:sp>
        <p:sp>
          <p:nvSpPr>
            <p:cNvPr id="58381" name="Freeform 7"/>
            <p:cNvSpPr>
              <a:spLocks/>
            </p:cNvSpPr>
            <p:nvPr/>
          </p:nvSpPr>
          <p:spPr bwMode="auto">
            <a:xfrm>
              <a:off x="105" y="1102"/>
              <a:ext cx="3863" cy="732"/>
            </a:xfrm>
            <a:custGeom>
              <a:avLst/>
              <a:gdLst>
                <a:gd name="T0" fmla="*/ 1450 w 3863"/>
                <a:gd name="T1" fmla="*/ 519 h 732"/>
                <a:gd name="T2" fmla="*/ 779 w 3863"/>
                <a:gd name="T3" fmla="*/ 242 h 732"/>
                <a:gd name="T4" fmla="*/ 416 w 3863"/>
                <a:gd name="T5" fmla="*/ 242 h 732"/>
                <a:gd name="T6" fmla="*/ 326 w 3863"/>
                <a:gd name="T7" fmla="*/ 287 h 732"/>
                <a:gd name="T8" fmla="*/ 280 w 3863"/>
                <a:gd name="T9" fmla="*/ 378 h 732"/>
                <a:gd name="T10" fmla="*/ 371 w 3863"/>
                <a:gd name="T11" fmla="*/ 514 h 732"/>
                <a:gd name="T12" fmla="*/ 462 w 3863"/>
                <a:gd name="T13" fmla="*/ 604 h 732"/>
                <a:gd name="T14" fmla="*/ 371 w 3863"/>
                <a:gd name="T15" fmla="*/ 604 h 732"/>
                <a:gd name="T16" fmla="*/ 319 w 3863"/>
                <a:gd name="T17" fmla="*/ 592 h 732"/>
                <a:gd name="T18" fmla="*/ 280 w 3863"/>
                <a:gd name="T19" fmla="*/ 604 h 732"/>
                <a:gd name="T20" fmla="*/ 242 w 3863"/>
                <a:gd name="T21" fmla="*/ 592 h 732"/>
                <a:gd name="T22" fmla="*/ 190 w 3863"/>
                <a:gd name="T23" fmla="*/ 604 h 732"/>
                <a:gd name="T24" fmla="*/ 132 w 3863"/>
                <a:gd name="T25" fmla="*/ 601 h 732"/>
                <a:gd name="T26" fmla="*/ 73 w 3863"/>
                <a:gd name="T27" fmla="*/ 626 h 732"/>
                <a:gd name="T28" fmla="*/ 8 w 3863"/>
                <a:gd name="T29" fmla="*/ 378 h 732"/>
                <a:gd name="T30" fmla="*/ 53 w 3863"/>
                <a:gd name="T31" fmla="*/ 151 h 732"/>
                <a:gd name="T32" fmla="*/ 326 w 3863"/>
                <a:gd name="T33" fmla="*/ 15 h 732"/>
                <a:gd name="T34" fmla="*/ 961 w 3863"/>
                <a:gd name="T35" fmla="*/ 60 h 732"/>
                <a:gd name="T36" fmla="*/ 1450 w 3863"/>
                <a:gd name="T37" fmla="*/ 231 h 732"/>
                <a:gd name="T38" fmla="*/ 1664 w 3863"/>
                <a:gd name="T39" fmla="*/ 190 h 732"/>
                <a:gd name="T40" fmla="*/ 1911 w 3863"/>
                <a:gd name="T41" fmla="*/ 99 h 732"/>
                <a:gd name="T42" fmla="*/ 2240 w 3863"/>
                <a:gd name="T43" fmla="*/ 215 h 732"/>
                <a:gd name="T44" fmla="*/ 2580 w 3863"/>
                <a:gd name="T45" fmla="*/ 228 h 732"/>
                <a:gd name="T46" fmla="*/ 2956 w 3863"/>
                <a:gd name="T47" fmla="*/ 151 h 732"/>
                <a:gd name="T48" fmla="*/ 3487 w 3863"/>
                <a:gd name="T49" fmla="*/ 58 h 732"/>
                <a:gd name="T50" fmla="*/ 3758 w 3863"/>
                <a:gd name="T51" fmla="*/ 152 h 732"/>
                <a:gd name="T52" fmla="*/ 3859 w 3863"/>
                <a:gd name="T53" fmla="*/ 338 h 732"/>
                <a:gd name="T54" fmla="*/ 3783 w 3863"/>
                <a:gd name="T55" fmla="*/ 668 h 732"/>
                <a:gd name="T56" fmla="*/ 3707 w 3863"/>
                <a:gd name="T57" fmla="*/ 719 h 732"/>
                <a:gd name="T58" fmla="*/ 3741 w 3863"/>
                <a:gd name="T59" fmla="*/ 694 h 732"/>
                <a:gd name="T60" fmla="*/ 3690 w 3863"/>
                <a:gd name="T61" fmla="*/ 660 h 732"/>
                <a:gd name="T62" fmla="*/ 3631 w 3863"/>
                <a:gd name="T63" fmla="*/ 643 h 732"/>
                <a:gd name="T64" fmla="*/ 3546 w 3863"/>
                <a:gd name="T65" fmla="*/ 609 h 732"/>
                <a:gd name="T66" fmla="*/ 3453 w 3863"/>
                <a:gd name="T67" fmla="*/ 601 h 732"/>
                <a:gd name="T68" fmla="*/ 3597 w 3863"/>
                <a:gd name="T69" fmla="*/ 465 h 732"/>
                <a:gd name="T70" fmla="*/ 3524 w 3863"/>
                <a:gd name="T71" fmla="*/ 297 h 732"/>
                <a:gd name="T72" fmla="*/ 3038 w 3863"/>
                <a:gd name="T73" fmla="*/ 338 h 732"/>
                <a:gd name="T74" fmla="*/ 2665 w 3863"/>
                <a:gd name="T75" fmla="*/ 440 h 732"/>
                <a:gd name="T76" fmla="*/ 2267 w 3863"/>
                <a:gd name="T77" fmla="*/ 516 h 7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863"/>
                <a:gd name="T118" fmla="*/ 0 h 732"/>
                <a:gd name="T119" fmla="*/ 3863 w 3863"/>
                <a:gd name="T120" fmla="*/ 732 h 7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863" h="732">
                  <a:moveTo>
                    <a:pt x="1450" y="519"/>
                  </a:moveTo>
                  <a:cubicBezTo>
                    <a:pt x="1338" y="474"/>
                    <a:pt x="951" y="288"/>
                    <a:pt x="779" y="242"/>
                  </a:cubicBezTo>
                  <a:cubicBezTo>
                    <a:pt x="607" y="196"/>
                    <a:pt x="491" y="235"/>
                    <a:pt x="416" y="242"/>
                  </a:cubicBezTo>
                  <a:cubicBezTo>
                    <a:pt x="341" y="249"/>
                    <a:pt x="349" y="264"/>
                    <a:pt x="326" y="287"/>
                  </a:cubicBezTo>
                  <a:cubicBezTo>
                    <a:pt x="303" y="310"/>
                    <a:pt x="273" y="340"/>
                    <a:pt x="280" y="378"/>
                  </a:cubicBezTo>
                  <a:cubicBezTo>
                    <a:pt x="287" y="416"/>
                    <a:pt x="341" y="477"/>
                    <a:pt x="371" y="514"/>
                  </a:cubicBezTo>
                  <a:cubicBezTo>
                    <a:pt x="401" y="551"/>
                    <a:pt x="462" y="589"/>
                    <a:pt x="462" y="604"/>
                  </a:cubicBezTo>
                  <a:cubicBezTo>
                    <a:pt x="462" y="619"/>
                    <a:pt x="395" y="606"/>
                    <a:pt x="371" y="604"/>
                  </a:cubicBezTo>
                  <a:cubicBezTo>
                    <a:pt x="347" y="602"/>
                    <a:pt x="334" y="592"/>
                    <a:pt x="319" y="592"/>
                  </a:cubicBezTo>
                  <a:cubicBezTo>
                    <a:pt x="304" y="592"/>
                    <a:pt x="293" y="604"/>
                    <a:pt x="280" y="604"/>
                  </a:cubicBezTo>
                  <a:cubicBezTo>
                    <a:pt x="267" y="604"/>
                    <a:pt x="257" y="592"/>
                    <a:pt x="242" y="592"/>
                  </a:cubicBezTo>
                  <a:cubicBezTo>
                    <a:pt x="227" y="592"/>
                    <a:pt x="208" y="602"/>
                    <a:pt x="190" y="604"/>
                  </a:cubicBezTo>
                  <a:cubicBezTo>
                    <a:pt x="172" y="606"/>
                    <a:pt x="151" y="597"/>
                    <a:pt x="132" y="601"/>
                  </a:cubicBezTo>
                  <a:cubicBezTo>
                    <a:pt x="113" y="605"/>
                    <a:pt x="94" y="663"/>
                    <a:pt x="73" y="626"/>
                  </a:cubicBezTo>
                  <a:cubicBezTo>
                    <a:pt x="52" y="589"/>
                    <a:pt x="11" y="457"/>
                    <a:pt x="8" y="378"/>
                  </a:cubicBezTo>
                  <a:cubicBezTo>
                    <a:pt x="5" y="299"/>
                    <a:pt x="0" y="211"/>
                    <a:pt x="53" y="151"/>
                  </a:cubicBezTo>
                  <a:cubicBezTo>
                    <a:pt x="106" y="91"/>
                    <a:pt x="175" y="30"/>
                    <a:pt x="326" y="15"/>
                  </a:cubicBezTo>
                  <a:cubicBezTo>
                    <a:pt x="477" y="0"/>
                    <a:pt x="774" y="24"/>
                    <a:pt x="961" y="60"/>
                  </a:cubicBezTo>
                  <a:cubicBezTo>
                    <a:pt x="1148" y="96"/>
                    <a:pt x="1333" y="209"/>
                    <a:pt x="1450" y="231"/>
                  </a:cubicBezTo>
                  <a:cubicBezTo>
                    <a:pt x="1567" y="253"/>
                    <a:pt x="1587" y="212"/>
                    <a:pt x="1664" y="190"/>
                  </a:cubicBezTo>
                  <a:cubicBezTo>
                    <a:pt x="1741" y="168"/>
                    <a:pt x="1815" y="95"/>
                    <a:pt x="1911" y="99"/>
                  </a:cubicBezTo>
                  <a:cubicBezTo>
                    <a:pt x="2007" y="103"/>
                    <a:pt x="2129" y="194"/>
                    <a:pt x="2240" y="215"/>
                  </a:cubicBezTo>
                  <a:cubicBezTo>
                    <a:pt x="2351" y="236"/>
                    <a:pt x="2461" y="239"/>
                    <a:pt x="2580" y="228"/>
                  </a:cubicBezTo>
                  <a:cubicBezTo>
                    <a:pt x="2699" y="217"/>
                    <a:pt x="2805" y="179"/>
                    <a:pt x="2956" y="151"/>
                  </a:cubicBezTo>
                  <a:cubicBezTo>
                    <a:pt x="3107" y="123"/>
                    <a:pt x="3353" y="58"/>
                    <a:pt x="3487" y="58"/>
                  </a:cubicBezTo>
                  <a:cubicBezTo>
                    <a:pt x="3621" y="58"/>
                    <a:pt x="3696" y="105"/>
                    <a:pt x="3758" y="152"/>
                  </a:cubicBezTo>
                  <a:cubicBezTo>
                    <a:pt x="3820" y="199"/>
                    <a:pt x="3855" y="252"/>
                    <a:pt x="3859" y="338"/>
                  </a:cubicBezTo>
                  <a:cubicBezTo>
                    <a:pt x="3863" y="424"/>
                    <a:pt x="3808" y="604"/>
                    <a:pt x="3783" y="668"/>
                  </a:cubicBezTo>
                  <a:cubicBezTo>
                    <a:pt x="3758" y="732"/>
                    <a:pt x="3714" y="715"/>
                    <a:pt x="3707" y="719"/>
                  </a:cubicBezTo>
                  <a:cubicBezTo>
                    <a:pt x="3700" y="723"/>
                    <a:pt x="3744" y="704"/>
                    <a:pt x="3741" y="694"/>
                  </a:cubicBezTo>
                  <a:cubicBezTo>
                    <a:pt x="3738" y="684"/>
                    <a:pt x="3708" y="668"/>
                    <a:pt x="3690" y="660"/>
                  </a:cubicBezTo>
                  <a:cubicBezTo>
                    <a:pt x="3672" y="652"/>
                    <a:pt x="3655" y="651"/>
                    <a:pt x="3631" y="643"/>
                  </a:cubicBezTo>
                  <a:cubicBezTo>
                    <a:pt x="3607" y="635"/>
                    <a:pt x="3576" y="616"/>
                    <a:pt x="3546" y="609"/>
                  </a:cubicBezTo>
                  <a:cubicBezTo>
                    <a:pt x="3516" y="602"/>
                    <a:pt x="3445" y="625"/>
                    <a:pt x="3453" y="601"/>
                  </a:cubicBezTo>
                  <a:cubicBezTo>
                    <a:pt x="3461" y="577"/>
                    <a:pt x="3585" y="516"/>
                    <a:pt x="3597" y="465"/>
                  </a:cubicBezTo>
                  <a:cubicBezTo>
                    <a:pt x="3609" y="414"/>
                    <a:pt x="3617" y="318"/>
                    <a:pt x="3524" y="297"/>
                  </a:cubicBezTo>
                  <a:cubicBezTo>
                    <a:pt x="3431" y="276"/>
                    <a:pt x="3181" y="314"/>
                    <a:pt x="3038" y="338"/>
                  </a:cubicBezTo>
                  <a:cubicBezTo>
                    <a:pt x="2895" y="362"/>
                    <a:pt x="2793" y="410"/>
                    <a:pt x="2665" y="440"/>
                  </a:cubicBezTo>
                  <a:cubicBezTo>
                    <a:pt x="2537" y="470"/>
                    <a:pt x="2350" y="500"/>
                    <a:pt x="2267" y="516"/>
                  </a:cubicBezTo>
                </a:path>
              </a:pathLst>
            </a:custGeom>
            <a:noFill/>
            <a:ln w="28575">
              <a:solidFill>
                <a:schemeClr val="tx1"/>
              </a:solidFill>
              <a:round/>
              <a:headEnd/>
              <a:tailEnd/>
            </a:ln>
          </p:spPr>
          <p:txBody>
            <a:bodyPr/>
            <a:lstStyle/>
            <a:p>
              <a:endParaRPr lang="en-US"/>
            </a:p>
          </p:txBody>
        </p:sp>
        <p:sp>
          <p:nvSpPr>
            <p:cNvPr id="58382" name="Freeform 8"/>
            <p:cNvSpPr>
              <a:spLocks/>
            </p:cNvSpPr>
            <p:nvPr/>
          </p:nvSpPr>
          <p:spPr bwMode="auto">
            <a:xfrm rot="21159943" flipH="1">
              <a:off x="2064" y="1616"/>
              <a:ext cx="449" cy="1500"/>
            </a:xfrm>
            <a:custGeom>
              <a:avLst/>
              <a:gdLst>
                <a:gd name="T0" fmla="*/ 449 w 491"/>
                <a:gd name="T1" fmla="*/ 1500 h 1361"/>
                <a:gd name="T2" fmla="*/ 283 w 491"/>
                <a:gd name="T3" fmla="*/ 1250 h 1361"/>
                <a:gd name="T4" fmla="*/ 241 w 491"/>
                <a:gd name="T5" fmla="*/ 899 h 1361"/>
                <a:gd name="T6" fmla="*/ 35 w 491"/>
                <a:gd name="T7" fmla="*/ 250 h 1361"/>
                <a:gd name="T8" fmla="*/ 35 w 491"/>
                <a:gd name="T9" fmla="*/ 0 h 1361"/>
                <a:gd name="T10" fmla="*/ 0 60000 65536"/>
                <a:gd name="T11" fmla="*/ 0 60000 65536"/>
                <a:gd name="T12" fmla="*/ 0 60000 65536"/>
                <a:gd name="T13" fmla="*/ 0 60000 65536"/>
                <a:gd name="T14" fmla="*/ 0 60000 65536"/>
                <a:gd name="T15" fmla="*/ 0 w 491"/>
                <a:gd name="T16" fmla="*/ 0 h 1361"/>
                <a:gd name="T17" fmla="*/ 491 w 491"/>
                <a:gd name="T18" fmla="*/ 1361 h 1361"/>
              </a:gdLst>
              <a:ahLst/>
              <a:cxnLst>
                <a:cxn ang="T10">
                  <a:pos x="T0" y="T1"/>
                </a:cxn>
                <a:cxn ang="T11">
                  <a:pos x="T2" y="T3"/>
                </a:cxn>
                <a:cxn ang="T12">
                  <a:pos x="T4" y="T5"/>
                </a:cxn>
                <a:cxn ang="T13">
                  <a:pos x="T6" y="T7"/>
                </a:cxn>
                <a:cxn ang="T14">
                  <a:pos x="T8" y="T9"/>
                </a:cxn>
              </a:cxnLst>
              <a:rect l="T15" t="T16" r="T17" b="T18"/>
              <a:pathLst>
                <a:path w="491" h="1361">
                  <a:moveTo>
                    <a:pt x="491" y="1361"/>
                  </a:moveTo>
                  <a:cubicBezTo>
                    <a:pt x="419" y="1293"/>
                    <a:pt x="348" y="1225"/>
                    <a:pt x="310" y="1134"/>
                  </a:cubicBezTo>
                  <a:cubicBezTo>
                    <a:pt x="272" y="1043"/>
                    <a:pt x="309" y="967"/>
                    <a:pt x="264" y="816"/>
                  </a:cubicBezTo>
                  <a:cubicBezTo>
                    <a:pt x="219" y="665"/>
                    <a:pt x="76" y="363"/>
                    <a:pt x="38" y="227"/>
                  </a:cubicBezTo>
                  <a:cubicBezTo>
                    <a:pt x="0" y="91"/>
                    <a:pt x="38" y="38"/>
                    <a:pt x="38" y="0"/>
                  </a:cubicBezTo>
                </a:path>
              </a:pathLst>
            </a:custGeom>
            <a:noFill/>
            <a:ln w="28575">
              <a:solidFill>
                <a:schemeClr val="tx1"/>
              </a:solidFill>
              <a:round/>
              <a:headEnd/>
              <a:tailEnd/>
            </a:ln>
          </p:spPr>
          <p:txBody>
            <a:bodyPr/>
            <a:lstStyle/>
            <a:p>
              <a:endParaRPr lang="en-US"/>
            </a:p>
          </p:txBody>
        </p:sp>
        <p:sp>
          <p:nvSpPr>
            <p:cNvPr id="58383" name="Freeform 9"/>
            <p:cNvSpPr>
              <a:spLocks/>
            </p:cNvSpPr>
            <p:nvPr/>
          </p:nvSpPr>
          <p:spPr bwMode="auto">
            <a:xfrm flipH="1">
              <a:off x="2064" y="3113"/>
              <a:ext cx="114" cy="816"/>
            </a:xfrm>
            <a:custGeom>
              <a:avLst/>
              <a:gdLst>
                <a:gd name="T0" fmla="*/ 114 w 159"/>
                <a:gd name="T1" fmla="*/ 816 h 1195"/>
                <a:gd name="T2" fmla="*/ 16 w 159"/>
                <a:gd name="T3" fmla="*/ 135 h 1195"/>
                <a:gd name="T4" fmla="*/ 16 w 159"/>
                <a:gd name="T5" fmla="*/ 11 h 1195"/>
                <a:gd name="T6" fmla="*/ 0 60000 65536"/>
                <a:gd name="T7" fmla="*/ 0 60000 65536"/>
                <a:gd name="T8" fmla="*/ 0 60000 65536"/>
                <a:gd name="T9" fmla="*/ 0 w 159"/>
                <a:gd name="T10" fmla="*/ 0 h 1195"/>
                <a:gd name="T11" fmla="*/ 159 w 159"/>
                <a:gd name="T12" fmla="*/ 1195 h 1195"/>
              </a:gdLst>
              <a:ahLst/>
              <a:cxnLst>
                <a:cxn ang="T6">
                  <a:pos x="T0" y="T1"/>
                </a:cxn>
                <a:cxn ang="T7">
                  <a:pos x="T2" y="T3"/>
                </a:cxn>
                <a:cxn ang="T8">
                  <a:pos x="T4" y="T5"/>
                </a:cxn>
              </a:cxnLst>
              <a:rect l="T9" t="T10" r="T11" b="T12"/>
              <a:pathLst>
                <a:path w="159" h="1195">
                  <a:moveTo>
                    <a:pt x="159" y="1195"/>
                  </a:moveTo>
                  <a:cubicBezTo>
                    <a:pt x="102" y="794"/>
                    <a:pt x="46" y="394"/>
                    <a:pt x="23" y="197"/>
                  </a:cubicBezTo>
                  <a:cubicBezTo>
                    <a:pt x="0" y="0"/>
                    <a:pt x="23" y="46"/>
                    <a:pt x="23" y="16"/>
                  </a:cubicBezTo>
                </a:path>
              </a:pathLst>
            </a:custGeom>
            <a:noFill/>
            <a:ln w="28575">
              <a:solidFill>
                <a:schemeClr val="tx1"/>
              </a:solidFill>
              <a:round/>
              <a:headEnd/>
              <a:tailEnd/>
            </a:ln>
          </p:spPr>
          <p:txBody>
            <a:bodyPr/>
            <a:lstStyle/>
            <a:p>
              <a:endParaRPr lang="en-US"/>
            </a:p>
          </p:txBody>
        </p:sp>
        <p:sp>
          <p:nvSpPr>
            <p:cNvPr id="58384" name="Freeform 10"/>
            <p:cNvSpPr>
              <a:spLocks/>
            </p:cNvSpPr>
            <p:nvPr/>
          </p:nvSpPr>
          <p:spPr bwMode="auto">
            <a:xfrm>
              <a:off x="567" y="1842"/>
              <a:ext cx="952" cy="92"/>
            </a:xfrm>
            <a:custGeom>
              <a:avLst/>
              <a:gdLst>
                <a:gd name="T0" fmla="*/ 952 w 952"/>
                <a:gd name="T1" fmla="*/ 0 h 92"/>
                <a:gd name="T2" fmla="*/ 577 w 952"/>
                <a:gd name="T3" fmla="*/ 81 h 92"/>
                <a:gd name="T4" fmla="*/ 272 w 952"/>
                <a:gd name="T5" fmla="*/ 64 h 92"/>
                <a:gd name="T6" fmla="*/ 0 w 952"/>
                <a:gd name="T7" fmla="*/ 0 h 92"/>
                <a:gd name="T8" fmla="*/ 0 60000 65536"/>
                <a:gd name="T9" fmla="*/ 0 60000 65536"/>
                <a:gd name="T10" fmla="*/ 0 60000 65536"/>
                <a:gd name="T11" fmla="*/ 0 60000 65536"/>
                <a:gd name="T12" fmla="*/ 0 w 952"/>
                <a:gd name="T13" fmla="*/ 0 h 92"/>
                <a:gd name="T14" fmla="*/ 952 w 952"/>
                <a:gd name="T15" fmla="*/ 92 h 92"/>
              </a:gdLst>
              <a:ahLst/>
              <a:cxnLst>
                <a:cxn ang="T8">
                  <a:pos x="T0" y="T1"/>
                </a:cxn>
                <a:cxn ang="T9">
                  <a:pos x="T2" y="T3"/>
                </a:cxn>
                <a:cxn ang="T10">
                  <a:pos x="T4" y="T5"/>
                </a:cxn>
                <a:cxn ang="T11">
                  <a:pos x="T6" y="T7"/>
                </a:cxn>
              </a:cxnLst>
              <a:rect l="T12" t="T13" r="T14" b="T15"/>
              <a:pathLst>
                <a:path w="952" h="92">
                  <a:moveTo>
                    <a:pt x="952" y="0"/>
                  </a:moveTo>
                  <a:cubicBezTo>
                    <a:pt x="890" y="13"/>
                    <a:pt x="690" y="70"/>
                    <a:pt x="577" y="81"/>
                  </a:cubicBezTo>
                  <a:cubicBezTo>
                    <a:pt x="464" y="92"/>
                    <a:pt x="368" y="77"/>
                    <a:pt x="272" y="64"/>
                  </a:cubicBezTo>
                  <a:cubicBezTo>
                    <a:pt x="176" y="51"/>
                    <a:pt x="57" y="13"/>
                    <a:pt x="0" y="0"/>
                  </a:cubicBezTo>
                </a:path>
              </a:pathLst>
            </a:custGeom>
            <a:noFill/>
            <a:ln w="28575">
              <a:solidFill>
                <a:schemeClr val="tx1"/>
              </a:solidFill>
              <a:round/>
              <a:headEnd/>
              <a:tailEnd/>
            </a:ln>
          </p:spPr>
          <p:txBody>
            <a:bodyPr/>
            <a:lstStyle/>
            <a:p>
              <a:endParaRPr lang="en-US"/>
            </a:p>
          </p:txBody>
        </p:sp>
        <p:sp>
          <p:nvSpPr>
            <p:cNvPr id="58385" name="Freeform 11"/>
            <p:cNvSpPr>
              <a:spLocks/>
            </p:cNvSpPr>
            <p:nvPr/>
          </p:nvSpPr>
          <p:spPr bwMode="auto">
            <a:xfrm>
              <a:off x="521" y="1888"/>
              <a:ext cx="1012" cy="110"/>
            </a:xfrm>
            <a:custGeom>
              <a:avLst/>
              <a:gdLst>
                <a:gd name="T0" fmla="*/ 1012 w 1012"/>
                <a:gd name="T1" fmla="*/ 35 h 110"/>
                <a:gd name="T2" fmla="*/ 635 w 1012"/>
                <a:gd name="T3" fmla="*/ 103 h 110"/>
                <a:gd name="T4" fmla="*/ 236 w 1012"/>
                <a:gd name="T5" fmla="*/ 78 h 110"/>
                <a:gd name="T6" fmla="*/ 0 w 1012"/>
                <a:gd name="T7" fmla="*/ 0 h 110"/>
                <a:gd name="T8" fmla="*/ 0 60000 65536"/>
                <a:gd name="T9" fmla="*/ 0 60000 65536"/>
                <a:gd name="T10" fmla="*/ 0 60000 65536"/>
                <a:gd name="T11" fmla="*/ 0 60000 65536"/>
                <a:gd name="T12" fmla="*/ 0 w 1012"/>
                <a:gd name="T13" fmla="*/ 0 h 110"/>
                <a:gd name="T14" fmla="*/ 1012 w 1012"/>
                <a:gd name="T15" fmla="*/ 110 h 110"/>
              </a:gdLst>
              <a:ahLst/>
              <a:cxnLst>
                <a:cxn ang="T8">
                  <a:pos x="T0" y="T1"/>
                </a:cxn>
                <a:cxn ang="T9">
                  <a:pos x="T2" y="T3"/>
                </a:cxn>
                <a:cxn ang="T10">
                  <a:pos x="T4" y="T5"/>
                </a:cxn>
                <a:cxn ang="T11">
                  <a:pos x="T6" y="T7"/>
                </a:cxn>
              </a:cxnLst>
              <a:rect l="T12" t="T13" r="T14" b="T15"/>
              <a:pathLst>
                <a:path w="1012" h="110">
                  <a:moveTo>
                    <a:pt x="1012" y="35"/>
                  </a:moveTo>
                  <a:cubicBezTo>
                    <a:pt x="952" y="45"/>
                    <a:pt x="764" y="96"/>
                    <a:pt x="635" y="103"/>
                  </a:cubicBezTo>
                  <a:cubicBezTo>
                    <a:pt x="506" y="110"/>
                    <a:pt x="341" y="95"/>
                    <a:pt x="236" y="78"/>
                  </a:cubicBezTo>
                  <a:cubicBezTo>
                    <a:pt x="130" y="61"/>
                    <a:pt x="63" y="33"/>
                    <a:pt x="0" y="0"/>
                  </a:cubicBezTo>
                </a:path>
              </a:pathLst>
            </a:custGeom>
            <a:noFill/>
            <a:ln w="28575">
              <a:solidFill>
                <a:schemeClr val="tx1"/>
              </a:solidFill>
              <a:round/>
              <a:headEnd/>
              <a:tailEnd/>
            </a:ln>
          </p:spPr>
          <p:txBody>
            <a:bodyPr/>
            <a:lstStyle/>
            <a:p>
              <a:endParaRPr lang="en-US"/>
            </a:p>
          </p:txBody>
        </p:sp>
        <p:sp>
          <p:nvSpPr>
            <p:cNvPr id="58386" name="Oval 12"/>
            <p:cNvSpPr>
              <a:spLocks noChangeArrowheads="1"/>
            </p:cNvSpPr>
            <p:nvPr/>
          </p:nvSpPr>
          <p:spPr bwMode="auto">
            <a:xfrm>
              <a:off x="204" y="1752"/>
              <a:ext cx="454" cy="227"/>
            </a:xfrm>
            <a:prstGeom prst="ellipse">
              <a:avLst/>
            </a:prstGeom>
            <a:solidFill>
              <a:schemeClr val="hlink"/>
            </a:solidFill>
            <a:ln w="9525">
              <a:solidFill>
                <a:schemeClr val="tx1"/>
              </a:solidFill>
              <a:round/>
              <a:headEnd/>
              <a:tailEnd/>
            </a:ln>
          </p:spPr>
          <p:txBody>
            <a:bodyPr wrap="none" anchor="ctr"/>
            <a:lstStyle/>
            <a:p>
              <a:endParaRPr lang="en-IE"/>
            </a:p>
          </p:txBody>
        </p:sp>
        <p:sp>
          <p:nvSpPr>
            <p:cNvPr id="58387" name="Freeform 13"/>
            <p:cNvSpPr>
              <a:spLocks/>
            </p:cNvSpPr>
            <p:nvPr/>
          </p:nvSpPr>
          <p:spPr bwMode="auto">
            <a:xfrm flipH="1">
              <a:off x="2426" y="1842"/>
              <a:ext cx="952" cy="92"/>
            </a:xfrm>
            <a:custGeom>
              <a:avLst/>
              <a:gdLst>
                <a:gd name="T0" fmla="*/ 952 w 952"/>
                <a:gd name="T1" fmla="*/ 0 h 92"/>
                <a:gd name="T2" fmla="*/ 577 w 952"/>
                <a:gd name="T3" fmla="*/ 81 h 92"/>
                <a:gd name="T4" fmla="*/ 272 w 952"/>
                <a:gd name="T5" fmla="*/ 64 h 92"/>
                <a:gd name="T6" fmla="*/ 0 w 952"/>
                <a:gd name="T7" fmla="*/ 0 h 92"/>
                <a:gd name="T8" fmla="*/ 0 60000 65536"/>
                <a:gd name="T9" fmla="*/ 0 60000 65536"/>
                <a:gd name="T10" fmla="*/ 0 60000 65536"/>
                <a:gd name="T11" fmla="*/ 0 60000 65536"/>
                <a:gd name="T12" fmla="*/ 0 w 952"/>
                <a:gd name="T13" fmla="*/ 0 h 92"/>
                <a:gd name="T14" fmla="*/ 952 w 952"/>
                <a:gd name="T15" fmla="*/ 92 h 92"/>
              </a:gdLst>
              <a:ahLst/>
              <a:cxnLst>
                <a:cxn ang="T8">
                  <a:pos x="T0" y="T1"/>
                </a:cxn>
                <a:cxn ang="T9">
                  <a:pos x="T2" y="T3"/>
                </a:cxn>
                <a:cxn ang="T10">
                  <a:pos x="T4" y="T5"/>
                </a:cxn>
                <a:cxn ang="T11">
                  <a:pos x="T6" y="T7"/>
                </a:cxn>
              </a:cxnLst>
              <a:rect l="T12" t="T13" r="T14" b="T15"/>
              <a:pathLst>
                <a:path w="952" h="92">
                  <a:moveTo>
                    <a:pt x="952" y="0"/>
                  </a:moveTo>
                  <a:cubicBezTo>
                    <a:pt x="890" y="13"/>
                    <a:pt x="690" y="70"/>
                    <a:pt x="577" y="81"/>
                  </a:cubicBezTo>
                  <a:cubicBezTo>
                    <a:pt x="464" y="92"/>
                    <a:pt x="368" y="77"/>
                    <a:pt x="272" y="64"/>
                  </a:cubicBezTo>
                  <a:cubicBezTo>
                    <a:pt x="176" y="51"/>
                    <a:pt x="57" y="13"/>
                    <a:pt x="0" y="0"/>
                  </a:cubicBezTo>
                </a:path>
              </a:pathLst>
            </a:custGeom>
            <a:noFill/>
            <a:ln w="28575">
              <a:solidFill>
                <a:schemeClr val="tx1"/>
              </a:solidFill>
              <a:round/>
              <a:headEnd/>
              <a:tailEnd/>
            </a:ln>
          </p:spPr>
          <p:txBody>
            <a:bodyPr/>
            <a:lstStyle/>
            <a:p>
              <a:endParaRPr lang="en-US"/>
            </a:p>
          </p:txBody>
        </p:sp>
        <p:sp>
          <p:nvSpPr>
            <p:cNvPr id="58388" name="Freeform 14"/>
            <p:cNvSpPr>
              <a:spLocks/>
            </p:cNvSpPr>
            <p:nvPr/>
          </p:nvSpPr>
          <p:spPr bwMode="auto">
            <a:xfrm flipH="1">
              <a:off x="2426" y="1888"/>
              <a:ext cx="1012" cy="110"/>
            </a:xfrm>
            <a:custGeom>
              <a:avLst/>
              <a:gdLst>
                <a:gd name="T0" fmla="*/ 1012 w 1012"/>
                <a:gd name="T1" fmla="*/ 35 h 110"/>
                <a:gd name="T2" fmla="*/ 635 w 1012"/>
                <a:gd name="T3" fmla="*/ 103 h 110"/>
                <a:gd name="T4" fmla="*/ 236 w 1012"/>
                <a:gd name="T5" fmla="*/ 78 h 110"/>
                <a:gd name="T6" fmla="*/ 0 w 1012"/>
                <a:gd name="T7" fmla="*/ 0 h 110"/>
                <a:gd name="T8" fmla="*/ 0 60000 65536"/>
                <a:gd name="T9" fmla="*/ 0 60000 65536"/>
                <a:gd name="T10" fmla="*/ 0 60000 65536"/>
                <a:gd name="T11" fmla="*/ 0 60000 65536"/>
                <a:gd name="T12" fmla="*/ 0 w 1012"/>
                <a:gd name="T13" fmla="*/ 0 h 110"/>
                <a:gd name="T14" fmla="*/ 1012 w 1012"/>
                <a:gd name="T15" fmla="*/ 110 h 110"/>
              </a:gdLst>
              <a:ahLst/>
              <a:cxnLst>
                <a:cxn ang="T8">
                  <a:pos x="T0" y="T1"/>
                </a:cxn>
                <a:cxn ang="T9">
                  <a:pos x="T2" y="T3"/>
                </a:cxn>
                <a:cxn ang="T10">
                  <a:pos x="T4" y="T5"/>
                </a:cxn>
                <a:cxn ang="T11">
                  <a:pos x="T6" y="T7"/>
                </a:cxn>
              </a:cxnLst>
              <a:rect l="T12" t="T13" r="T14" b="T15"/>
              <a:pathLst>
                <a:path w="1012" h="110">
                  <a:moveTo>
                    <a:pt x="1012" y="35"/>
                  </a:moveTo>
                  <a:cubicBezTo>
                    <a:pt x="952" y="45"/>
                    <a:pt x="764" y="96"/>
                    <a:pt x="635" y="103"/>
                  </a:cubicBezTo>
                  <a:cubicBezTo>
                    <a:pt x="506" y="110"/>
                    <a:pt x="341" y="95"/>
                    <a:pt x="236" y="78"/>
                  </a:cubicBezTo>
                  <a:cubicBezTo>
                    <a:pt x="130" y="61"/>
                    <a:pt x="63" y="33"/>
                    <a:pt x="0" y="0"/>
                  </a:cubicBezTo>
                </a:path>
              </a:pathLst>
            </a:custGeom>
            <a:noFill/>
            <a:ln w="28575">
              <a:solidFill>
                <a:schemeClr val="tx1"/>
              </a:solidFill>
              <a:round/>
              <a:headEnd/>
              <a:tailEnd/>
            </a:ln>
          </p:spPr>
          <p:txBody>
            <a:bodyPr/>
            <a:lstStyle/>
            <a:p>
              <a:endParaRPr lang="en-US"/>
            </a:p>
          </p:txBody>
        </p:sp>
        <p:sp>
          <p:nvSpPr>
            <p:cNvPr id="58389" name="Oval 15"/>
            <p:cNvSpPr>
              <a:spLocks noChangeArrowheads="1"/>
            </p:cNvSpPr>
            <p:nvPr/>
          </p:nvSpPr>
          <p:spPr bwMode="auto">
            <a:xfrm>
              <a:off x="3334" y="1752"/>
              <a:ext cx="454" cy="227"/>
            </a:xfrm>
            <a:prstGeom prst="ellipse">
              <a:avLst/>
            </a:prstGeom>
            <a:solidFill>
              <a:schemeClr val="hlink"/>
            </a:solidFill>
            <a:ln w="9525">
              <a:solidFill>
                <a:schemeClr val="tx1"/>
              </a:solidFill>
              <a:round/>
              <a:headEnd/>
              <a:tailEnd/>
            </a:ln>
          </p:spPr>
          <p:txBody>
            <a:bodyPr wrap="none" anchor="ctr"/>
            <a:lstStyle/>
            <a:p>
              <a:endParaRPr lang="en-IE"/>
            </a:p>
          </p:txBody>
        </p:sp>
        <p:sp>
          <p:nvSpPr>
            <p:cNvPr id="58390" name="Freeform 16"/>
            <p:cNvSpPr>
              <a:spLocks/>
            </p:cNvSpPr>
            <p:nvPr/>
          </p:nvSpPr>
          <p:spPr bwMode="auto">
            <a:xfrm>
              <a:off x="1292" y="1480"/>
              <a:ext cx="553" cy="1656"/>
            </a:xfrm>
            <a:custGeom>
              <a:avLst/>
              <a:gdLst>
                <a:gd name="T0" fmla="*/ 499 w 553"/>
                <a:gd name="T1" fmla="*/ 1656 h 1656"/>
                <a:gd name="T2" fmla="*/ 545 w 553"/>
                <a:gd name="T3" fmla="*/ 1565 h 1656"/>
                <a:gd name="T4" fmla="*/ 454 w 553"/>
                <a:gd name="T5" fmla="*/ 1247 h 1656"/>
                <a:gd name="T6" fmla="*/ 499 w 553"/>
                <a:gd name="T7" fmla="*/ 1066 h 1656"/>
                <a:gd name="T8" fmla="*/ 545 w 553"/>
                <a:gd name="T9" fmla="*/ 930 h 1656"/>
                <a:gd name="T10" fmla="*/ 454 w 553"/>
                <a:gd name="T11" fmla="*/ 522 h 1656"/>
                <a:gd name="T12" fmla="*/ 409 w 553"/>
                <a:gd name="T13" fmla="*/ 159 h 1656"/>
                <a:gd name="T14" fmla="*/ 137 w 553"/>
                <a:gd name="T15" fmla="*/ 23 h 1656"/>
                <a:gd name="T16" fmla="*/ 0 w 553"/>
                <a:gd name="T17" fmla="*/ 23 h 16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3"/>
                <a:gd name="T28" fmla="*/ 0 h 1656"/>
                <a:gd name="T29" fmla="*/ 553 w 553"/>
                <a:gd name="T30" fmla="*/ 1656 h 16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3" h="1656">
                  <a:moveTo>
                    <a:pt x="499" y="1656"/>
                  </a:moveTo>
                  <a:cubicBezTo>
                    <a:pt x="525" y="1644"/>
                    <a:pt x="552" y="1633"/>
                    <a:pt x="545" y="1565"/>
                  </a:cubicBezTo>
                  <a:cubicBezTo>
                    <a:pt x="538" y="1497"/>
                    <a:pt x="462" y="1330"/>
                    <a:pt x="454" y="1247"/>
                  </a:cubicBezTo>
                  <a:cubicBezTo>
                    <a:pt x="446" y="1164"/>
                    <a:pt x="484" y="1119"/>
                    <a:pt x="499" y="1066"/>
                  </a:cubicBezTo>
                  <a:cubicBezTo>
                    <a:pt x="514" y="1013"/>
                    <a:pt x="553" y="1021"/>
                    <a:pt x="545" y="930"/>
                  </a:cubicBezTo>
                  <a:cubicBezTo>
                    <a:pt x="537" y="839"/>
                    <a:pt x="477" y="650"/>
                    <a:pt x="454" y="522"/>
                  </a:cubicBezTo>
                  <a:cubicBezTo>
                    <a:pt x="431" y="394"/>
                    <a:pt x="462" y="242"/>
                    <a:pt x="409" y="159"/>
                  </a:cubicBezTo>
                  <a:cubicBezTo>
                    <a:pt x="356" y="76"/>
                    <a:pt x="205" y="46"/>
                    <a:pt x="137" y="23"/>
                  </a:cubicBezTo>
                  <a:cubicBezTo>
                    <a:pt x="69" y="0"/>
                    <a:pt x="34" y="11"/>
                    <a:pt x="0" y="23"/>
                  </a:cubicBezTo>
                </a:path>
              </a:pathLst>
            </a:custGeom>
            <a:noFill/>
            <a:ln w="28575">
              <a:solidFill>
                <a:schemeClr val="tx1"/>
              </a:solidFill>
              <a:round/>
              <a:headEnd/>
              <a:tailEnd/>
            </a:ln>
          </p:spPr>
          <p:txBody>
            <a:bodyPr/>
            <a:lstStyle/>
            <a:p>
              <a:endParaRPr lang="en-US"/>
            </a:p>
          </p:txBody>
        </p:sp>
        <p:sp>
          <p:nvSpPr>
            <p:cNvPr id="58391" name="Freeform 17"/>
            <p:cNvSpPr>
              <a:spLocks/>
            </p:cNvSpPr>
            <p:nvPr/>
          </p:nvSpPr>
          <p:spPr bwMode="auto">
            <a:xfrm>
              <a:off x="2065" y="1509"/>
              <a:ext cx="612" cy="1608"/>
            </a:xfrm>
            <a:custGeom>
              <a:avLst/>
              <a:gdLst>
                <a:gd name="T0" fmla="*/ 87 w 612"/>
                <a:gd name="T1" fmla="*/ 1608 h 1608"/>
                <a:gd name="T2" fmla="*/ 8 w 612"/>
                <a:gd name="T3" fmla="*/ 1490 h 1608"/>
                <a:gd name="T4" fmla="*/ 99 w 612"/>
                <a:gd name="T5" fmla="*/ 1172 h 1608"/>
                <a:gd name="T6" fmla="*/ 54 w 612"/>
                <a:gd name="T7" fmla="*/ 991 h 1608"/>
                <a:gd name="T8" fmla="*/ 8 w 612"/>
                <a:gd name="T9" fmla="*/ 855 h 1608"/>
                <a:gd name="T10" fmla="*/ 99 w 612"/>
                <a:gd name="T11" fmla="*/ 447 h 1608"/>
                <a:gd name="T12" fmla="*/ 180 w 612"/>
                <a:gd name="T13" fmla="*/ 83 h 1608"/>
                <a:gd name="T14" fmla="*/ 425 w 612"/>
                <a:gd name="T15" fmla="*/ 7 h 1608"/>
                <a:gd name="T16" fmla="*/ 612 w 612"/>
                <a:gd name="T17" fmla="*/ 41 h 1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2"/>
                <a:gd name="T28" fmla="*/ 0 h 1608"/>
                <a:gd name="T29" fmla="*/ 612 w 612"/>
                <a:gd name="T30" fmla="*/ 1608 h 1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2" h="1608">
                  <a:moveTo>
                    <a:pt x="87" y="1608"/>
                  </a:moveTo>
                  <a:cubicBezTo>
                    <a:pt x="75" y="1588"/>
                    <a:pt x="6" y="1563"/>
                    <a:pt x="8" y="1490"/>
                  </a:cubicBezTo>
                  <a:cubicBezTo>
                    <a:pt x="10" y="1417"/>
                    <a:pt x="91" y="1255"/>
                    <a:pt x="99" y="1172"/>
                  </a:cubicBezTo>
                  <a:cubicBezTo>
                    <a:pt x="107" y="1089"/>
                    <a:pt x="69" y="1044"/>
                    <a:pt x="54" y="991"/>
                  </a:cubicBezTo>
                  <a:cubicBezTo>
                    <a:pt x="39" y="938"/>
                    <a:pt x="0" y="946"/>
                    <a:pt x="8" y="855"/>
                  </a:cubicBezTo>
                  <a:cubicBezTo>
                    <a:pt x="16" y="764"/>
                    <a:pt x="70" y="575"/>
                    <a:pt x="99" y="447"/>
                  </a:cubicBezTo>
                  <a:cubicBezTo>
                    <a:pt x="128" y="319"/>
                    <a:pt x="126" y="156"/>
                    <a:pt x="180" y="83"/>
                  </a:cubicBezTo>
                  <a:cubicBezTo>
                    <a:pt x="234" y="10"/>
                    <a:pt x="353" y="14"/>
                    <a:pt x="425" y="7"/>
                  </a:cubicBezTo>
                  <a:cubicBezTo>
                    <a:pt x="497" y="0"/>
                    <a:pt x="573" y="34"/>
                    <a:pt x="612" y="41"/>
                  </a:cubicBezTo>
                </a:path>
              </a:pathLst>
            </a:custGeom>
            <a:noFill/>
            <a:ln w="28575">
              <a:solidFill>
                <a:schemeClr val="tx1"/>
              </a:solidFill>
              <a:round/>
              <a:headEnd/>
              <a:tailEnd/>
            </a:ln>
          </p:spPr>
          <p:txBody>
            <a:bodyPr/>
            <a:lstStyle/>
            <a:p>
              <a:endParaRPr lang="en-US"/>
            </a:p>
          </p:txBody>
        </p:sp>
        <p:sp>
          <p:nvSpPr>
            <p:cNvPr id="58392" name="Freeform 18"/>
            <p:cNvSpPr>
              <a:spLocks/>
            </p:cNvSpPr>
            <p:nvPr/>
          </p:nvSpPr>
          <p:spPr bwMode="auto">
            <a:xfrm>
              <a:off x="1271" y="1220"/>
              <a:ext cx="1329" cy="245"/>
            </a:xfrm>
            <a:custGeom>
              <a:avLst/>
              <a:gdLst>
                <a:gd name="T0" fmla="*/ 0 w 1329"/>
                <a:gd name="T1" fmla="*/ 0 h 245"/>
                <a:gd name="T2" fmla="*/ 160 w 1329"/>
                <a:gd name="T3" fmla="*/ 128 h 245"/>
                <a:gd name="T4" fmla="*/ 654 w 1329"/>
                <a:gd name="T5" fmla="*/ 238 h 245"/>
                <a:gd name="T6" fmla="*/ 1203 w 1329"/>
                <a:gd name="T7" fmla="*/ 173 h 245"/>
                <a:gd name="T8" fmla="*/ 1329 w 1329"/>
                <a:gd name="T9" fmla="*/ 101 h 245"/>
                <a:gd name="T10" fmla="*/ 0 60000 65536"/>
                <a:gd name="T11" fmla="*/ 0 60000 65536"/>
                <a:gd name="T12" fmla="*/ 0 60000 65536"/>
                <a:gd name="T13" fmla="*/ 0 60000 65536"/>
                <a:gd name="T14" fmla="*/ 0 60000 65536"/>
                <a:gd name="T15" fmla="*/ 0 w 1329"/>
                <a:gd name="T16" fmla="*/ 0 h 245"/>
                <a:gd name="T17" fmla="*/ 1329 w 1329"/>
                <a:gd name="T18" fmla="*/ 245 h 245"/>
              </a:gdLst>
              <a:ahLst/>
              <a:cxnLst>
                <a:cxn ang="T10">
                  <a:pos x="T0" y="T1"/>
                </a:cxn>
                <a:cxn ang="T11">
                  <a:pos x="T2" y="T3"/>
                </a:cxn>
                <a:cxn ang="T12">
                  <a:pos x="T4" y="T5"/>
                </a:cxn>
                <a:cxn ang="T13">
                  <a:pos x="T6" y="T7"/>
                </a:cxn>
                <a:cxn ang="T14">
                  <a:pos x="T8" y="T9"/>
                </a:cxn>
              </a:cxnLst>
              <a:rect l="T15" t="T16" r="T17" b="T18"/>
              <a:pathLst>
                <a:path w="1329" h="245">
                  <a:moveTo>
                    <a:pt x="0" y="0"/>
                  </a:moveTo>
                  <a:cubicBezTo>
                    <a:pt x="27" y="23"/>
                    <a:pt x="51" y="88"/>
                    <a:pt x="160" y="128"/>
                  </a:cubicBezTo>
                  <a:cubicBezTo>
                    <a:pt x="269" y="168"/>
                    <a:pt x="480" y="231"/>
                    <a:pt x="654" y="238"/>
                  </a:cubicBezTo>
                  <a:cubicBezTo>
                    <a:pt x="828" y="245"/>
                    <a:pt x="1091" y="196"/>
                    <a:pt x="1203" y="173"/>
                  </a:cubicBezTo>
                  <a:cubicBezTo>
                    <a:pt x="1315" y="150"/>
                    <a:pt x="1303" y="116"/>
                    <a:pt x="1329" y="101"/>
                  </a:cubicBezTo>
                </a:path>
              </a:pathLst>
            </a:custGeom>
            <a:noFill/>
            <a:ln w="28575">
              <a:solidFill>
                <a:schemeClr val="tx1"/>
              </a:solidFill>
              <a:round/>
              <a:headEnd/>
              <a:tailEnd/>
            </a:ln>
          </p:spPr>
          <p:txBody>
            <a:bodyPr/>
            <a:lstStyle/>
            <a:p>
              <a:endParaRPr lang="en-US"/>
            </a:p>
          </p:txBody>
        </p:sp>
        <p:sp>
          <p:nvSpPr>
            <p:cNvPr id="58393" name="Freeform 19"/>
            <p:cNvSpPr>
              <a:spLocks/>
            </p:cNvSpPr>
            <p:nvPr/>
          </p:nvSpPr>
          <p:spPr bwMode="auto">
            <a:xfrm>
              <a:off x="1576" y="1533"/>
              <a:ext cx="289" cy="1076"/>
            </a:xfrm>
            <a:custGeom>
              <a:avLst/>
              <a:gdLst>
                <a:gd name="T0" fmla="*/ 194 w 289"/>
                <a:gd name="T1" fmla="*/ 1076 h 1076"/>
                <a:gd name="T2" fmla="*/ 245 w 289"/>
                <a:gd name="T3" fmla="*/ 991 h 1076"/>
                <a:gd name="T4" fmla="*/ 288 w 289"/>
                <a:gd name="T5" fmla="*/ 890 h 1076"/>
                <a:gd name="T6" fmla="*/ 237 w 289"/>
                <a:gd name="T7" fmla="*/ 729 h 1076"/>
                <a:gd name="T8" fmla="*/ 203 w 289"/>
                <a:gd name="T9" fmla="*/ 449 h 1076"/>
                <a:gd name="T10" fmla="*/ 177 w 289"/>
                <a:gd name="T11" fmla="*/ 144 h 1076"/>
                <a:gd name="T12" fmla="*/ 101 w 289"/>
                <a:gd name="T13" fmla="*/ 51 h 1076"/>
                <a:gd name="T14" fmla="*/ 0 w 289"/>
                <a:gd name="T15" fmla="*/ 0 h 1076"/>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1076"/>
                <a:gd name="T26" fmla="*/ 289 w 289"/>
                <a:gd name="T27" fmla="*/ 1076 h 10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1076">
                  <a:moveTo>
                    <a:pt x="194" y="1076"/>
                  </a:moveTo>
                  <a:cubicBezTo>
                    <a:pt x="202" y="1062"/>
                    <a:pt x="229" y="1022"/>
                    <a:pt x="245" y="991"/>
                  </a:cubicBezTo>
                  <a:cubicBezTo>
                    <a:pt x="261" y="960"/>
                    <a:pt x="289" y="934"/>
                    <a:pt x="288" y="890"/>
                  </a:cubicBezTo>
                  <a:cubicBezTo>
                    <a:pt x="287" y="846"/>
                    <a:pt x="251" y="802"/>
                    <a:pt x="237" y="729"/>
                  </a:cubicBezTo>
                  <a:cubicBezTo>
                    <a:pt x="223" y="656"/>
                    <a:pt x="213" y="546"/>
                    <a:pt x="203" y="449"/>
                  </a:cubicBezTo>
                  <a:cubicBezTo>
                    <a:pt x="193" y="352"/>
                    <a:pt x="194" y="210"/>
                    <a:pt x="177" y="144"/>
                  </a:cubicBezTo>
                  <a:cubicBezTo>
                    <a:pt x="160" y="78"/>
                    <a:pt x="130" y="75"/>
                    <a:pt x="101" y="51"/>
                  </a:cubicBezTo>
                  <a:cubicBezTo>
                    <a:pt x="72" y="27"/>
                    <a:pt x="21" y="11"/>
                    <a:pt x="0" y="0"/>
                  </a:cubicBezTo>
                </a:path>
              </a:pathLst>
            </a:custGeom>
            <a:noFill/>
            <a:ln w="76200">
              <a:solidFill>
                <a:srgbClr val="FF0000"/>
              </a:solidFill>
              <a:round/>
              <a:headEnd/>
              <a:tailEnd/>
            </a:ln>
          </p:spPr>
          <p:txBody>
            <a:bodyPr/>
            <a:lstStyle/>
            <a:p>
              <a:endParaRPr lang="en-US"/>
            </a:p>
          </p:txBody>
        </p:sp>
        <p:sp>
          <p:nvSpPr>
            <p:cNvPr id="58394" name="Freeform 20"/>
            <p:cNvSpPr>
              <a:spLocks/>
            </p:cNvSpPr>
            <p:nvPr/>
          </p:nvSpPr>
          <p:spPr bwMode="auto">
            <a:xfrm flipH="1">
              <a:off x="2064" y="1525"/>
              <a:ext cx="289" cy="1076"/>
            </a:xfrm>
            <a:custGeom>
              <a:avLst/>
              <a:gdLst>
                <a:gd name="T0" fmla="*/ 194 w 289"/>
                <a:gd name="T1" fmla="*/ 1076 h 1076"/>
                <a:gd name="T2" fmla="*/ 245 w 289"/>
                <a:gd name="T3" fmla="*/ 991 h 1076"/>
                <a:gd name="T4" fmla="*/ 288 w 289"/>
                <a:gd name="T5" fmla="*/ 890 h 1076"/>
                <a:gd name="T6" fmla="*/ 237 w 289"/>
                <a:gd name="T7" fmla="*/ 729 h 1076"/>
                <a:gd name="T8" fmla="*/ 203 w 289"/>
                <a:gd name="T9" fmla="*/ 449 h 1076"/>
                <a:gd name="T10" fmla="*/ 177 w 289"/>
                <a:gd name="T11" fmla="*/ 144 h 1076"/>
                <a:gd name="T12" fmla="*/ 101 w 289"/>
                <a:gd name="T13" fmla="*/ 51 h 1076"/>
                <a:gd name="T14" fmla="*/ 0 w 289"/>
                <a:gd name="T15" fmla="*/ 0 h 1076"/>
                <a:gd name="T16" fmla="*/ 0 60000 65536"/>
                <a:gd name="T17" fmla="*/ 0 60000 65536"/>
                <a:gd name="T18" fmla="*/ 0 60000 65536"/>
                <a:gd name="T19" fmla="*/ 0 60000 65536"/>
                <a:gd name="T20" fmla="*/ 0 60000 65536"/>
                <a:gd name="T21" fmla="*/ 0 60000 65536"/>
                <a:gd name="T22" fmla="*/ 0 60000 65536"/>
                <a:gd name="T23" fmla="*/ 0 60000 65536"/>
                <a:gd name="T24" fmla="*/ 0 w 289"/>
                <a:gd name="T25" fmla="*/ 0 h 1076"/>
                <a:gd name="T26" fmla="*/ 289 w 289"/>
                <a:gd name="T27" fmla="*/ 1076 h 10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9" h="1076">
                  <a:moveTo>
                    <a:pt x="194" y="1076"/>
                  </a:moveTo>
                  <a:cubicBezTo>
                    <a:pt x="202" y="1062"/>
                    <a:pt x="229" y="1022"/>
                    <a:pt x="245" y="991"/>
                  </a:cubicBezTo>
                  <a:cubicBezTo>
                    <a:pt x="261" y="960"/>
                    <a:pt x="289" y="934"/>
                    <a:pt x="288" y="890"/>
                  </a:cubicBezTo>
                  <a:cubicBezTo>
                    <a:pt x="287" y="846"/>
                    <a:pt x="251" y="802"/>
                    <a:pt x="237" y="729"/>
                  </a:cubicBezTo>
                  <a:cubicBezTo>
                    <a:pt x="223" y="656"/>
                    <a:pt x="213" y="546"/>
                    <a:pt x="203" y="449"/>
                  </a:cubicBezTo>
                  <a:cubicBezTo>
                    <a:pt x="193" y="352"/>
                    <a:pt x="194" y="210"/>
                    <a:pt x="177" y="144"/>
                  </a:cubicBezTo>
                  <a:cubicBezTo>
                    <a:pt x="160" y="78"/>
                    <a:pt x="130" y="75"/>
                    <a:pt x="101" y="51"/>
                  </a:cubicBezTo>
                  <a:cubicBezTo>
                    <a:pt x="72" y="27"/>
                    <a:pt x="21" y="11"/>
                    <a:pt x="0" y="0"/>
                  </a:cubicBezTo>
                </a:path>
              </a:pathLst>
            </a:custGeom>
            <a:noFill/>
            <a:ln w="76200">
              <a:solidFill>
                <a:srgbClr val="FF0000"/>
              </a:solidFill>
              <a:round/>
              <a:headEnd/>
              <a:tailEnd/>
            </a:ln>
          </p:spPr>
          <p:txBody>
            <a:bodyPr/>
            <a:lstStyle/>
            <a:p>
              <a:endParaRPr lang="en-US"/>
            </a:p>
          </p:txBody>
        </p:sp>
        <p:sp>
          <p:nvSpPr>
            <p:cNvPr id="58395" name="Freeform 21"/>
            <p:cNvSpPr>
              <a:spLocks/>
            </p:cNvSpPr>
            <p:nvPr/>
          </p:nvSpPr>
          <p:spPr bwMode="auto">
            <a:xfrm>
              <a:off x="1292" y="1253"/>
              <a:ext cx="1342" cy="245"/>
            </a:xfrm>
            <a:custGeom>
              <a:avLst/>
              <a:gdLst>
                <a:gd name="T0" fmla="*/ 0 w 1342"/>
                <a:gd name="T1" fmla="*/ 0 h 245"/>
                <a:gd name="T2" fmla="*/ 160 w 1342"/>
                <a:gd name="T3" fmla="*/ 128 h 245"/>
                <a:gd name="T4" fmla="*/ 654 w 1342"/>
                <a:gd name="T5" fmla="*/ 238 h 245"/>
                <a:gd name="T6" fmla="*/ 1203 w 1342"/>
                <a:gd name="T7" fmla="*/ 173 h 245"/>
                <a:gd name="T8" fmla="*/ 1342 w 1342"/>
                <a:gd name="T9" fmla="*/ 85 h 245"/>
                <a:gd name="T10" fmla="*/ 0 60000 65536"/>
                <a:gd name="T11" fmla="*/ 0 60000 65536"/>
                <a:gd name="T12" fmla="*/ 0 60000 65536"/>
                <a:gd name="T13" fmla="*/ 0 60000 65536"/>
                <a:gd name="T14" fmla="*/ 0 60000 65536"/>
                <a:gd name="T15" fmla="*/ 0 w 1342"/>
                <a:gd name="T16" fmla="*/ 0 h 245"/>
                <a:gd name="T17" fmla="*/ 1342 w 1342"/>
                <a:gd name="T18" fmla="*/ 245 h 245"/>
              </a:gdLst>
              <a:ahLst/>
              <a:cxnLst>
                <a:cxn ang="T10">
                  <a:pos x="T0" y="T1"/>
                </a:cxn>
                <a:cxn ang="T11">
                  <a:pos x="T2" y="T3"/>
                </a:cxn>
                <a:cxn ang="T12">
                  <a:pos x="T4" y="T5"/>
                </a:cxn>
                <a:cxn ang="T13">
                  <a:pos x="T6" y="T7"/>
                </a:cxn>
                <a:cxn ang="T14">
                  <a:pos x="T8" y="T9"/>
                </a:cxn>
              </a:cxnLst>
              <a:rect l="T15" t="T16" r="T17" b="T18"/>
              <a:pathLst>
                <a:path w="1342" h="245">
                  <a:moveTo>
                    <a:pt x="0" y="0"/>
                  </a:moveTo>
                  <a:cubicBezTo>
                    <a:pt x="27" y="23"/>
                    <a:pt x="51" y="88"/>
                    <a:pt x="160" y="128"/>
                  </a:cubicBezTo>
                  <a:cubicBezTo>
                    <a:pt x="269" y="168"/>
                    <a:pt x="480" y="231"/>
                    <a:pt x="654" y="238"/>
                  </a:cubicBezTo>
                  <a:cubicBezTo>
                    <a:pt x="828" y="245"/>
                    <a:pt x="1089" y="198"/>
                    <a:pt x="1203" y="173"/>
                  </a:cubicBezTo>
                  <a:cubicBezTo>
                    <a:pt x="1317" y="148"/>
                    <a:pt x="1313" y="103"/>
                    <a:pt x="1342" y="85"/>
                  </a:cubicBezTo>
                </a:path>
              </a:pathLst>
            </a:custGeom>
            <a:noFill/>
            <a:ln w="76200">
              <a:solidFill>
                <a:srgbClr val="FF0000"/>
              </a:solidFill>
              <a:round/>
              <a:headEnd/>
              <a:tailEnd/>
            </a:ln>
          </p:spPr>
          <p:txBody>
            <a:bodyPr/>
            <a:lstStyle/>
            <a:p>
              <a:endParaRPr lang="en-US"/>
            </a:p>
          </p:txBody>
        </p:sp>
        <p:sp>
          <p:nvSpPr>
            <p:cNvPr id="58396" name="Freeform 22"/>
            <p:cNvSpPr>
              <a:spLocks/>
            </p:cNvSpPr>
            <p:nvPr/>
          </p:nvSpPr>
          <p:spPr bwMode="auto">
            <a:xfrm>
              <a:off x="1791" y="3113"/>
              <a:ext cx="114" cy="816"/>
            </a:xfrm>
            <a:custGeom>
              <a:avLst/>
              <a:gdLst>
                <a:gd name="T0" fmla="*/ 114 w 159"/>
                <a:gd name="T1" fmla="*/ 816 h 1195"/>
                <a:gd name="T2" fmla="*/ 16 w 159"/>
                <a:gd name="T3" fmla="*/ 135 h 1195"/>
                <a:gd name="T4" fmla="*/ 16 w 159"/>
                <a:gd name="T5" fmla="*/ 11 h 1195"/>
                <a:gd name="T6" fmla="*/ 0 60000 65536"/>
                <a:gd name="T7" fmla="*/ 0 60000 65536"/>
                <a:gd name="T8" fmla="*/ 0 60000 65536"/>
                <a:gd name="T9" fmla="*/ 0 w 159"/>
                <a:gd name="T10" fmla="*/ 0 h 1195"/>
                <a:gd name="T11" fmla="*/ 159 w 159"/>
                <a:gd name="T12" fmla="*/ 1195 h 1195"/>
              </a:gdLst>
              <a:ahLst/>
              <a:cxnLst>
                <a:cxn ang="T6">
                  <a:pos x="T0" y="T1"/>
                </a:cxn>
                <a:cxn ang="T7">
                  <a:pos x="T2" y="T3"/>
                </a:cxn>
                <a:cxn ang="T8">
                  <a:pos x="T4" y="T5"/>
                </a:cxn>
              </a:cxnLst>
              <a:rect l="T9" t="T10" r="T11" b="T12"/>
              <a:pathLst>
                <a:path w="159" h="1195">
                  <a:moveTo>
                    <a:pt x="159" y="1195"/>
                  </a:moveTo>
                  <a:cubicBezTo>
                    <a:pt x="102" y="794"/>
                    <a:pt x="46" y="394"/>
                    <a:pt x="23" y="197"/>
                  </a:cubicBezTo>
                  <a:cubicBezTo>
                    <a:pt x="0" y="0"/>
                    <a:pt x="23" y="46"/>
                    <a:pt x="23" y="16"/>
                  </a:cubicBezTo>
                </a:path>
              </a:pathLst>
            </a:custGeom>
            <a:noFill/>
            <a:ln w="28575">
              <a:solidFill>
                <a:schemeClr val="tx1"/>
              </a:solidFill>
              <a:round/>
              <a:headEnd/>
              <a:tailEnd/>
            </a:ln>
          </p:spPr>
          <p:txBody>
            <a:bodyPr/>
            <a:lstStyle/>
            <a:p>
              <a:endParaRPr lang="en-US"/>
            </a:p>
          </p:txBody>
        </p:sp>
        <p:sp>
          <p:nvSpPr>
            <p:cNvPr id="58397" name="Freeform 23"/>
            <p:cNvSpPr>
              <a:spLocks/>
            </p:cNvSpPr>
            <p:nvPr/>
          </p:nvSpPr>
          <p:spPr bwMode="auto">
            <a:xfrm>
              <a:off x="2016" y="3060"/>
              <a:ext cx="117" cy="870"/>
            </a:xfrm>
            <a:custGeom>
              <a:avLst/>
              <a:gdLst>
                <a:gd name="T0" fmla="*/ 0 w 117"/>
                <a:gd name="T1" fmla="*/ 870 h 870"/>
                <a:gd name="T2" fmla="*/ 100 w 117"/>
                <a:gd name="T3" fmla="*/ 142 h 870"/>
                <a:gd name="T4" fmla="*/ 100 w 117"/>
                <a:gd name="T5" fmla="*/ 18 h 870"/>
                <a:gd name="T6" fmla="*/ 0 60000 65536"/>
                <a:gd name="T7" fmla="*/ 0 60000 65536"/>
                <a:gd name="T8" fmla="*/ 0 60000 65536"/>
                <a:gd name="T9" fmla="*/ 0 w 117"/>
                <a:gd name="T10" fmla="*/ 0 h 870"/>
                <a:gd name="T11" fmla="*/ 117 w 117"/>
                <a:gd name="T12" fmla="*/ 870 h 870"/>
              </a:gdLst>
              <a:ahLst/>
              <a:cxnLst>
                <a:cxn ang="T6">
                  <a:pos x="T0" y="T1"/>
                </a:cxn>
                <a:cxn ang="T7">
                  <a:pos x="T2" y="T3"/>
                </a:cxn>
                <a:cxn ang="T8">
                  <a:pos x="T4" y="T5"/>
                </a:cxn>
              </a:cxnLst>
              <a:rect l="T9" t="T10" r="T11" b="T12"/>
              <a:pathLst>
                <a:path w="117" h="870">
                  <a:moveTo>
                    <a:pt x="0" y="870"/>
                  </a:moveTo>
                  <a:cubicBezTo>
                    <a:pt x="18" y="749"/>
                    <a:pt x="83" y="284"/>
                    <a:pt x="100" y="142"/>
                  </a:cubicBezTo>
                  <a:cubicBezTo>
                    <a:pt x="117" y="0"/>
                    <a:pt x="100" y="38"/>
                    <a:pt x="100" y="18"/>
                  </a:cubicBezTo>
                </a:path>
              </a:pathLst>
            </a:custGeom>
            <a:noFill/>
            <a:ln w="28575">
              <a:solidFill>
                <a:schemeClr val="tx1"/>
              </a:solidFill>
              <a:round/>
              <a:headEnd/>
              <a:tailEnd/>
            </a:ln>
          </p:spPr>
          <p:txBody>
            <a:bodyPr/>
            <a:lstStyle/>
            <a:p>
              <a:endParaRPr lang="en-US"/>
            </a:p>
          </p:txBody>
        </p:sp>
        <p:sp>
          <p:nvSpPr>
            <p:cNvPr id="58398" name="Freeform 24"/>
            <p:cNvSpPr>
              <a:spLocks/>
            </p:cNvSpPr>
            <p:nvPr/>
          </p:nvSpPr>
          <p:spPr bwMode="auto">
            <a:xfrm>
              <a:off x="1882" y="3884"/>
              <a:ext cx="134" cy="45"/>
            </a:xfrm>
            <a:custGeom>
              <a:avLst/>
              <a:gdLst>
                <a:gd name="T0" fmla="*/ 0 w 134"/>
                <a:gd name="T1" fmla="*/ 37 h 49"/>
                <a:gd name="T2" fmla="*/ 49 w 134"/>
                <a:gd name="T3" fmla="*/ 6 h 49"/>
                <a:gd name="T4" fmla="*/ 83 w 134"/>
                <a:gd name="T5" fmla="*/ 6 h 49"/>
                <a:gd name="T6" fmla="*/ 134 w 134"/>
                <a:gd name="T7" fmla="*/ 45 h 49"/>
                <a:gd name="T8" fmla="*/ 0 60000 65536"/>
                <a:gd name="T9" fmla="*/ 0 60000 65536"/>
                <a:gd name="T10" fmla="*/ 0 60000 65536"/>
                <a:gd name="T11" fmla="*/ 0 60000 65536"/>
                <a:gd name="T12" fmla="*/ 0 w 134"/>
                <a:gd name="T13" fmla="*/ 0 h 49"/>
                <a:gd name="T14" fmla="*/ 134 w 134"/>
                <a:gd name="T15" fmla="*/ 49 h 49"/>
              </a:gdLst>
              <a:ahLst/>
              <a:cxnLst>
                <a:cxn ang="T8">
                  <a:pos x="T0" y="T1"/>
                </a:cxn>
                <a:cxn ang="T9">
                  <a:pos x="T2" y="T3"/>
                </a:cxn>
                <a:cxn ang="T10">
                  <a:pos x="T4" y="T5"/>
                </a:cxn>
                <a:cxn ang="T11">
                  <a:pos x="T6" y="T7"/>
                </a:cxn>
              </a:cxnLst>
              <a:rect l="T12" t="T13" r="T14" b="T15"/>
              <a:pathLst>
                <a:path w="134" h="49">
                  <a:moveTo>
                    <a:pt x="0" y="40"/>
                  </a:moveTo>
                  <a:cubicBezTo>
                    <a:pt x="8" y="35"/>
                    <a:pt x="35" y="12"/>
                    <a:pt x="49" y="7"/>
                  </a:cubicBezTo>
                  <a:cubicBezTo>
                    <a:pt x="63" y="2"/>
                    <a:pt x="69" y="0"/>
                    <a:pt x="83" y="7"/>
                  </a:cubicBezTo>
                  <a:cubicBezTo>
                    <a:pt x="97" y="14"/>
                    <a:pt x="124" y="40"/>
                    <a:pt x="134" y="49"/>
                  </a:cubicBezTo>
                </a:path>
              </a:pathLst>
            </a:custGeom>
            <a:noFill/>
            <a:ln w="28575">
              <a:solidFill>
                <a:schemeClr val="tx1"/>
              </a:solidFill>
              <a:round/>
              <a:headEnd/>
              <a:tailEnd/>
            </a:ln>
          </p:spPr>
          <p:txBody>
            <a:bodyPr/>
            <a:lstStyle/>
            <a:p>
              <a:endParaRPr lang="en-US"/>
            </a:p>
          </p:txBody>
        </p:sp>
      </p:grpSp>
      <p:sp>
        <p:nvSpPr>
          <p:cNvPr id="220185" name="Oval 25"/>
          <p:cNvSpPr>
            <a:spLocks noChangeArrowheads="1"/>
          </p:cNvSpPr>
          <p:nvPr/>
        </p:nvSpPr>
        <p:spPr bwMode="auto">
          <a:xfrm>
            <a:off x="4140200" y="765175"/>
            <a:ext cx="144463" cy="142875"/>
          </a:xfrm>
          <a:prstGeom prst="ellipse">
            <a:avLst/>
          </a:prstGeom>
          <a:solidFill>
            <a:schemeClr val="accent1"/>
          </a:solidFill>
          <a:ln w="9525">
            <a:solidFill>
              <a:schemeClr val="tx1"/>
            </a:solidFill>
            <a:round/>
            <a:headEnd/>
            <a:tailEnd/>
          </a:ln>
        </p:spPr>
        <p:txBody>
          <a:bodyPr wrap="none" anchor="ctr"/>
          <a:lstStyle/>
          <a:p>
            <a:endParaRPr lang="en-IE"/>
          </a:p>
        </p:txBody>
      </p:sp>
      <p:sp>
        <p:nvSpPr>
          <p:cNvPr id="58372" name="Text Box 26"/>
          <p:cNvSpPr txBox="1">
            <a:spLocks noChangeArrowheads="1"/>
          </p:cNvSpPr>
          <p:nvPr/>
        </p:nvSpPr>
        <p:spPr bwMode="auto">
          <a:xfrm>
            <a:off x="684213" y="3284538"/>
            <a:ext cx="4248150" cy="457200"/>
          </a:xfrm>
          <a:prstGeom prst="rect">
            <a:avLst/>
          </a:prstGeom>
          <a:noFill/>
          <a:ln w="9525">
            <a:noFill/>
            <a:miter lim="800000"/>
            <a:headEnd/>
            <a:tailEnd/>
          </a:ln>
        </p:spPr>
        <p:txBody>
          <a:bodyPr>
            <a:spAutoFit/>
          </a:bodyPr>
          <a:lstStyle/>
          <a:p>
            <a:pPr>
              <a:spcBef>
                <a:spcPct val="50000"/>
              </a:spcBef>
            </a:pPr>
            <a:endParaRPr lang="en-US" b="0"/>
          </a:p>
        </p:txBody>
      </p:sp>
      <p:sp>
        <p:nvSpPr>
          <p:cNvPr id="220187" name="Text Box 27"/>
          <p:cNvSpPr txBox="1">
            <a:spLocks noChangeArrowheads="1"/>
          </p:cNvSpPr>
          <p:nvPr/>
        </p:nvSpPr>
        <p:spPr bwMode="auto">
          <a:xfrm>
            <a:off x="428596" y="5286388"/>
            <a:ext cx="7773988" cy="954107"/>
          </a:xfrm>
          <a:prstGeom prst="rect">
            <a:avLst/>
          </a:prstGeom>
          <a:noFill/>
          <a:ln w="9525">
            <a:noFill/>
            <a:miter lim="800000"/>
            <a:headEnd/>
            <a:tailEnd/>
          </a:ln>
        </p:spPr>
        <p:txBody>
          <a:bodyPr>
            <a:spAutoFit/>
          </a:bodyPr>
          <a:lstStyle/>
          <a:p>
            <a:pPr marL="457200" indent="-457200" algn="ctr">
              <a:spcBef>
                <a:spcPct val="50000"/>
              </a:spcBef>
            </a:pPr>
            <a:r>
              <a:rPr lang="en-IE" sz="2800" dirty="0">
                <a:latin typeface="Times New Roman" pitchFamily="18" charset="0"/>
              </a:rPr>
              <a:t>Implantation is the embedding of the fertilised egg into the lining of the uterus</a:t>
            </a:r>
            <a:endParaRPr lang="en-GB" sz="2800" b="0" dirty="0">
              <a:latin typeface="Times New Roman" pitchFamily="18" charset="0"/>
            </a:endParaRPr>
          </a:p>
        </p:txBody>
      </p:sp>
      <p:sp>
        <p:nvSpPr>
          <p:cNvPr id="220188" name="Text Box 28"/>
          <p:cNvSpPr txBox="1">
            <a:spLocks noChangeArrowheads="1"/>
          </p:cNvSpPr>
          <p:nvPr/>
        </p:nvSpPr>
        <p:spPr bwMode="auto">
          <a:xfrm>
            <a:off x="684213" y="620713"/>
            <a:ext cx="1368425" cy="396875"/>
          </a:xfrm>
          <a:prstGeom prst="rect">
            <a:avLst/>
          </a:prstGeom>
          <a:noFill/>
          <a:ln w="9525">
            <a:noFill/>
            <a:miter lim="800000"/>
            <a:headEnd/>
            <a:tailEnd/>
          </a:ln>
        </p:spPr>
        <p:txBody>
          <a:bodyPr>
            <a:spAutoFit/>
          </a:bodyPr>
          <a:lstStyle/>
          <a:p>
            <a:pPr algn="ctr">
              <a:spcBef>
                <a:spcPct val="50000"/>
              </a:spcBef>
            </a:pPr>
            <a:r>
              <a:rPr lang="en-IE" sz="2000" b="0"/>
              <a:t>Zygote</a:t>
            </a:r>
            <a:endParaRPr lang="en-US" sz="2000" b="0"/>
          </a:p>
        </p:txBody>
      </p:sp>
      <p:sp>
        <p:nvSpPr>
          <p:cNvPr id="220189" name="Line 29"/>
          <p:cNvSpPr>
            <a:spLocks noChangeShapeType="1"/>
          </p:cNvSpPr>
          <p:nvPr/>
        </p:nvSpPr>
        <p:spPr bwMode="auto">
          <a:xfrm>
            <a:off x="1979613" y="836613"/>
            <a:ext cx="2160587" cy="0"/>
          </a:xfrm>
          <a:prstGeom prst="line">
            <a:avLst/>
          </a:prstGeom>
          <a:noFill/>
          <a:ln w="38100">
            <a:solidFill>
              <a:srgbClr val="FF0000"/>
            </a:solidFill>
            <a:round/>
            <a:headEnd/>
            <a:tailEnd type="triangle" w="med" len="med"/>
          </a:ln>
        </p:spPr>
        <p:txBody>
          <a:bodyPr/>
          <a:lstStyle/>
          <a:p>
            <a:endParaRPr lang="en-US"/>
          </a:p>
        </p:txBody>
      </p:sp>
      <p:sp>
        <p:nvSpPr>
          <p:cNvPr id="220191" name="Oval 31"/>
          <p:cNvSpPr>
            <a:spLocks noChangeArrowheads="1"/>
          </p:cNvSpPr>
          <p:nvPr/>
        </p:nvSpPr>
        <p:spPr bwMode="auto">
          <a:xfrm>
            <a:off x="5219700" y="1989138"/>
            <a:ext cx="144463" cy="142875"/>
          </a:xfrm>
          <a:prstGeom prst="ellipse">
            <a:avLst/>
          </a:prstGeom>
          <a:solidFill>
            <a:schemeClr val="accent1"/>
          </a:solidFill>
          <a:ln w="9525">
            <a:solidFill>
              <a:schemeClr val="tx1"/>
            </a:solidFill>
            <a:round/>
            <a:headEnd/>
            <a:tailEnd/>
          </a:ln>
        </p:spPr>
        <p:txBody>
          <a:bodyPr wrap="none" anchor="ctr"/>
          <a:lstStyle/>
          <a:p>
            <a:endParaRPr lang="en-IE"/>
          </a:p>
        </p:txBody>
      </p:sp>
      <p:sp>
        <p:nvSpPr>
          <p:cNvPr id="220192" name="Line 32"/>
          <p:cNvSpPr>
            <a:spLocks noChangeShapeType="1"/>
          </p:cNvSpPr>
          <p:nvPr/>
        </p:nvSpPr>
        <p:spPr bwMode="auto">
          <a:xfrm flipV="1">
            <a:off x="3635375" y="2133600"/>
            <a:ext cx="1584325" cy="863600"/>
          </a:xfrm>
          <a:prstGeom prst="line">
            <a:avLst/>
          </a:prstGeom>
          <a:noFill/>
          <a:ln w="38100">
            <a:solidFill>
              <a:srgbClr val="FF3300"/>
            </a:solidFill>
            <a:round/>
            <a:headEnd/>
            <a:tailEnd type="triangle" w="med" len="med"/>
          </a:ln>
        </p:spPr>
        <p:txBody>
          <a:bodyPr/>
          <a:lstStyle/>
          <a:p>
            <a:endParaRPr lang="en-US"/>
          </a:p>
        </p:txBody>
      </p:sp>
      <p:sp>
        <p:nvSpPr>
          <p:cNvPr id="220193" name="Text Box 33"/>
          <p:cNvSpPr txBox="1">
            <a:spLocks noChangeArrowheads="1"/>
          </p:cNvSpPr>
          <p:nvPr/>
        </p:nvSpPr>
        <p:spPr bwMode="auto">
          <a:xfrm>
            <a:off x="1619250" y="2997200"/>
            <a:ext cx="2447925" cy="396875"/>
          </a:xfrm>
          <a:prstGeom prst="rect">
            <a:avLst/>
          </a:prstGeom>
          <a:noFill/>
          <a:ln w="9525">
            <a:noFill/>
            <a:miter lim="800000"/>
            <a:headEnd/>
            <a:tailEnd/>
          </a:ln>
        </p:spPr>
        <p:txBody>
          <a:bodyPr>
            <a:spAutoFit/>
          </a:bodyPr>
          <a:lstStyle/>
          <a:p>
            <a:pPr>
              <a:spcBef>
                <a:spcPct val="50000"/>
              </a:spcBef>
            </a:pPr>
            <a:r>
              <a:rPr lang="en-IE" sz="2000" b="0"/>
              <a:t>Implanted embryo</a:t>
            </a:r>
            <a:endParaRPr lang="en-US" sz="2000" b="0"/>
          </a:p>
        </p:txBody>
      </p:sp>
      <p:sp>
        <p:nvSpPr>
          <p:cNvPr id="31" name="Slide Number Placeholder 30"/>
          <p:cNvSpPr>
            <a:spLocks noGrp="1"/>
          </p:cNvSpPr>
          <p:nvPr>
            <p:ph type="sldNum" sz="quarter" idx="12"/>
          </p:nvPr>
        </p:nvSpPr>
        <p:spPr/>
        <p:txBody>
          <a:bodyPr/>
          <a:lstStyle/>
          <a:p>
            <a:pPr>
              <a:defRPr/>
            </a:pPr>
            <a:fld id="{325A776B-3DB6-4339-BB7E-DAB8D23E1CC4}" type="slidenum">
              <a:rPr lang="en-GB" smtClean="0"/>
              <a:pPr>
                <a:defRPr/>
              </a:pPr>
              <a:t>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0187"/>
                                        </p:tgtEl>
                                        <p:attrNameLst>
                                          <p:attrName>style.visibility</p:attrName>
                                        </p:attrNameLst>
                                      </p:cBhvr>
                                      <p:to>
                                        <p:strVal val="visible"/>
                                      </p:to>
                                    </p:set>
                                    <p:animEffect transition="in" filter="checkerboard(across)">
                                      <p:cBhvr>
                                        <p:cTn id="7" dur="500"/>
                                        <p:tgtEl>
                                          <p:spTgt spid="2201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0188"/>
                                        </p:tgtEl>
                                        <p:attrNameLst>
                                          <p:attrName>style.visibility</p:attrName>
                                        </p:attrNameLst>
                                      </p:cBhvr>
                                      <p:to>
                                        <p:strVal val="visible"/>
                                      </p:to>
                                    </p:set>
                                    <p:animEffect transition="in" filter="wipe(left)">
                                      <p:cBhvr>
                                        <p:cTn id="12" dur="500"/>
                                        <p:tgtEl>
                                          <p:spTgt spid="2201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0189"/>
                                        </p:tgtEl>
                                        <p:attrNameLst>
                                          <p:attrName>style.visibility</p:attrName>
                                        </p:attrNameLst>
                                      </p:cBhvr>
                                      <p:to>
                                        <p:strVal val="visible"/>
                                      </p:to>
                                    </p:set>
                                    <p:animEffect transition="in" filter="wipe(left)">
                                      <p:cBhvr>
                                        <p:cTn id="17" dur="500"/>
                                        <p:tgtEl>
                                          <p:spTgt spid="220189"/>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grpId="0" nodeType="clickEffect">
                                  <p:stCondLst>
                                    <p:cond delay="0"/>
                                  </p:stCondLst>
                                  <p:childTnLst>
                                    <p:animMotion origin="layout" path="M -2.77778E-7 -7.40741E-7 C 0.0224 0.01528 0.04479 0.03056 0.06719 0.0419 C 0.08958 0.05324 0.11997 0.05486 0.1342 0.06875 C 0.14844 0.08264 0.15295 0.10833 0.15278 0.1257 C 0.1526 0.14306 0.13819 0.16482 0.13281 0.17338 C 0.12743 0.18195 0.12361 0.17963 0.11997 0.17732 " pathEditMode="relative" rAng="0" ptsTypes="aaaaaA">
                                      <p:cBhvr>
                                        <p:cTn id="21" dur="5000" fill="hold"/>
                                        <p:tgtEl>
                                          <p:spTgt spid="220185"/>
                                        </p:tgtEl>
                                        <p:attrNameLst>
                                          <p:attrName>ppt_x</p:attrName>
                                          <p:attrName>ppt_y</p:attrName>
                                        </p:attrNameLst>
                                      </p:cBhvr>
                                      <p:rCtr x="76" y="91"/>
                                    </p:animMotion>
                                  </p:childTnLst>
                                </p:cTn>
                              </p:par>
                              <p:par>
                                <p:cTn id="22" presetID="22" presetClass="exit" presetSubtype="8" fill="hold" grpId="1" nodeType="withEffect">
                                  <p:stCondLst>
                                    <p:cond delay="0"/>
                                  </p:stCondLst>
                                  <p:childTnLst>
                                    <p:animEffect transition="out" filter="wipe(left)">
                                      <p:cBhvr>
                                        <p:cTn id="23" dur="500"/>
                                        <p:tgtEl>
                                          <p:spTgt spid="220188"/>
                                        </p:tgtEl>
                                      </p:cBhvr>
                                    </p:animEffect>
                                    <p:set>
                                      <p:cBhvr>
                                        <p:cTn id="24" dur="1" fill="hold">
                                          <p:stCondLst>
                                            <p:cond delay="499"/>
                                          </p:stCondLst>
                                        </p:cTn>
                                        <p:tgtEl>
                                          <p:spTgt spid="220188"/>
                                        </p:tgtEl>
                                        <p:attrNameLst>
                                          <p:attrName>style.visibility</p:attrName>
                                        </p:attrNameLst>
                                      </p:cBhvr>
                                      <p:to>
                                        <p:strVal val="hidden"/>
                                      </p:to>
                                    </p:set>
                                  </p:childTnLst>
                                </p:cTn>
                              </p:par>
                              <p:par>
                                <p:cTn id="25" presetID="22" presetClass="exit" presetSubtype="8" fill="hold" grpId="1" nodeType="withEffect">
                                  <p:stCondLst>
                                    <p:cond delay="0"/>
                                  </p:stCondLst>
                                  <p:childTnLst>
                                    <p:animEffect transition="out" filter="wipe(left)">
                                      <p:cBhvr>
                                        <p:cTn id="26" dur="500"/>
                                        <p:tgtEl>
                                          <p:spTgt spid="220189"/>
                                        </p:tgtEl>
                                      </p:cBhvr>
                                    </p:animEffect>
                                    <p:set>
                                      <p:cBhvr>
                                        <p:cTn id="27" dur="1" fill="hold">
                                          <p:stCondLst>
                                            <p:cond delay="499"/>
                                          </p:stCondLst>
                                        </p:cTn>
                                        <p:tgtEl>
                                          <p:spTgt spid="22018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2019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0193"/>
                                        </p:tgtEl>
                                        <p:attrNameLst>
                                          <p:attrName>style.visibility</p:attrName>
                                        </p:attrNameLst>
                                      </p:cBhvr>
                                      <p:to>
                                        <p:strVal val="visible"/>
                                      </p:to>
                                    </p:set>
                                  </p:childTnLst>
                                </p:cTn>
                              </p:par>
                            </p:childTnLst>
                          </p:cTn>
                        </p:par>
                        <p:par>
                          <p:cTn id="36" fill="hold">
                            <p:stCondLst>
                              <p:cond delay="0"/>
                            </p:stCondLst>
                            <p:childTnLst>
                              <p:par>
                                <p:cTn id="37" presetID="22" presetClass="entr" presetSubtype="8" fill="hold" grpId="0" nodeType="afterEffect">
                                  <p:stCondLst>
                                    <p:cond delay="0"/>
                                  </p:stCondLst>
                                  <p:childTnLst>
                                    <p:set>
                                      <p:cBhvr>
                                        <p:cTn id="38" dur="1" fill="hold">
                                          <p:stCondLst>
                                            <p:cond delay="0"/>
                                          </p:stCondLst>
                                        </p:cTn>
                                        <p:tgtEl>
                                          <p:spTgt spid="220192"/>
                                        </p:tgtEl>
                                        <p:attrNameLst>
                                          <p:attrName>style.visibility</p:attrName>
                                        </p:attrNameLst>
                                      </p:cBhvr>
                                      <p:to>
                                        <p:strVal val="visible"/>
                                      </p:to>
                                    </p:set>
                                    <p:animEffect transition="in" filter="wipe(left)">
                                      <p:cBhvr>
                                        <p:cTn id="39" dur="500"/>
                                        <p:tgtEl>
                                          <p:spTgt spid="22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85" grpId="0" animBg="1"/>
      <p:bldP spid="220187" grpId="0" autoUpdateAnimBg="0"/>
      <p:bldP spid="220188" grpId="0"/>
      <p:bldP spid="220188" grpId="1"/>
      <p:bldP spid="220189" grpId="0" animBg="1"/>
      <p:bldP spid="220189" grpId="1" animBg="1"/>
      <p:bldP spid="220191" grpId="0" animBg="1"/>
      <p:bldP spid="220192" grpId="0" animBg="1"/>
      <p:bldP spid="22019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14348" y="357166"/>
            <a:ext cx="7772400" cy="1143000"/>
          </a:xfrm>
        </p:spPr>
        <p:txBody>
          <a:bodyPr/>
          <a:lstStyle/>
          <a:p>
            <a:pPr eaLnBrk="1" hangingPunct="1"/>
            <a:r>
              <a:rPr lang="en-IE" b="1" dirty="0" smtClean="0">
                <a:solidFill>
                  <a:srgbClr val="FF0000"/>
                </a:solidFill>
              </a:rPr>
              <a:t>Placenta Formation</a:t>
            </a:r>
            <a:endParaRPr lang="en-US" b="1" dirty="0" smtClean="0">
              <a:solidFill>
                <a:srgbClr val="FF0000"/>
              </a:solidFill>
            </a:endParaRPr>
          </a:p>
        </p:txBody>
      </p:sp>
      <p:sp>
        <p:nvSpPr>
          <p:cNvPr id="394243" name="Rectangle 3"/>
          <p:cNvSpPr>
            <a:spLocks noGrp="1" noChangeArrowheads="1"/>
          </p:cNvSpPr>
          <p:nvPr>
            <p:ph type="body" idx="1"/>
          </p:nvPr>
        </p:nvSpPr>
        <p:spPr>
          <a:xfrm>
            <a:off x="285720" y="1714488"/>
            <a:ext cx="8215370" cy="4357718"/>
          </a:xfrm>
        </p:spPr>
        <p:txBody>
          <a:bodyPr/>
          <a:lstStyle/>
          <a:p>
            <a:pPr eaLnBrk="1" hangingPunct="1"/>
            <a:r>
              <a:rPr lang="en-IE" sz="2800" dirty="0" smtClean="0">
                <a:latin typeface="+mj-lt"/>
              </a:rPr>
              <a:t>After implantation the embryo forms an outer membrane called a </a:t>
            </a:r>
            <a:r>
              <a:rPr lang="en-IE" sz="2800" b="1" dirty="0" smtClean="0">
                <a:latin typeface="+mj-lt"/>
              </a:rPr>
              <a:t>chorion</a:t>
            </a:r>
            <a:endParaRPr lang="en-IE" sz="2800" dirty="0" smtClean="0">
              <a:latin typeface="+mj-lt"/>
            </a:endParaRPr>
          </a:p>
          <a:p>
            <a:pPr eaLnBrk="1" hangingPunct="1"/>
            <a:r>
              <a:rPr lang="en-IE" sz="2800" dirty="0" smtClean="0">
                <a:latin typeface="+mj-lt"/>
              </a:rPr>
              <a:t>This chorion develops projections (</a:t>
            </a:r>
            <a:r>
              <a:rPr lang="en-IE" sz="2800" b="1" dirty="0" smtClean="0">
                <a:latin typeface="+mj-lt"/>
              </a:rPr>
              <a:t>chorionic villi</a:t>
            </a:r>
            <a:r>
              <a:rPr lang="en-IE" sz="2800" dirty="0" smtClean="0">
                <a:latin typeface="+mj-lt"/>
              </a:rPr>
              <a:t>) which, together with the blood vessels of the mother in the endometrium, form the </a:t>
            </a:r>
            <a:r>
              <a:rPr lang="en-IE" sz="2800" b="1" dirty="0" smtClean="0">
                <a:latin typeface="+mj-lt"/>
              </a:rPr>
              <a:t>placenta</a:t>
            </a:r>
            <a:endParaRPr lang="en-IE" sz="2800" dirty="0" smtClean="0">
              <a:latin typeface="+mj-lt"/>
            </a:endParaRPr>
          </a:p>
          <a:p>
            <a:pPr eaLnBrk="1" hangingPunct="1">
              <a:spcBef>
                <a:spcPct val="50000"/>
              </a:spcBef>
            </a:pPr>
            <a:r>
              <a:rPr lang="en-IE" sz="2800" dirty="0" smtClean="0">
                <a:latin typeface="+mj-lt"/>
              </a:rPr>
              <a:t>The placenta allows nutrients, wastes, gases, antibodies and hormones to be exchanged between the blood of the mother and the </a:t>
            </a:r>
            <a:r>
              <a:rPr lang="en-IE" sz="2800" dirty="0" smtClean="0">
                <a:latin typeface="+mj-lt"/>
              </a:rPr>
              <a:t>embryo</a:t>
            </a:r>
            <a:endParaRPr lang="en-US" sz="2800" dirty="0" smtClean="0">
              <a:latin typeface="+mj-lt"/>
            </a:endParaRPr>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8</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4243">
                                            <p:txEl>
                                              <p:pRg st="0" end="0"/>
                                            </p:txEl>
                                          </p:spTgt>
                                        </p:tgtEl>
                                        <p:attrNameLst>
                                          <p:attrName>style.visibility</p:attrName>
                                        </p:attrNameLst>
                                      </p:cBhvr>
                                      <p:to>
                                        <p:strVal val="visible"/>
                                      </p:to>
                                    </p:set>
                                    <p:animEffect transition="in" filter="wipe(left)">
                                      <p:cBhvr>
                                        <p:cTn id="7" dur="500"/>
                                        <p:tgtEl>
                                          <p:spTgt spid="394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4243">
                                            <p:txEl>
                                              <p:pRg st="1" end="1"/>
                                            </p:txEl>
                                          </p:spTgt>
                                        </p:tgtEl>
                                        <p:attrNameLst>
                                          <p:attrName>style.visibility</p:attrName>
                                        </p:attrNameLst>
                                      </p:cBhvr>
                                      <p:to>
                                        <p:strVal val="visible"/>
                                      </p:to>
                                    </p:set>
                                    <p:animEffect transition="in" filter="wipe(left)">
                                      <p:cBhvr>
                                        <p:cTn id="12" dur="500"/>
                                        <p:tgtEl>
                                          <p:spTgt spid="394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4243">
                                            <p:txEl>
                                              <p:pRg st="2" end="2"/>
                                            </p:txEl>
                                          </p:spTgt>
                                        </p:tgtEl>
                                        <p:attrNameLst>
                                          <p:attrName>style.visibility</p:attrName>
                                        </p:attrNameLst>
                                      </p:cBhvr>
                                      <p:to>
                                        <p:strVal val="visible"/>
                                      </p:to>
                                    </p:set>
                                    <p:animEffect transition="in" filter="wipe(left)">
                                      <p:cBhvr>
                                        <p:cTn id="17" dur="500"/>
                                        <p:tgtEl>
                                          <p:spTgt spid="394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IE" b="1" dirty="0" smtClean="0">
                <a:solidFill>
                  <a:srgbClr val="FF0000"/>
                </a:solidFill>
              </a:rPr>
              <a:t>Placenta Formation</a:t>
            </a:r>
            <a:endParaRPr lang="en-US" b="1" dirty="0" smtClean="0">
              <a:solidFill>
                <a:srgbClr val="FF0000"/>
              </a:solidFill>
            </a:endParaRPr>
          </a:p>
        </p:txBody>
      </p:sp>
      <p:sp>
        <p:nvSpPr>
          <p:cNvPr id="396291" name="Rectangle 3"/>
          <p:cNvSpPr>
            <a:spLocks noGrp="1" noChangeArrowheads="1"/>
          </p:cNvSpPr>
          <p:nvPr>
            <p:ph type="body" idx="1"/>
          </p:nvPr>
        </p:nvSpPr>
        <p:spPr>
          <a:xfrm>
            <a:off x="285720" y="1785926"/>
            <a:ext cx="7772400" cy="4114800"/>
          </a:xfrm>
        </p:spPr>
        <p:txBody>
          <a:bodyPr/>
          <a:lstStyle/>
          <a:p>
            <a:pPr eaLnBrk="1" hangingPunct="1"/>
            <a:r>
              <a:rPr lang="en-IE" sz="2800" dirty="0" smtClean="0">
                <a:latin typeface="Arial" pitchFamily="34" charset="0"/>
                <a:cs typeface="Arial" pitchFamily="34" charset="0"/>
              </a:rPr>
              <a:t>The blood of the mother and embryo do not mix </a:t>
            </a:r>
          </a:p>
          <a:p>
            <a:pPr eaLnBrk="1" hangingPunct="1"/>
            <a:r>
              <a:rPr lang="en-IE" sz="2800" dirty="0" smtClean="0">
                <a:latin typeface="Arial" pitchFamily="34" charset="0"/>
                <a:cs typeface="Arial" pitchFamily="34" charset="0"/>
              </a:rPr>
              <a:t>This is important as:</a:t>
            </a:r>
          </a:p>
          <a:p>
            <a:pPr marL="0" indent="0" defTabSz="173038" eaLnBrk="1" hangingPunct="1">
              <a:buFontTx/>
              <a:buNone/>
            </a:pPr>
            <a:r>
              <a:rPr lang="en-IE" sz="2800" dirty="0" smtClean="0">
                <a:latin typeface="Arial" pitchFamily="34" charset="0"/>
                <a:cs typeface="Arial" pitchFamily="34" charset="0"/>
              </a:rPr>
              <a:t>	</a:t>
            </a:r>
            <a:r>
              <a:rPr lang="en-IE" sz="2800" dirty="0" smtClean="0">
                <a:latin typeface="Arial" pitchFamily="34" charset="0"/>
                <a:cs typeface="Arial" pitchFamily="34" charset="0"/>
              </a:rPr>
              <a:t>- 	The </a:t>
            </a:r>
            <a:r>
              <a:rPr lang="en-IE" sz="2800" dirty="0" smtClean="0">
                <a:latin typeface="Arial" pitchFamily="34" charset="0"/>
                <a:cs typeface="Arial" pitchFamily="34" charset="0"/>
              </a:rPr>
              <a:t>blood groups of mother and baby </a:t>
            </a:r>
            <a:r>
              <a:rPr lang="en-IE" sz="2800" dirty="0" smtClean="0">
                <a:latin typeface="Arial" pitchFamily="34" charset="0"/>
                <a:cs typeface="Arial" pitchFamily="34" charset="0"/>
              </a:rPr>
              <a:t>		  			might  not </a:t>
            </a:r>
            <a:r>
              <a:rPr lang="en-IE" sz="2800" dirty="0" smtClean="0">
                <a:latin typeface="Arial" pitchFamily="34" charset="0"/>
                <a:cs typeface="Arial" pitchFamily="34" charset="0"/>
              </a:rPr>
              <a:t>be compatible.</a:t>
            </a:r>
          </a:p>
          <a:p>
            <a:pPr eaLnBrk="1" hangingPunct="1">
              <a:buFontTx/>
              <a:buNone/>
            </a:pPr>
            <a:r>
              <a:rPr lang="en-IE" sz="2800" dirty="0" smtClean="0">
                <a:latin typeface="Arial" pitchFamily="34" charset="0"/>
                <a:cs typeface="Arial" pitchFamily="34" charset="0"/>
              </a:rPr>
              <a:t>	</a:t>
            </a:r>
            <a:r>
              <a:rPr lang="en-IE" sz="2800" dirty="0" smtClean="0">
                <a:latin typeface="Arial" pitchFamily="34" charset="0"/>
                <a:cs typeface="Arial" pitchFamily="34" charset="0"/>
              </a:rPr>
              <a:t>- 	The </a:t>
            </a:r>
            <a:r>
              <a:rPr lang="en-IE" sz="2800" dirty="0" smtClean="0">
                <a:latin typeface="Arial" pitchFamily="34" charset="0"/>
                <a:cs typeface="Arial" pitchFamily="34" charset="0"/>
              </a:rPr>
              <a:t>blood pressure of the mothers </a:t>
            </a:r>
            <a:r>
              <a:rPr lang="en-IE" sz="2800" dirty="0" smtClean="0">
                <a:latin typeface="Arial" pitchFamily="34" charset="0"/>
                <a:cs typeface="Arial" pitchFamily="34" charset="0"/>
              </a:rPr>
              <a:t>system   	may </a:t>
            </a:r>
            <a:r>
              <a:rPr lang="en-IE" sz="2800" dirty="0" smtClean="0">
                <a:latin typeface="Arial" pitchFamily="34" charset="0"/>
                <a:cs typeface="Arial" pitchFamily="34" charset="0"/>
              </a:rPr>
              <a:t>cause damage to the </a:t>
            </a:r>
            <a:r>
              <a:rPr lang="en-IE" sz="2800" dirty="0" smtClean="0">
                <a:latin typeface="Arial" pitchFamily="34" charset="0"/>
                <a:cs typeface="Arial" pitchFamily="34" charset="0"/>
              </a:rPr>
              <a:t>embryo</a:t>
            </a:r>
            <a:endParaRPr lang="en-US" sz="2800" dirty="0" smtClean="0">
              <a:latin typeface="Arial" pitchFamily="34" charset="0"/>
              <a:cs typeface="Arial" pitchFamily="34" charset="0"/>
            </a:endParaRPr>
          </a:p>
          <a:p>
            <a:pPr eaLnBrk="1" hangingPunct="1"/>
            <a:endParaRPr lang="en-US" sz="2800" dirty="0" smtClean="0"/>
          </a:p>
        </p:txBody>
      </p:sp>
      <p:sp>
        <p:nvSpPr>
          <p:cNvPr id="4" name="Slide Number Placeholder 3"/>
          <p:cNvSpPr>
            <a:spLocks noGrp="1"/>
          </p:cNvSpPr>
          <p:nvPr>
            <p:ph type="sldNum" sz="quarter" idx="12"/>
          </p:nvPr>
        </p:nvSpPr>
        <p:spPr/>
        <p:txBody>
          <a:bodyPr/>
          <a:lstStyle/>
          <a:p>
            <a:pPr>
              <a:defRPr/>
            </a:pPr>
            <a:fld id="{325A776B-3DB6-4339-BB7E-DAB8D23E1CC4}" type="slidenum">
              <a:rPr lang="en-GB" smtClean="0"/>
              <a:pPr>
                <a:defRPr/>
              </a:pPr>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6291">
                                            <p:txEl>
                                              <p:pRg st="0" end="0"/>
                                            </p:txEl>
                                          </p:spTgt>
                                        </p:tgtEl>
                                        <p:attrNameLst>
                                          <p:attrName>style.visibility</p:attrName>
                                        </p:attrNameLst>
                                      </p:cBhvr>
                                      <p:to>
                                        <p:strVal val="visible"/>
                                      </p:to>
                                    </p:set>
                                    <p:animEffect transition="in" filter="wipe(left)">
                                      <p:cBhvr>
                                        <p:cTn id="7" dur="500"/>
                                        <p:tgtEl>
                                          <p:spTgt spid="396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6291">
                                            <p:txEl>
                                              <p:pRg st="1" end="1"/>
                                            </p:txEl>
                                          </p:spTgt>
                                        </p:tgtEl>
                                        <p:attrNameLst>
                                          <p:attrName>style.visibility</p:attrName>
                                        </p:attrNameLst>
                                      </p:cBhvr>
                                      <p:to>
                                        <p:strVal val="visible"/>
                                      </p:to>
                                    </p:set>
                                    <p:animEffect transition="in" filter="wipe(left)">
                                      <p:cBhvr>
                                        <p:cTn id="12" dur="500"/>
                                        <p:tgtEl>
                                          <p:spTgt spid="396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6291">
                                            <p:txEl>
                                              <p:pRg st="2" end="2"/>
                                            </p:txEl>
                                          </p:spTgt>
                                        </p:tgtEl>
                                        <p:attrNameLst>
                                          <p:attrName>style.visibility</p:attrName>
                                        </p:attrNameLst>
                                      </p:cBhvr>
                                      <p:to>
                                        <p:strVal val="visible"/>
                                      </p:to>
                                    </p:set>
                                    <p:animEffect transition="in" filter="wipe(left)">
                                      <p:cBhvr>
                                        <p:cTn id="17" dur="500"/>
                                        <p:tgtEl>
                                          <p:spTgt spid="396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6291">
                                            <p:txEl>
                                              <p:pRg st="3" end="3"/>
                                            </p:txEl>
                                          </p:spTgt>
                                        </p:tgtEl>
                                        <p:attrNameLst>
                                          <p:attrName>style.visibility</p:attrName>
                                        </p:attrNameLst>
                                      </p:cBhvr>
                                      <p:to>
                                        <p:strVal val="visible"/>
                                      </p:to>
                                    </p:set>
                                    <p:animEffect transition="in" filter="wipe(left)">
                                      <p:cBhvr>
                                        <p:cTn id="22" dur="500"/>
                                        <p:tgtEl>
                                          <p:spTgt spid="396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1" grpId="0" build="p"/>
    </p:bldLst>
  </p:timing>
</p:sld>
</file>

<file path=ppt/theme/theme1.xml><?xml version="1.0" encoding="utf-8"?>
<a:theme xmlns:a="http://schemas.openxmlformats.org/drawingml/2006/main" name="Office Theme">
  <a:themeElements>
    <a:clrScheme name="Custom 9">
      <a:dk1>
        <a:sysClr val="windowText" lastClr="000000"/>
      </a:dk1>
      <a:lt1>
        <a:srgbClr val="E5E0E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1704</Words>
  <Application>Microsoft Office PowerPoint</Application>
  <PresentationFormat>On-screen Show (4:3)</PresentationFormat>
  <Paragraphs>326</Paragraphs>
  <Slides>60</Slides>
  <Notes>59</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Copulation – Sexual intercourse</vt:lpstr>
      <vt:lpstr>Insemination</vt:lpstr>
      <vt:lpstr>Fertilisation</vt:lpstr>
      <vt:lpstr>Slide 4</vt:lpstr>
      <vt:lpstr>Slide 5</vt:lpstr>
      <vt:lpstr>Slide 6</vt:lpstr>
      <vt:lpstr>Slide 7</vt:lpstr>
      <vt:lpstr>Placenta Formation</vt:lpstr>
      <vt:lpstr>Placenta Formation</vt:lpstr>
      <vt:lpstr>Placenta Formation</vt:lpstr>
      <vt:lpstr>Slide 11</vt:lpstr>
      <vt:lpstr>Slide 12</vt:lpstr>
      <vt:lpstr>Birth</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Umbilical cord is cut</vt:lpstr>
      <vt:lpstr>Breastfeeding</vt:lpstr>
      <vt:lpstr>Breastfeeding</vt:lpstr>
      <vt:lpstr>Birth control</vt:lpstr>
      <vt:lpstr>Mechanical contraception -male</vt:lpstr>
      <vt:lpstr>Mechanical contraception - female</vt:lpstr>
      <vt:lpstr>Chemical contraception</vt:lpstr>
      <vt:lpstr>Surgical contraception</vt:lpstr>
      <vt:lpstr>Natural contraception</vt:lpstr>
      <vt:lpstr>Infertility</vt:lpstr>
      <vt:lpstr>Male infertility disorders</vt:lpstr>
      <vt:lpstr>Low sperm count</vt:lpstr>
      <vt:lpstr>Low sperm count</vt:lpstr>
      <vt:lpstr>Female infertility disorders</vt:lpstr>
      <vt:lpstr>Blockage of the fallopian tubes</vt:lpstr>
      <vt:lpstr>In-vitro fertilisation (I.V.F.) is a method of treating infertility. It involves removing eggs from an ovary and fertilising them outside the body.</vt:lpstr>
      <vt:lpstr>During the natural menstrual cycle an egg is produced by the ovary every month</vt:lpstr>
      <vt:lpstr>During IVF fertility drugs are given to the female to stimulate the ovaries to produce more than one egg</vt:lpstr>
      <vt:lpstr>These eggs are then taken from the females body and into the laboratory</vt:lpstr>
      <vt:lpstr>In the meantime a sperm sample is taken from the male</vt:lpstr>
      <vt:lpstr>The eggs and sperm are mixed together in the hope that fertilisation will occur </vt:lpstr>
      <vt:lpstr>Slide 47</vt:lpstr>
      <vt:lpstr>The sample is placed in the most ideal conditions for fertilisation to occur</vt:lpstr>
      <vt:lpstr>The main aim of the procedure is to obtain a zygote. If successful the zygotes development will be monitored closely</vt:lpstr>
      <vt:lpstr>If successful the zygote develops into a morula, blastocyst and eventually becomes an embryo</vt:lpstr>
      <vt:lpstr>The developing embryo can now be placed back into the females body for implantation to take place </vt:lpstr>
      <vt:lpstr>Slide 52</vt:lpstr>
      <vt:lpstr>If analysis of a couples eggs and sperm suggests that IVF treatment is unsuitable, other methods of assisted fertility treatment are available</vt:lpstr>
      <vt:lpstr>Syllabus</vt:lpstr>
      <vt:lpstr>Depth of treatment(1/2)</vt:lpstr>
      <vt:lpstr>Depth of treatment(1/2)</vt:lpstr>
      <vt:lpstr>Contemporary Issues and Technology</vt:lpstr>
      <vt:lpstr>Contemporary Issues and Technology</vt:lpstr>
      <vt:lpstr>Slide 59</vt:lpstr>
      <vt:lpstr>Learning Objectives(3/3)</vt:lpstr>
    </vt:vector>
  </TitlesOfParts>
  <Company>Kildare VEC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cp:revision>
  <dcterms:created xsi:type="dcterms:W3CDTF">2010-02-12T13:38:50Z</dcterms:created>
  <dcterms:modified xsi:type="dcterms:W3CDTF">2010-02-12T14:02:36Z</dcterms:modified>
</cp:coreProperties>
</file>