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2.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3.bin" ContentType="application/vnd.openxmlformats-officedocument.oleObject"/>
  <Override PartName="/ppt/notesSlides/notesSlide12.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notesSlides/notesSlide13.xml" ContentType="application/vnd.openxmlformats-officedocument.presentationml.notesSlide+xml"/>
  <Override PartName="/ppt/embeddings/oleObject6.bin" ContentType="application/vnd.openxmlformats-officedocument.oleObject"/>
  <Override PartName="/ppt/notesSlides/notesSlide14.xml" ContentType="application/vnd.openxmlformats-officedocument.presentationml.notesSlide+xml"/>
  <Override PartName="/ppt/embeddings/oleObject7.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96" r:id="rId2"/>
    <p:sldId id="295" r:id="rId3"/>
    <p:sldId id="297" r:id="rId4"/>
    <p:sldId id="323" r:id="rId5"/>
    <p:sldId id="257" r:id="rId6"/>
    <p:sldId id="284" r:id="rId7"/>
    <p:sldId id="302" r:id="rId8"/>
    <p:sldId id="325" r:id="rId9"/>
    <p:sldId id="300" r:id="rId10"/>
    <p:sldId id="301" r:id="rId11"/>
    <p:sldId id="324" r:id="rId12"/>
    <p:sldId id="298" r:id="rId13"/>
    <p:sldId id="299" r:id="rId14"/>
    <p:sldId id="346" r:id="rId15"/>
    <p:sldId id="258" r:id="rId16"/>
    <p:sldId id="259" r:id="rId17"/>
    <p:sldId id="260" r:id="rId18"/>
    <p:sldId id="261" r:id="rId19"/>
    <p:sldId id="349" r:id="rId20"/>
    <p:sldId id="263" r:id="rId21"/>
    <p:sldId id="264" r:id="rId22"/>
    <p:sldId id="270" r:id="rId23"/>
    <p:sldId id="262" r:id="rId24"/>
    <p:sldId id="266" r:id="rId25"/>
    <p:sldId id="267" r:id="rId26"/>
    <p:sldId id="268" r:id="rId27"/>
    <p:sldId id="265" r:id="rId28"/>
    <p:sldId id="288" r:id="rId29"/>
    <p:sldId id="269" r:id="rId30"/>
    <p:sldId id="311" r:id="rId31"/>
    <p:sldId id="272" r:id="rId32"/>
    <p:sldId id="273" r:id="rId33"/>
    <p:sldId id="274" r:id="rId34"/>
    <p:sldId id="326" r:id="rId35"/>
    <p:sldId id="327" r:id="rId36"/>
    <p:sldId id="328" r:id="rId37"/>
    <p:sldId id="329" r:id="rId38"/>
    <p:sldId id="330" r:id="rId39"/>
    <p:sldId id="331" r:id="rId40"/>
    <p:sldId id="332" r:id="rId41"/>
    <p:sldId id="333" r:id="rId42"/>
    <p:sldId id="334" r:id="rId43"/>
    <p:sldId id="335" r:id="rId44"/>
    <p:sldId id="336" r:id="rId45"/>
    <p:sldId id="337" r:id="rId46"/>
    <p:sldId id="338" r:id="rId47"/>
    <p:sldId id="339" r:id="rId48"/>
    <p:sldId id="340" r:id="rId49"/>
    <p:sldId id="341" r:id="rId50"/>
    <p:sldId id="342" r:id="rId51"/>
    <p:sldId id="343" r:id="rId52"/>
    <p:sldId id="344" r:id="rId53"/>
    <p:sldId id="345"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75" autoAdjust="0"/>
    <p:restoredTop sz="99806" autoAdjust="0"/>
  </p:normalViewPr>
  <p:slideViewPr>
    <p:cSldViewPr>
      <p:cViewPr>
        <p:scale>
          <a:sx n="59" d="100"/>
          <a:sy n="59" d="100"/>
        </p:scale>
        <p:origin x="-1280" y="-544"/>
      </p:cViewPr>
      <p:guideLst>
        <p:guide orient="horz" pos="2160"/>
        <p:guide pos="2880"/>
      </p:guideLst>
    </p:cSldViewPr>
  </p:slideViewPr>
  <p:notesTextViewPr>
    <p:cViewPr>
      <p:scale>
        <a:sx n="100" d="100"/>
        <a:sy n="100" d="100"/>
      </p:scale>
      <p:origin x="0" y="0"/>
    </p:cViewPr>
  </p:notesTextViewPr>
  <p:sorterViewPr>
    <p:cViewPr>
      <p:scale>
        <a:sx n="141" d="100"/>
        <a:sy n="14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C0A8BE-3DA0-D944-A15D-B03E1B505BEA}" type="datetimeFigureOut">
              <a:rPr lang="en-US" smtClean="0"/>
              <a:t>01/09/15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DE97E3C-0CF0-074C-A477-015A91F2B5DB}" type="slidenum">
              <a:rPr lang="en-US" smtClean="0"/>
              <a:t>‹#›</a:t>
            </a:fld>
            <a:endParaRPr lang="en-US"/>
          </a:p>
        </p:txBody>
      </p:sp>
    </p:spTree>
    <p:extLst>
      <p:ext uri="{BB962C8B-B14F-4D97-AF65-F5344CB8AC3E}">
        <p14:creationId xmlns:p14="http://schemas.microsoft.com/office/powerpoint/2010/main" val="28371623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8B3CD3-397A-4C40-A8F0-F67023D7EAE6}" type="datetimeFigureOut">
              <a:rPr lang="en-US" smtClean="0"/>
              <a:pPr/>
              <a:t>01/09/15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D46FE7-934C-482F-B1CC-F4DB2281ED5D}" type="slidenum">
              <a:rPr lang="en-US" smtClean="0"/>
              <a:pPr/>
              <a:t>‹#›</a:t>
            </a:fld>
            <a:endParaRPr lang="en-US"/>
          </a:p>
        </p:txBody>
      </p:sp>
    </p:spTree>
    <p:extLst>
      <p:ext uri="{BB962C8B-B14F-4D97-AF65-F5344CB8AC3E}">
        <p14:creationId xmlns:p14="http://schemas.microsoft.com/office/powerpoint/2010/main" val="25817913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E09CFD-0CD6-4BF7-BFBE-5B7075374A5E}" type="slidenum">
              <a:rPr lang="en-GB"/>
              <a:pPr/>
              <a:t>2</a:t>
            </a:fld>
            <a:endParaRPr lang="en-GB"/>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EC0865-A3EB-4D17-9C4F-8EA8505A3E21}" type="slidenum">
              <a:rPr lang="en-GB"/>
              <a:pPr/>
              <a:t>22</a:t>
            </a:fld>
            <a:endParaRPr lang="en-GB"/>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59E2CB-0E23-4FD1-A93B-043881ABDF0E}" type="slidenum">
              <a:rPr lang="en-GB"/>
              <a:pPr/>
              <a:t>23</a:t>
            </a:fld>
            <a:endParaRPr lang="en-GB"/>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0F1C07-7B72-4855-B70E-4B1CB9E47ADD}" type="slidenum">
              <a:rPr lang="en-GB"/>
              <a:pPr/>
              <a:t>24</a:t>
            </a:fld>
            <a:endParaRPr lang="en-GB"/>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40B2BF-9009-4421-AF65-56ED37FF876F}" type="slidenum">
              <a:rPr lang="en-GB"/>
              <a:pPr/>
              <a:t>25</a:t>
            </a:fld>
            <a:endParaRPr lang="en-GB"/>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D264D9-97A3-4142-9BB5-F6F3028999B3}" type="slidenum">
              <a:rPr lang="en-GB"/>
              <a:pPr/>
              <a:t>26</a:t>
            </a:fld>
            <a:endParaRPr lang="en-GB"/>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6F8597-F58C-457D-A1F0-C62D10F95F87}" type="slidenum">
              <a:rPr lang="en-GB"/>
              <a:pPr/>
              <a:t>27</a:t>
            </a:fld>
            <a:endParaRPr lang="en-GB"/>
          </a:p>
        </p:txBody>
      </p:sp>
      <p:sp>
        <p:nvSpPr>
          <p:cNvPr id="2478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78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E5AD6B-CE37-4D40-AB8A-6C996FFAAAFD}" type="slidenum">
              <a:rPr lang="en-GB"/>
              <a:pPr/>
              <a:t>29</a:t>
            </a:fld>
            <a:endParaRPr lang="en-GB"/>
          </a:p>
        </p:txBody>
      </p:sp>
      <p:sp>
        <p:nvSpPr>
          <p:cNvPr id="1454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541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A1C6C9-9D7F-44FA-A183-8F4A59835AED}" type="slidenum">
              <a:rPr lang="en-GB"/>
              <a:pPr/>
              <a:t>31</a:t>
            </a:fld>
            <a:endParaRPr lang="en-GB"/>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443E44-E589-4FE1-B435-CA82D3AD2F93}" type="slidenum">
              <a:rPr lang="en-GB"/>
              <a:pPr/>
              <a:t>32</a:t>
            </a:fld>
            <a:endParaRPr lang="en-GB"/>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B96CF0-9E59-44AF-916D-FCE4E6CC31AB}" type="slidenum">
              <a:rPr lang="en-GB"/>
              <a:pPr/>
              <a:t>33</a:t>
            </a:fld>
            <a:endParaRPr lang="en-GB"/>
          </a:p>
        </p:txBody>
      </p:sp>
      <p:sp>
        <p:nvSpPr>
          <p:cNvPr id="2498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98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6C8A8B-6759-42CB-983A-CA35946689D2}" type="slidenum">
              <a:rPr lang="en-GB"/>
              <a:pPr/>
              <a:t>5</a:t>
            </a:fld>
            <a:endParaRPr lang="en-GB"/>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9E494E-113D-4A45-8C17-B1B567D7D1E9}" type="slidenum">
              <a:rPr lang="en-GB"/>
              <a:pPr/>
              <a:t>35</a:t>
            </a:fld>
            <a:endParaRPr lang="en-GB"/>
          </a:p>
        </p:txBody>
      </p:sp>
      <p:sp>
        <p:nvSpPr>
          <p:cNvPr id="9728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72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B612E3-0A9B-4FBF-B2C8-A0291FE8CBF1}" type="slidenum">
              <a:rPr lang="en-GB"/>
              <a:pPr/>
              <a:t>37</a:t>
            </a:fld>
            <a:endParaRPr lang="en-GB"/>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EC9F02-A33F-4A0B-8BAA-2B01D0E24D3A}" type="slidenum">
              <a:rPr lang="en-GB"/>
              <a:pPr/>
              <a:t>39</a:t>
            </a:fld>
            <a:endParaRPr lang="en-GB"/>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EC9F02-A33F-4A0B-8BAA-2B01D0E24D3A}" type="slidenum">
              <a:rPr lang="en-GB"/>
              <a:pPr/>
              <a:t>40</a:t>
            </a:fld>
            <a:endParaRPr lang="en-GB"/>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01A7A0-6F7B-4FF2-9C14-5E3C1D40CCC0}" type="slidenum">
              <a:rPr lang="en-GB"/>
              <a:pPr/>
              <a:t>42</a:t>
            </a:fld>
            <a:endParaRPr lang="en-GB"/>
          </a:p>
        </p:txBody>
      </p:sp>
      <p:sp>
        <p:nvSpPr>
          <p:cNvPr id="9318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31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A1D2D7-1D70-4648-A7BC-24410254EC7A}" type="slidenum">
              <a:rPr lang="en-GB"/>
              <a:pPr/>
              <a:t>43</a:t>
            </a:fld>
            <a:endParaRPr lang="en-GB"/>
          </a:p>
        </p:txBody>
      </p:sp>
      <p:sp>
        <p:nvSpPr>
          <p:cNvPr id="9933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93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F18F0A-8421-4CEA-9B20-25F698BFCB5C}" type="slidenum">
              <a:rPr lang="en-GB"/>
              <a:pPr/>
              <a:t>44</a:t>
            </a:fld>
            <a:endParaRPr lang="en-GB"/>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AB2496-5257-4AA7-8672-85EDB13FA852}" type="slidenum">
              <a:rPr lang="en-GB"/>
              <a:pPr/>
              <a:t>46</a:t>
            </a:fld>
            <a:endParaRPr lang="en-GB"/>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747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Palatino Linotype" charset="0"/>
                <a:ea typeface="ＭＳ Ｐゴシック" charset="0"/>
                <a:cs typeface="ＭＳ Ｐゴシック" charset="0"/>
              </a:defRPr>
            </a:lvl1pPr>
            <a:lvl2pPr marL="742950" indent="-285750" eaLnBrk="0" hangingPunct="0">
              <a:defRPr sz="2400">
                <a:solidFill>
                  <a:schemeClr val="tx1"/>
                </a:solidFill>
                <a:latin typeface="Palatino Linotype" charset="0"/>
                <a:ea typeface="ＭＳ Ｐゴシック" charset="0"/>
              </a:defRPr>
            </a:lvl2pPr>
            <a:lvl3pPr marL="1143000" indent="-228600" eaLnBrk="0" hangingPunct="0">
              <a:defRPr sz="2400">
                <a:solidFill>
                  <a:schemeClr val="tx1"/>
                </a:solidFill>
                <a:latin typeface="Palatino Linotype" charset="0"/>
                <a:ea typeface="ＭＳ Ｐゴシック" charset="0"/>
              </a:defRPr>
            </a:lvl3pPr>
            <a:lvl4pPr marL="1600200" indent="-228600" eaLnBrk="0" hangingPunct="0">
              <a:defRPr sz="2400">
                <a:solidFill>
                  <a:schemeClr val="tx1"/>
                </a:solidFill>
                <a:latin typeface="Palatino Linotype" charset="0"/>
                <a:ea typeface="ＭＳ Ｐゴシック" charset="0"/>
              </a:defRPr>
            </a:lvl4pPr>
            <a:lvl5pPr marL="2057400" indent="-228600" eaLnBrk="0" hangingPunct="0">
              <a:defRPr sz="24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24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24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24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2400">
                <a:solidFill>
                  <a:schemeClr val="tx1"/>
                </a:solidFill>
                <a:latin typeface="Palatino Linotype" charset="0"/>
                <a:ea typeface="ＭＳ Ｐゴシック" charset="0"/>
              </a:defRPr>
            </a:lvl9pPr>
          </a:lstStyle>
          <a:p>
            <a:pPr eaLnBrk="1" hangingPunct="1"/>
            <a:fld id="{FA911DE3-D575-C24B-9216-448EC9AF2B63}" type="slidenum">
              <a:rPr lang="en-US" sz="1200"/>
              <a:pPr eaLnBrk="1" hangingPunct="1"/>
              <a:t>50</a:t>
            </a:fld>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8B887F-DEDE-43FD-85B0-01E1159E02D0}" type="slidenum">
              <a:rPr lang="en-GB"/>
              <a:pPr/>
              <a:t>53</a:t>
            </a:fld>
            <a:endParaRPr lang="en-GB"/>
          </a:p>
        </p:txBody>
      </p:sp>
      <p:sp>
        <p:nvSpPr>
          <p:cNvPr id="25190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19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288CD0-969A-4396-ADB7-A07CAF895B09}" type="slidenum">
              <a:rPr lang="en-GB"/>
              <a:pPr/>
              <a:t>6</a:t>
            </a:fld>
            <a:endParaRPr lang="en-GB"/>
          </a:p>
        </p:txBody>
      </p:sp>
      <p:sp>
        <p:nvSpPr>
          <p:cNvPr id="12083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08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FC31DF-9BC6-4729-B9B5-8936517C9B4B}" type="slidenum">
              <a:rPr lang="en-GB"/>
              <a:pPr/>
              <a:t>15</a:t>
            </a:fld>
            <a:endParaRPr lang="en-GB"/>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6EFB4D-14BD-4EF8-9894-3D8E56751E22}" type="slidenum">
              <a:rPr lang="en-GB"/>
              <a:pPr/>
              <a:t>16</a:t>
            </a:fld>
            <a:endParaRPr lang="en-GB"/>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1A09F6-363F-45BC-8105-E6CCD6601C1E}" type="slidenum">
              <a:rPr lang="en-GB"/>
              <a:pPr/>
              <a:t>17</a:t>
            </a:fld>
            <a:endParaRPr lang="en-GB"/>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A75AB8-C5FA-425B-989E-CC692EDC9C56}" type="slidenum">
              <a:rPr lang="en-GB"/>
              <a:pPr/>
              <a:t>18</a:t>
            </a:fld>
            <a:endParaRPr lang="en-GB"/>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8079D5-FB6E-4781-A3E2-0EB5E612A6FF}" type="slidenum">
              <a:rPr lang="en-GB"/>
              <a:pPr/>
              <a:t>20</a:t>
            </a:fld>
            <a:endParaRPr lang="en-GB"/>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63916F-8681-4815-BD7A-92105AC44E27}" type="slidenum">
              <a:rPr lang="en-GB"/>
              <a:pPr/>
              <a:t>21</a:t>
            </a:fld>
            <a:endParaRPr lang="en-GB"/>
          </a:p>
        </p:txBody>
      </p:sp>
      <p:sp>
        <p:nvSpPr>
          <p:cNvPr id="8909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90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37866B-75FA-8A4D-9F42-B8227F5177C9}" type="datetime1">
              <a:rPr lang="en-IE" smtClean="0"/>
              <a:t>01/09/15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C4529-AE8E-4CA4-8CD1-29F39EAC70C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82966A-626F-A04B-8076-5CA8D575E7A6}" type="datetime1">
              <a:rPr lang="en-IE" smtClean="0"/>
              <a:t>01/09/15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C4529-AE8E-4CA4-8CD1-29F39EAC70C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68E9DE-4728-0845-B6B6-EAEC06C7CFD8}" type="datetime1">
              <a:rPr lang="en-IE" smtClean="0"/>
              <a:t>01/09/15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C4529-AE8E-4CA4-8CD1-29F39EAC70C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8A19BDB-0C4B-654E-913A-903C38E980E5}" type="slidenum">
              <a:rPr lang="en-US"/>
              <a:pPr/>
              <a:t>‹#›</a:t>
            </a:fld>
            <a:endParaRPr lang="en-US"/>
          </a:p>
        </p:txBody>
      </p:sp>
    </p:spTree>
    <p:extLst>
      <p:ext uri="{BB962C8B-B14F-4D97-AF65-F5344CB8AC3E}">
        <p14:creationId xmlns:p14="http://schemas.microsoft.com/office/powerpoint/2010/main" val="2375512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8A19BDB-0C4B-654E-913A-903C38E980E5}" type="slidenum">
              <a:rPr lang="en-US"/>
              <a:pPr/>
              <a:t>‹#›</a:t>
            </a:fld>
            <a:endParaRPr lang="en-US"/>
          </a:p>
        </p:txBody>
      </p:sp>
    </p:spTree>
    <p:extLst>
      <p:ext uri="{BB962C8B-B14F-4D97-AF65-F5344CB8AC3E}">
        <p14:creationId xmlns:p14="http://schemas.microsoft.com/office/powerpoint/2010/main" val="3229615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2346D5-A2E2-644A-A1F9-C0E6435BDEB0}" type="datetime1">
              <a:rPr lang="en-IE" smtClean="0"/>
              <a:t>01/09/15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C4529-AE8E-4CA4-8CD1-29F39EAC70C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8C19E8-A77C-114D-B1C8-2C22BA9E4CDB}" type="datetime1">
              <a:rPr lang="en-IE" smtClean="0"/>
              <a:t>01/09/15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C4529-AE8E-4CA4-8CD1-29F39EAC70C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C268F2-8ABA-4F4D-9A13-6DB6A1C6B7B1}" type="datetime1">
              <a:rPr lang="en-IE" smtClean="0"/>
              <a:t>01/09/15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CC4529-AE8E-4CA4-8CD1-29F39EAC70C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FA05DE-76DC-DA4B-B5E3-0FAE2BF1D5EE}" type="datetime1">
              <a:rPr lang="en-IE" smtClean="0"/>
              <a:t>01/09/15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CC4529-AE8E-4CA4-8CD1-29F39EAC70C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8343F0-CD82-044D-9234-61FA7D7921BF}" type="datetime1">
              <a:rPr lang="en-IE" smtClean="0"/>
              <a:t>01/09/15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CC4529-AE8E-4CA4-8CD1-29F39EAC70C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3414AA-D924-DB47-882E-9135AA1E5989}" type="datetime1">
              <a:rPr lang="en-IE" smtClean="0"/>
              <a:t>01/09/15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CC4529-AE8E-4CA4-8CD1-29F39EAC70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BCF861-E4B0-F847-A44C-00E174091CAF}" type="datetime1">
              <a:rPr lang="en-IE" smtClean="0"/>
              <a:t>01/09/15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CC4529-AE8E-4CA4-8CD1-29F39EAC70C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655279-9C40-E44B-804F-F07C2F0D08E6}" type="datetime1">
              <a:rPr lang="en-IE" smtClean="0"/>
              <a:t>01/09/15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CC4529-AE8E-4CA4-8CD1-29F39EAC70C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FF9966"/>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CBF6C8-C12B-1046-AAFF-B6F943096FE0}" type="datetime1">
              <a:rPr lang="en-IE" smtClean="0"/>
              <a:t>01/09/15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C4529-AE8E-4CA4-8CD1-29F39EAC70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0"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2.bin"/><Relationship Id="rId5" Type="http://schemas.openxmlformats.org/officeDocument/2006/relationships/image" Target="../media/image12.png"/><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15.jpeg"/><Relationship Id="rId5" Type="http://schemas.openxmlformats.org/officeDocument/2006/relationships/oleObject" Target="../embeddings/oleObject3.bin"/><Relationship Id="rId6" Type="http://schemas.openxmlformats.org/officeDocument/2006/relationships/image" Target="../media/image14.png"/><Relationship Id="rId7" Type="http://schemas.openxmlformats.org/officeDocument/2006/relationships/hyperlink" Target="http://www.gelighting.com/na/home_lighting/gela/students/science_pinhole.htm" TargetMode="External"/><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4.bin"/><Relationship Id="rId5" Type="http://schemas.openxmlformats.org/officeDocument/2006/relationships/image" Target="../media/image12.png"/><Relationship Id="rId6" Type="http://schemas.openxmlformats.org/officeDocument/2006/relationships/oleObject" Target="../embeddings/oleObject5.bin"/><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6.bin"/><Relationship Id="rId5" Type="http://schemas.openxmlformats.org/officeDocument/2006/relationships/image" Target="../media/image12.png"/><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7.bin"/><Relationship Id="rId5" Type="http://schemas.openxmlformats.org/officeDocument/2006/relationships/image" Target="../media/image12.png"/><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gi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oleObject" Target="../embeddings/oleObject8.bin"/><Relationship Id="rId5" Type="http://schemas.openxmlformats.org/officeDocument/2006/relationships/image" Target="../media/image26.wmf"/><Relationship Id="rId6" Type="http://schemas.openxmlformats.org/officeDocument/2006/relationships/image" Target="../media/image28.jpeg"/><Relationship Id="rId7" Type="http://schemas.openxmlformats.org/officeDocument/2006/relationships/image" Target="../media/image29.jpeg"/><Relationship Id="rId8" Type="http://schemas.openxmlformats.org/officeDocument/2006/relationships/image" Target="../media/image30.jpeg"/><Relationship Id="rId9" Type="http://schemas.openxmlformats.org/officeDocument/2006/relationships/image" Target="../media/image31.jpeg"/><Relationship Id="rId10" Type="http://schemas.openxmlformats.org/officeDocument/2006/relationships/image" Target="../media/image32.jpeg"/><Relationship Id="rId1" Type="http://schemas.openxmlformats.org/officeDocument/2006/relationships/vmlDrawing" Target="../drawings/vmlDrawing7.vml"/><Relationship Id="rId2"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oleObject" Target="../embeddings/oleObject9.bin"/><Relationship Id="rId5" Type="http://schemas.openxmlformats.org/officeDocument/2006/relationships/image" Target="../media/image26.wmf"/><Relationship Id="rId6" Type="http://schemas.openxmlformats.org/officeDocument/2006/relationships/image" Target="../media/image28.jpeg"/><Relationship Id="rId7" Type="http://schemas.openxmlformats.org/officeDocument/2006/relationships/image" Target="../media/image29.jpeg"/><Relationship Id="rId8" Type="http://schemas.openxmlformats.org/officeDocument/2006/relationships/image" Target="../media/image30.jpeg"/><Relationship Id="rId9" Type="http://schemas.openxmlformats.org/officeDocument/2006/relationships/image" Target="../media/image31.jpeg"/><Relationship Id="rId10" Type="http://schemas.openxmlformats.org/officeDocument/2006/relationships/image" Target="../media/image32.jpeg"/><Relationship Id="rId1" Type="http://schemas.openxmlformats.org/officeDocument/2006/relationships/vmlDrawing" Target="../drawings/vmlDrawing8.vml"/><Relationship Id="rId2"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image" Target="../media/image2.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CC4529-AE8E-4CA4-8CD1-29F39EAC70CC}" type="slidenum">
              <a:rPr lang="en-US" smtClean="0"/>
              <a:pPr/>
              <a:t>1</a:t>
            </a:fld>
            <a:endParaRPr lang="en-US"/>
          </a:p>
        </p:txBody>
      </p:sp>
      <p:sp>
        <p:nvSpPr>
          <p:cNvPr id="5" name="Title 4"/>
          <p:cNvSpPr>
            <a:spLocks noGrp="1"/>
          </p:cNvSpPr>
          <p:nvPr>
            <p:ph type="ctrTitle"/>
          </p:nvPr>
        </p:nvSpPr>
        <p:spPr>
          <a:xfrm>
            <a:off x="533400" y="914400"/>
            <a:ext cx="7772400" cy="1470025"/>
          </a:xfrm>
        </p:spPr>
        <p:txBody>
          <a:bodyPr>
            <a:noAutofit/>
          </a:bodyPr>
          <a:lstStyle/>
          <a:p>
            <a:r>
              <a:rPr lang="en-US" sz="7200" dirty="0" smtClean="0"/>
              <a:t/>
            </a:r>
            <a:br>
              <a:rPr lang="en-US" sz="7200" dirty="0" smtClean="0"/>
            </a:br>
            <a:r>
              <a:rPr lang="en-US" sz="7200" dirty="0"/>
              <a:t/>
            </a:r>
            <a:br>
              <a:rPr lang="en-US" sz="7200" dirty="0"/>
            </a:br>
            <a:r>
              <a:rPr lang="en-US" sz="7200" b="1" dirty="0" smtClean="0"/>
              <a:t>Chapter </a:t>
            </a:r>
            <a:r>
              <a:rPr lang="en-US" sz="7200" b="1" dirty="0"/>
              <a:t>34 </a:t>
            </a:r>
            <a:r>
              <a:rPr lang="en-US" sz="7200" b="1" dirty="0" smtClean="0"/>
              <a:t/>
            </a:r>
            <a:br>
              <a:rPr lang="en-US" sz="7200" b="1" dirty="0" smtClean="0"/>
            </a:br>
            <a:r>
              <a:rPr lang="en-US" sz="7200" b="1" dirty="0"/>
              <a:t/>
            </a:r>
            <a:br>
              <a:rPr lang="en-US" sz="7200" b="1" dirty="0"/>
            </a:br>
            <a:endParaRPr lang="en-US" sz="7200" b="1" dirty="0"/>
          </a:p>
        </p:txBody>
      </p:sp>
      <p:sp>
        <p:nvSpPr>
          <p:cNvPr id="6" name="Subtitle 5"/>
          <p:cNvSpPr>
            <a:spLocks noGrp="1"/>
          </p:cNvSpPr>
          <p:nvPr>
            <p:ph type="subTitle" idx="1"/>
          </p:nvPr>
        </p:nvSpPr>
        <p:spPr/>
        <p:txBody>
          <a:bodyPr>
            <a:normAutofit/>
          </a:bodyPr>
          <a:lstStyle/>
          <a:p>
            <a:r>
              <a:rPr lang="en-US" sz="7200" b="1" dirty="0">
                <a:solidFill>
                  <a:schemeClr val="tx1"/>
                </a:solidFill>
                <a:latin typeface="+mj-lt"/>
                <a:ea typeface="+mj-ea"/>
                <a:cs typeface="+mj-cs"/>
              </a:rPr>
              <a:t>The Senses</a:t>
            </a:r>
          </a:p>
        </p:txBody>
      </p:sp>
    </p:spTree>
    <p:extLst>
      <p:ext uri="{BB962C8B-B14F-4D97-AF65-F5344CB8AC3E}">
        <p14:creationId xmlns:p14="http://schemas.microsoft.com/office/powerpoint/2010/main" val="232090788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 y="0"/>
            <a:ext cx="9105900" cy="6858000"/>
          </a:xfrm>
        </p:spPr>
        <p:txBody>
          <a:bodyPr>
            <a:noAutofit/>
          </a:bodyPr>
          <a:lstStyle/>
          <a:p>
            <a:r>
              <a:rPr lang="en-US" dirty="0"/>
              <a:t>Many flavors are recognized through the sense of smell. If you hold your nose while eating chocolate, for example, you will have trouble identifying the chocolate flavor, even though you can distinguish the food’s sweetness or bitterness. </a:t>
            </a:r>
            <a:endParaRPr lang="en-US" dirty="0" smtClean="0"/>
          </a:p>
          <a:p>
            <a:r>
              <a:rPr lang="en-US" dirty="0" smtClean="0"/>
              <a:t>This </a:t>
            </a:r>
            <a:r>
              <a:rPr lang="en-US" dirty="0"/>
              <a:t>is because the familiar flavor of chocolate is sensed largely by odor. </a:t>
            </a:r>
            <a:endParaRPr lang="en-US" dirty="0" smtClean="0"/>
          </a:p>
          <a:p>
            <a:r>
              <a:rPr lang="en-US" dirty="0" smtClean="0"/>
              <a:t>This </a:t>
            </a:r>
            <a:r>
              <a:rPr lang="en-US" dirty="0"/>
              <a:t>is why a person who wishes to fully savor a delicious flavor (e.g., an expert chef testing his own creation) will exhale through his nose after each swallow.</a:t>
            </a:r>
          </a:p>
        </p:txBody>
      </p:sp>
      <p:sp>
        <p:nvSpPr>
          <p:cNvPr id="4" name="Slide Number Placeholder 3"/>
          <p:cNvSpPr>
            <a:spLocks noGrp="1"/>
          </p:cNvSpPr>
          <p:nvPr>
            <p:ph type="sldNum" sz="quarter" idx="12"/>
          </p:nvPr>
        </p:nvSpPr>
        <p:spPr/>
        <p:txBody>
          <a:bodyPr/>
          <a:lstStyle/>
          <a:p>
            <a:fld id="{2BCC4529-AE8E-4CA4-8CD1-29F39EAC70CC}" type="slidenum">
              <a:rPr lang="en-US" smtClean="0"/>
              <a:pPr/>
              <a:t>10</a:t>
            </a:fld>
            <a:endParaRPr lang="en-US"/>
          </a:p>
        </p:txBody>
      </p:sp>
      <p:pic>
        <p:nvPicPr>
          <p:cNvPr id="5" name="Picture 4"/>
          <p:cNvPicPr>
            <a:picLocks noChangeAspect="1"/>
          </p:cNvPicPr>
          <p:nvPr/>
        </p:nvPicPr>
        <p:blipFill>
          <a:blip r:embed="rId2"/>
          <a:stretch>
            <a:fillRect/>
          </a:stretch>
        </p:blipFill>
        <p:spPr>
          <a:xfrm>
            <a:off x="6629400" y="5168900"/>
            <a:ext cx="1641615" cy="1663700"/>
          </a:xfrm>
          <a:prstGeom prst="rect">
            <a:avLst/>
          </a:prstGeom>
        </p:spPr>
      </p:pic>
    </p:spTree>
    <p:extLst>
      <p:ext uri="{BB962C8B-B14F-4D97-AF65-F5344CB8AC3E}">
        <p14:creationId xmlns:p14="http://schemas.microsoft.com/office/powerpoint/2010/main" val="11178079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smtClean="0"/>
              <a:t>3. Smell</a:t>
            </a:r>
            <a:endParaRPr lang="en-US" dirty="0"/>
          </a:p>
        </p:txBody>
      </p:sp>
      <p:sp>
        <p:nvSpPr>
          <p:cNvPr id="4" name="Content Placeholder 3"/>
          <p:cNvSpPr>
            <a:spLocks noGrp="1"/>
          </p:cNvSpPr>
          <p:nvPr>
            <p:ph idx="1"/>
          </p:nvPr>
        </p:nvSpPr>
        <p:spPr/>
        <p:txBody>
          <a:bodyPr/>
          <a:lstStyle/>
          <a:p>
            <a:r>
              <a:rPr lang="en-GB" b="1" dirty="0"/>
              <a:t>The nose </a:t>
            </a:r>
            <a:r>
              <a:rPr lang="en-GB" dirty="0"/>
              <a:t>is the organ of smell. </a:t>
            </a:r>
          </a:p>
          <a:p>
            <a:r>
              <a:rPr lang="en-GB" dirty="0"/>
              <a:t>Olfactory neurons in the nose detect many smells.</a:t>
            </a:r>
          </a:p>
          <a:p>
            <a:endParaRPr lang="en-US" dirty="0"/>
          </a:p>
        </p:txBody>
      </p:sp>
      <p:sp>
        <p:nvSpPr>
          <p:cNvPr id="2" name="Slide Number Placeholder 1"/>
          <p:cNvSpPr>
            <a:spLocks noGrp="1"/>
          </p:cNvSpPr>
          <p:nvPr>
            <p:ph type="sldNum" sz="quarter" idx="12"/>
          </p:nvPr>
        </p:nvSpPr>
        <p:spPr/>
        <p:txBody>
          <a:bodyPr/>
          <a:lstStyle/>
          <a:p>
            <a:fld id="{2BCC4529-AE8E-4CA4-8CD1-29F39EAC70CC}" type="slidenum">
              <a:rPr lang="en-US" smtClean="0"/>
              <a:pPr/>
              <a:t>11</a:t>
            </a:fld>
            <a:endParaRPr lang="en-US"/>
          </a:p>
        </p:txBody>
      </p:sp>
    </p:spTree>
    <p:extLst>
      <p:ext uri="{BB962C8B-B14F-4D97-AF65-F5344CB8AC3E}">
        <p14:creationId xmlns:p14="http://schemas.microsoft.com/office/powerpoint/2010/main" val="348455601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b="1" dirty="0"/>
              <a:t>How do smell and taste work?</a:t>
            </a:r>
            <a:br>
              <a:rPr lang="en-US" b="1" dirty="0"/>
            </a:br>
            <a:endParaRPr lang="en-US" b="1" dirty="0"/>
          </a:p>
        </p:txBody>
      </p:sp>
      <p:sp>
        <p:nvSpPr>
          <p:cNvPr id="4" name="Content Placeholder 3"/>
          <p:cNvSpPr>
            <a:spLocks noGrp="1"/>
          </p:cNvSpPr>
          <p:nvPr>
            <p:ph idx="1"/>
          </p:nvPr>
        </p:nvSpPr>
        <p:spPr>
          <a:xfrm>
            <a:off x="304800" y="1219200"/>
            <a:ext cx="8610600" cy="5257800"/>
          </a:xfrm>
        </p:spPr>
        <p:txBody>
          <a:bodyPr>
            <a:noAutofit/>
          </a:bodyPr>
          <a:lstStyle/>
          <a:p>
            <a:pPr marL="0" indent="0">
              <a:buNone/>
            </a:pPr>
            <a:r>
              <a:rPr lang="en-US" sz="3600" dirty="0" smtClean="0"/>
              <a:t>Smell </a:t>
            </a:r>
            <a:r>
              <a:rPr lang="en-US" sz="3600" dirty="0"/>
              <a:t>and taste belong to our chemical sensing system (chemosensation). </a:t>
            </a:r>
            <a:endParaRPr lang="en-US" sz="3600" dirty="0" smtClean="0"/>
          </a:p>
          <a:p>
            <a:pPr marL="0" indent="0">
              <a:buNone/>
            </a:pPr>
            <a:r>
              <a:rPr lang="en-US" sz="3600" dirty="0" smtClean="0"/>
              <a:t>The process </a:t>
            </a:r>
            <a:r>
              <a:rPr lang="en-US" sz="3600" dirty="0"/>
              <a:t>of smelling and tasting begins when molecules released by the substances around us stimulate special nerve cells in the nose, mouth, or throat. </a:t>
            </a:r>
            <a:endParaRPr lang="en-US" sz="3600" dirty="0" smtClean="0"/>
          </a:p>
          <a:p>
            <a:pPr marL="0" indent="0">
              <a:buNone/>
            </a:pPr>
            <a:r>
              <a:rPr lang="en-US" sz="3600" dirty="0" smtClean="0"/>
              <a:t>These </a:t>
            </a:r>
            <a:r>
              <a:rPr lang="en-US" sz="3600" dirty="0"/>
              <a:t>cells transmit messages to the brain, where specific smells or tastes are identified.</a:t>
            </a:r>
          </a:p>
          <a:p>
            <a:pPr marL="0" indent="0">
              <a:buNone/>
            </a:pPr>
            <a:endParaRPr lang="en-US" sz="3600" dirty="0"/>
          </a:p>
        </p:txBody>
      </p:sp>
      <p:sp>
        <p:nvSpPr>
          <p:cNvPr id="2" name="Slide Number Placeholder 1"/>
          <p:cNvSpPr>
            <a:spLocks noGrp="1"/>
          </p:cNvSpPr>
          <p:nvPr>
            <p:ph type="sldNum" sz="quarter" idx="12"/>
          </p:nvPr>
        </p:nvSpPr>
        <p:spPr/>
        <p:txBody>
          <a:bodyPr/>
          <a:lstStyle/>
          <a:p>
            <a:fld id="{2BCC4529-AE8E-4CA4-8CD1-29F39EAC70CC}" type="slidenum">
              <a:rPr lang="en-US" smtClean="0"/>
              <a:pPr/>
              <a:t>12</a:t>
            </a:fld>
            <a:endParaRPr lang="en-US"/>
          </a:p>
        </p:txBody>
      </p:sp>
    </p:spTree>
    <p:extLst>
      <p:ext uri="{BB962C8B-B14F-4D97-AF65-F5344CB8AC3E}">
        <p14:creationId xmlns:p14="http://schemas.microsoft.com/office/powerpoint/2010/main" val="40591421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1"/>
            <a:ext cx="8763000" cy="3581400"/>
          </a:xfrm>
        </p:spPr>
        <p:txBody>
          <a:bodyPr>
            <a:normAutofit/>
          </a:bodyPr>
          <a:lstStyle/>
          <a:p>
            <a:r>
              <a:rPr lang="en-US" sz="3600" dirty="0"/>
              <a:t>Olfactory (smell nerve) cells are stimulated by the odors around us—the fragrance from a rose, the smell of bread baking. </a:t>
            </a:r>
            <a:endParaRPr lang="en-US" sz="3600" dirty="0" smtClean="0"/>
          </a:p>
          <a:p>
            <a:r>
              <a:rPr lang="en-US" sz="3600" dirty="0" smtClean="0"/>
              <a:t>These </a:t>
            </a:r>
            <a:r>
              <a:rPr lang="en-US" sz="3600" dirty="0"/>
              <a:t>nerve cells are found in a tiny patch of tissue high up in the nose</a:t>
            </a:r>
            <a:r>
              <a:rPr lang="en-US" sz="3600" dirty="0" smtClean="0"/>
              <a:t>, and </a:t>
            </a:r>
            <a:r>
              <a:rPr lang="en-US" sz="3600" dirty="0"/>
              <a:t>they connect directly </a:t>
            </a:r>
            <a:r>
              <a:rPr lang="en-US" sz="3600" dirty="0" smtClean="0"/>
              <a:t>to </a:t>
            </a:r>
            <a:r>
              <a:rPr lang="en-US" sz="3600" dirty="0"/>
              <a:t>the brain.</a:t>
            </a:r>
          </a:p>
        </p:txBody>
      </p:sp>
      <p:sp>
        <p:nvSpPr>
          <p:cNvPr id="4" name="Slide Number Placeholder 3"/>
          <p:cNvSpPr>
            <a:spLocks noGrp="1"/>
          </p:cNvSpPr>
          <p:nvPr>
            <p:ph type="sldNum" sz="quarter" idx="12"/>
          </p:nvPr>
        </p:nvSpPr>
        <p:spPr/>
        <p:txBody>
          <a:bodyPr/>
          <a:lstStyle/>
          <a:p>
            <a:fld id="{2BCC4529-AE8E-4CA4-8CD1-29F39EAC70CC}" type="slidenum">
              <a:rPr lang="en-US" smtClean="0"/>
              <a:pPr/>
              <a:t>13</a:t>
            </a:fld>
            <a:endParaRPr lang="en-US"/>
          </a:p>
        </p:txBody>
      </p:sp>
      <p:pic>
        <p:nvPicPr>
          <p:cNvPr id="6" name="Picture 5"/>
          <p:cNvPicPr>
            <a:picLocks noChangeAspect="1"/>
          </p:cNvPicPr>
          <p:nvPr/>
        </p:nvPicPr>
        <p:blipFill>
          <a:blip r:embed="rId2"/>
          <a:stretch>
            <a:fillRect/>
          </a:stretch>
        </p:blipFill>
        <p:spPr>
          <a:xfrm>
            <a:off x="4492958" y="3657600"/>
            <a:ext cx="3736642" cy="3208867"/>
          </a:xfrm>
          <a:prstGeom prst="rect">
            <a:avLst/>
          </a:prstGeom>
        </p:spPr>
      </p:pic>
      <p:pic>
        <p:nvPicPr>
          <p:cNvPr id="7" name="Picture 6"/>
          <p:cNvPicPr>
            <a:picLocks noChangeAspect="1"/>
          </p:cNvPicPr>
          <p:nvPr/>
        </p:nvPicPr>
        <p:blipFill>
          <a:blip r:embed="rId3"/>
          <a:stretch>
            <a:fillRect/>
          </a:stretch>
        </p:blipFill>
        <p:spPr>
          <a:xfrm>
            <a:off x="838200" y="3657600"/>
            <a:ext cx="2743200" cy="2959100"/>
          </a:xfrm>
          <a:prstGeom prst="rect">
            <a:avLst/>
          </a:prstGeom>
        </p:spPr>
      </p:pic>
    </p:spTree>
    <p:extLst>
      <p:ext uri="{BB962C8B-B14F-4D97-AF65-F5344CB8AC3E}">
        <p14:creationId xmlns:p14="http://schemas.microsoft.com/office/powerpoint/2010/main" val="40479342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4. Sight</a:t>
            </a:r>
            <a:endParaRPr lang="en-US" b="1" dirty="0"/>
          </a:p>
        </p:txBody>
      </p:sp>
      <p:sp>
        <p:nvSpPr>
          <p:cNvPr id="3" name="Content Placeholder 2"/>
          <p:cNvSpPr>
            <a:spLocks noGrp="1"/>
          </p:cNvSpPr>
          <p:nvPr>
            <p:ph idx="1"/>
          </p:nvPr>
        </p:nvSpPr>
        <p:spPr/>
        <p:txBody>
          <a:bodyPr/>
          <a:lstStyle/>
          <a:p>
            <a:pPr marL="0" indent="0">
              <a:buNone/>
            </a:pPr>
            <a:r>
              <a:rPr lang="en-IE" b="1" dirty="0">
                <a:latin typeface="Arial" pitchFamily="34" charset="0"/>
                <a:cs typeface="Arial" pitchFamily="34" charset="0"/>
              </a:rPr>
              <a:t>The eye </a:t>
            </a:r>
            <a:r>
              <a:rPr lang="en-IE" dirty="0">
                <a:latin typeface="Arial" pitchFamily="34" charset="0"/>
                <a:cs typeface="Arial" pitchFamily="34" charset="0"/>
              </a:rPr>
              <a:t>is the organ of sight.</a:t>
            </a:r>
            <a:endParaRPr lang="en-US" dirty="0"/>
          </a:p>
        </p:txBody>
      </p:sp>
      <p:sp>
        <p:nvSpPr>
          <p:cNvPr id="4" name="Slide Number Placeholder 3"/>
          <p:cNvSpPr>
            <a:spLocks noGrp="1"/>
          </p:cNvSpPr>
          <p:nvPr>
            <p:ph type="sldNum" sz="quarter" idx="12"/>
          </p:nvPr>
        </p:nvSpPr>
        <p:spPr/>
        <p:txBody>
          <a:bodyPr/>
          <a:lstStyle/>
          <a:p>
            <a:fld id="{2BCC4529-AE8E-4CA4-8CD1-29F39EAC70CC}" type="slidenum">
              <a:rPr lang="en-US" smtClean="0"/>
              <a:pPr/>
              <a:t>14</a:t>
            </a:fld>
            <a:endParaRPr lang="en-US"/>
          </a:p>
        </p:txBody>
      </p:sp>
    </p:spTree>
    <p:extLst>
      <p:ext uri="{BB962C8B-B14F-4D97-AF65-F5344CB8AC3E}">
        <p14:creationId xmlns:p14="http://schemas.microsoft.com/office/powerpoint/2010/main" val="297655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2" descr="E:\Biology Book--Diagrams\39.02 Eye 3D .tif"/>
          <p:cNvPicPr>
            <a:picLocks noChangeAspect="1" noChangeArrowheads="1"/>
          </p:cNvPicPr>
          <p:nvPr/>
        </p:nvPicPr>
        <p:blipFill>
          <a:blip r:embed="rId3" cstate="print">
            <a:lum contrast="12000"/>
          </a:blip>
          <a:srcRect/>
          <a:stretch>
            <a:fillRect/>
          </a:stretch>
        </p:blipFill>
        <p:spPr bwMode="auto">
          <a:xfrm>
            <a:off x="1" y="0"/>
            <a:ext cx="9144000" cy="6857999"/>
          </a:xfrm>
          <a:prstGeom prst="rect">
            <a:avLst/>
          </a:prstGeom>
          <a:noFill/>
        </p:spPr>
      </p:pic>
      <p:sp>
        <p:nvSpPr>
          <p:cNvPr id="3" name="Slide Number Placeholder 2"/>
          <p:cNvSpPr>
            <a:spLocks noGrp="1"/>
          </p:cNvSpPr>
          <p:nvPr>
            <p:ph type="sldNum" sz="quarter" idx="12"/>
          </p:nvPr>
        </p:nvSpPr>
        <p:spPr/>
        <p:txBody>
          <a:bodyPr/>
          <a:lstStyle/>
          <a:p>
            <a:fld id="{2BCC4529-AE8E-4CA4-8CD1-29F39EAC70CC}" type="slidenum">
              <a:rPr lang="en-US" smtClean="0"/>
              <a:pPr/>
              <a:t>15</a:t>
            </a:fld>
            <a:endParaRPr lang="en-US"/>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0" y="1"/>
            <a:ext cx="9144000" cy="2628412"/>
          </a:xfrm>
          <a:prstGeom prst="rect">
            <a:avLst/>
          </a:prstGeom>
          <a:noFill/>
          <a:ln w="9525">
            <a:noFill/>
            <a:miter lim="800000"/>
            <a:headEnd/>
            <a:tailEnd/>
          </a:ln>
          <a:effectLst/>
        </p:spPr>
        <p:txBody>
          <a:bodyPr wrap="square">
            <a:spAutoFit/>
          </a:bodyPr>
          <a:lstStyle/>
          <a:p>
            <a:pPr marL="457200" indent="-457200">
              <a:lnSpc>
                <a:spcPct val="130000"/>
              </a:lnSpc>
              <a:buFont typeface="Arial"/>
              <a:buChar char="•"/>
            </a:pPr>
            <a:r>
              <a:rPr lang="en-GB" sz="3200" b="1" dirty="0" smtClean="0">
                <a:latin typeface="Arial" pitchFamily="34" charset="0"/>
                <a:cs typeface="Times New Roman" pitchFamily="18" charset="0"/>
              </a:rPr>
              <a:t>Conjunctiva</a:t>
            </a:r>
            <a:r>
              <a:rPr lang="en-IE" sz="3200" dirty="0" smtClean="0">
                <a:latin typeface="Arial" pitchFamily="34" charset="0"/>
                <a:cs typeface="Times New Roman" pitchFamily="18" charset="0"/>
              </a:rPr>
              <a:t> –</a:t>
            </a:r>
            <a:r>
              <a:rPr lang="en-GB" sz="3200" dirty="0" smtClean="0">
                <a:latin typeface="Arial" pitchFamily="34" charset="0"/>
                <a:cs typeface="Times New Roman" pitchFamily="18" charset="0"/>
              </a:rPr>
              <a:t> protective transparent membrane </a:t>
            </a:r>
            <a:r>
              <a:rPr lang="en-IE" sz="3200" dirty="0">
                <a:latin typeface="Arial" pitchFamily="34" charset="0"/>
                <a:cs typeface="Arial" pitchFamily="34" charset="0"/>
              </a:rPr>
              <a:t>around the </a:t>
            </a:r>
            <a:r>
              <a:rPr lang="en-IE" sz="3200" dirty="0" smtClean="0">
                <a:latin typeface="Arial" pitchFamily="34" charset="0"/>
                <a:cs typeface="Arial" pitchFamily="34" charset="0"/>
              </a:rPr>
              <a:t>eye</a:t>
            </a:r>
            <a:endParaRPr lang="en-GB" sz="3200" dirty="0" smtClean="0">
              <a:latin typeface="Arial" pitchFamily="34" charset="0"/>
              <a:cs typeface="Times New Roman" pitchFamily="18" charset="0"/>
            </a:endParaRPr>
          </a:p>
          <a:p>
            <a:pPr marL="457200" indent="-457200">
              <a:lnSpc>
                <a:spcPct val="130000"/>
              </a:lnSpc>
              <a:buFont typeface="Arial"/>
              <a:buChar char="•"/>
            </a:pPr>
            <a:r>
              <a:rPr lang="en-GB" sz="3200" b="1" dirty="0">
                <a:solidFill>
                  <a:srgbClr val="000000"/>
                </a:solidFill>
                <a:latin typeface="Arial"/>
                <a:cs typeface="Arial"/>
              </a:rPr>
              <a:t>Sclera</a:t>
            </a:r>
            <a:r>
              <a:rPr lang="en-GB" sz="3200" dirty="0">
                <a:solidFill>
                  <a:srgbClr val="000000"/>
                </a:solidFill>
                <a:latin typeface="Arial"/>
                <a:cs typeface="Arial"/>
              </a:rPr>
              <a:t> - </a:t>
            </a:r>
            <a:r>
              <a:rPr lang="en-GB" sz="3200" dirty="0">
                <a:latin typeface="Arial"/>
                <a:cs typeface="Arial"/>
              </a:rPr>
              <a:t>is a tough, white coat that holds the eye in </a:t>
            </a:r>
            <a:r>
              <a:rPr lang="en-GB" sz="3200" dirty="0" smtClean="0">
                <a:latin typeface="Arial"/>
                <a:cs typeface="Arial"/>
              </a:rPr>
              <a:t>shape</a:t>
            </a:r>
            <a:endParaRPr lang="en-GB" sz="3200" dirty="0" smtClean="0">
              <a:latin typeface="Arial" pitchFamily="34" charset="0"/>
              <a:cs typeface="Times New Roman" pitchFamily="18" charset="0"/>
            </a:endParaRPr>
          </a:p>
        </p:txBody>
      </p:sp>
      <p:pic>
        <p:nvPicPr>
          <p:cNvPr id="103432" name="Picture 8" descr="E:\Biology Book--Diagrams\39.02 Eye LS .tif"/>
          <p:cNvPicPr>
            <a:picLocks noChangeAspect="1" noChangeArrowheads="1"/>
          </p:cNvPicPr>
          <p:nvPr/>
        </p:nvPicPr>
        <p:blipFill>
          <a:blip r:embed="rId3" cstate="print"/>
          <a:srcRect t="6810"/>
          <a:stretch>
            <a:fillRect/>
          </a:stretch>
        </p:blipFill>
        <p:spPr bwMode="auto">
          <a:xfrm>
            <a:off x="1676400" y="3048000"/>
            <a:ext cx="5619526" cy="3810000"/>
          </a:xfrm>
          <a:prstGeom prst="rect">
            <a:avLst/>
          </a:prstGeom>
          <a:noFill/>
        </p:spPr>
      </p:pic>
      <p:sp>
        <p:nvSpPr>
          <p:cNvPr id="103433" name="Rectangle 9"/>
          <p:cNvSpPr>
            <a:spLocks noChangeArrowheads="1"/>
          </p:cNvSpPr>
          <p:nvPr/>
        </p:nvSpPr>
        <p:spPr bwMode="auto">
          <a:xfrm>
            <a:off x="685800" y="3581400"/>
            <a:ext cx="2133600" cy="461665"/>
          </a:xfrm>
          <a:prstGeom prst="rect">
            <a:avLst/>
          </a:prstGeom>
          <a:solidFill>
            <a:srgbClr val="FFFFFF"/>
          </a:solidFill>
          <a:ln w="9525">
            <a:noFill/>
            <a:miter lim="800000"/>
            <a:headEnd/>
            <a:tailEnd/>
          </a:ln>
          <a:effectLst/>
        </p:spPr>
        <p:txBody>
          <a:bodyPr wrap="square">
            <a:spAutoFit/>
          </a:bodyPr>
          <a:lstStyle/>
          <a:p>
            <a:pPr marL="381000" indent="-381000">
              <a:spcBef>
                <a:spcPct val="50000"/>
              </a:spcBef>
              <a:buFont typeface="Wingdings" pitchFamily="2" charset="2"/>
              <a:buNone/>
            </a:pPr>
            <a:r>
              <a:rPr lang="en-GB" sz="2400" b="1" dirty="0">
                <a:solidFill>
                  <a:srgbClr val="000000"/>
                </a:solidFill>
                <a:latin typeface="Arial" pitchFamily="34" charset="0"/>
                <a:cs typeface="Times New Roman" pitchFamily="18" charset="0"/>
              </a:rPr>
              <a:t>Conjunctiva</a:t>
            </a:r>
            <a:endParaRPr lang="en-IE" sz="2400" b="1" dirty="0">
              <a:solidFill>
                <a:srgbClr val="000000"/>
              </a:solidFill>
              <a:latin typeface="Arial" pitchFamily="34" charset="0"/>
              <a:cs typeface="Times New Roman" pitchFamily="18" charset="0"/>
            </a:endParaRPr>
          </a:p>
        </p:txBody>
      </p:sp>
      <p:sp>
        <p:nvSpPr>
          <p:cNvPr id="103439" name="Rectangle 15"/>
          <p:cNvSpPr>
            <a:spLocks noChangeArrowheads="1"/>
          </p:cNvSpPr>
          <p:nvPr/>
        </p:nvSpPr>
        <p:spPr bwMode="auto">
          <a:xfrm>
            <a:off x="1066800" y="4267200"/>
            <a:ext cx="1295400" cy="461665"/>
          </a:xfrm>
          <a:prstGeom prst="rect">
            <a:avLst/>
          </a:prstGeom>
          <a:solidFill>
            <a:srgbClr val="FFFFFF"/>
          </a:solidFill>
          <a:ln w="9525">
            <a:noFill/>
            <a:miter lim="800000"/>
            <a:headEnd/>
            <a:tailEnd/>
          </a:ln>
          <a:effectLst/>
        </p:spPr>
        <p:txBody>
          <a:bodyPr wrap="square">
            <a:spAutoFit/>
          </a:bodyPr>
          <a:lstStyle/>
          <a:p>
            <a:pPr marL="381000" indent="-381000">
              <a:spcBef>
                <a:spcPct val="50000"/>
              </a:spcBef>
              <a:buFont typeface="Wingdings" pitchFamily="2" charset="2"/>
              <a:buNone/>
            </a:pPr>
            <a:r>
              <a:rPr lang="en-IE" sz="2400" b="1" dirty="0">
                <a:solidFill>
                  <a:srgbClr val="000000"/>
                </a:solidFill>
                <a:latin typeface="Arial" pitchFamily="34" charset="0"/>
                <a:cs typeface="Times New Roman" pitchFamily="18" charset="0"/>
              </a:rPr>
              <a:t>Cornea </a:t>
            </a:r>
          </a:p>
        </p:txBody>
      </p:sp>
      <p:sp>
        <p:nvSpPr>
          <p:cNvPr id="12" name="Slide Number Placeholder 11"/>
          <p:cNvSpPr>
            <a:spLocks noGrp="1"/>
          </p:cNvSpPr>
          <p:nvPr>
            <p:ph type="sldNum" sz="quarter" idx="12"/>
          </p:nvPr>
        </p:nvSpPr>
        <p:spPr/>
        <p:txBody>
          <a:bodyPr/>
          <a:lstStyle/>
          <a:p>
            <a:fld id="{2BCC4529-AE8E-4CA4-8CD1-29F39EAC70CC}" type="slidenum">
              <a:rPr lang="en-US" smtClean="0"/>
              <a:pPr/>
              <a:t>16</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034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42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42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34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3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3" grpId="0" animBg="1" autoUpdateAnimBg="0"/>
      <p:bldP spid="103439"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ChangeArrowheads="1"/>
          </p:cNvSpPr>
          <p:nvPr/>
        </p:nvSpPr>
        <p:spPr bwMode="auto">
          <a:xfrm>
            <a:off x="0" y="0"/>
            <a:ext cx="9144000" cy="3621505"/>
          </a:xfrm>
          <a:prstGeom prst="rect">
            <a:avLst/>
          </a:prstGeom>
          <a:noFill/>
          <a:ln w="9525">
            <a:noFill/>
            <a:miter lim="800000"/>
            <a:headEnd/>
            <a:tailEnd/>
          </a:ln>
          <a:effectLst/>
        </p:spPr>
        <p:txBody>
          <a:bodyPr wrap="square">
            <a:spAutoFit/>
          </a:bodyPr>
          <a:lstStyle/>
          <a:p>
            <a:pPr marL="457200" indent="-457200">
              <a:lnSpc>
                <a:spcPct val="120000"/>
              </a:lnSpc>
              <a:buFont typeface="Arial"/>
              <a:buChar char="•"/>
            </a:pPr>
            <a:r>
              <a:rPr lang="en-GB" sz="3200" b="1" dirty="0">
                <a:latin typeface="Arial" pitchFamily="34" charset="0"/>
                <a:cs typeface="Times New Roman" pitchFamily="18" charset="0"/>
              </a:rPr>
              <a:t>Cornea</a:t>
            </a:r>
            <a:r>
              <a:rPr lang="en-GB" sz="3200" dirty="0">
                <a:latin typeface="Arial" pitchFamily="34" charset="0"/>
                <a:cs typeface="Times New Roman" pitchFamily="18" charset="0"/>
              </a:rPr>
              <a:t> – transparent part of the sclera at the front. </a:t>
            </a:r>
            <a:r>
              <a:rPr lang="en-IE" sz="3200" dirty="0">
                <a:latin typeface="Arial" pitchFamily="34" charset="0"/>
                <a:cs typeface="Times New Roman" pitchFamily="18" charset="0"/>
              </a:rPr>
              <a:t>It allows light into the eye and bends it to help focus it on the retina.</a:t>
            </a:r>
          </a:p>
          <a:p>
            <a:pPr marL="457200" indent="-457200">
              <a:lnSpc>
                <a:spcPct val="120000"/>
              </a:lnSpc>
              <a:buFont typeface="Arial"/>
              <a:buChar char="•"/>
            </a:pPr>
            <a:r>
              <a:rPr lang="en-GB" sz="3200" b="1" dirty="0">
                <a:latin typeface="Arial" pitchFamily="34" charset="0"/>
                <a:cs typeface="Times New Roman" pitchFamily="18" charset="0"/>
              </a:rPr>
              <a:t>Choroid</a:t>
            </a:r>
            <a:r>
              <a:rPr lang="en-GB" sz="3200" dirty="0">
                <a:latin typeface="Arial" pitchFamily="34" charset="0"/>
                <a:cs typeface="Times New Roman" pitchFamily="18" charset="0"/>
              </a:rPr>
              <a:t> – dark coloured layer. Contains blood vessels to nourish the eye and the black pigment prevents internal reflection of light.</a:t>
            </a:r>
          </a:p>
        </p:txBody>
      </p:sp>
      <p:pic>
        <p:nvPicPr>
          <p:cNvPr id="234500" name="Picture 4" descr="E:\Biology Book--Diagrams\39.02 Eye LS .tif"/>
          <p:cNvPicPr>
            <a:picLocks noChangeAspect="1" noChangeArrowheads="1"/>
          </p:cNvPicPr>
          <p:nvPr/>
        </p:nvPicPr>
        <p:blipFill>
          <a:blip r:embed="rId3" cstate="print"/>
          <a:srcRect t="6810"/>
          <a:stretch>
            <a:fillRect/>
          </a:stretch>
        </p:blipFill>
        <p:spPr bwMode="auto">
          <a:xfrm>
            <a:off x="1524000" y="3695815"/>
            <a:ext cx="4191000" cy="3162185"/>
          </a:xfrm>
          <a:prstGeom prst="rect">
            <a:avLst/>
          </a:prstGeom>
          <a:noFill/>
        </p:spPr>
      </p:pic>
      <p:sp>
        <p:nvSpPr>
          <p:cNvPr id="9" name="Slide Number Placeholder 8"/>
          <p:cNvSpPr>
            <a:spLocks noGrp="1"/>
          </p:cNvSpPr>
          <p:nvPr>
            <p:ph type="sldNum" sz="quarter" idx="12"/>
          </p:nvPr>
        </p:nvSpPr>
        <p:spPr/>
        <p:txBody>
          <a:bodyPr/>
          <a:lstStyle/>
          <a:p>
            <a:fld id="{2BCC4529-AE8E-4CA4-8CD1-29F39EAC70CC}" type="slidenum">
              <a:rPr lang="en-US" smtClean="0"/>
              <a:pPr/>
              <a:t>17</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345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449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449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64" name="Rectangle 12"/>
          <p:cNvSpPr>
            <a:spLocks noChangeArrowheads="1"/>
          </p:cNvSpPr>
          <p:nvPr/>
        </p:nvSpPr>
        <p:spPr bwMode="auto">
          <a:xfrm>
            <a:off x="0" y="0"/>
            <a:ext cx="9144000" cy="5246564"/>
          </a:xfrm>
          <a:prstGeom prst="rect">
            <a:avLst/>
          </a:prstGeom>
          <a:noFill/>
          <a:ln w="9525">
            <a:noFill/>
            <a:miter lim="800000"/>
            <a:headEnd/>
            <a:tailEnd/>
          </a:ln>
          <a:effectLst/>
        </p:spPr>
        <p:txBody>
          <a:bodyPr wrap="square">
            <a:spAutoFit/>
          </a:bodyPr>
          <a:lstStyle/>
          <a:p>
            <a:pPr marL="457200" indent="-457200">
              <a:lnSpc>
                <a:spcPct val="120000"/>
              </a:lnSpc>
              <a:buFont typeface="Arial"/>
              <a:buChar char="•"/>
            </a:pPr>
            <a:r>
              <a:rPr lang="en-GB" sz="3200" b="1" dirty="0">
                <a:latin typeface="Arial" pitchFamily="34" charset="0"/>
                <a:cs typeface="Times New Roman" pitchFamily="18" charset="0"/>
              </a:rPr>
              <a:t>Retina</a:t>
            </a:r>
            <a:r>
              <a:rPr lang="en-GB" sz="3200" dirty="0">
                <a:latin typeface="Arial" pitchFamily="34" charset="0"/>
                <a:cs typeface="Times New Roman" pitchFamily="18" charset="0"/>
              </a:rPr>
              <a:t> - contains light receptor cells, rods (for black and white vision, work in dim light) and cones (for colour vision, work in bright light)</a:t>
            </a:r>
            <a:r>
              <a:rPr lang="en-GB" sz="3200" dirty="0" smtClean="0">
                <a:latin typeface="Arial" pitchFamily="34" charset="0"/>
                <a:cs typeface="Times New Roman" pitchFamily="18" charset="0"/>
              </a:rPr>
              <a:t>.</a:t>
            </a:r>
          </a:p>
          <a:p>
            <a:pPr marL="457200" indent="-457200">
              <a:lnSpc>
                <a:spcPct val="110000"/>
              </a:lnSpc>
              <a:spcBef>
                <a:spcPts val="0"/>
              </a:spcBef>
              <a:buFont typeface="Arial"/>
              <a:buChar char="•"/>
            </a:pPr>
            <a:r>
              <a:rPr lang="en-GB" sz="3200" dirty="0">
                <a:solidFill>
                  <a:srgbClr val="000000"/>
                </a:solidFill>
                <a:latin typeface="Arial" pitchFamily="34" charset="0"/>
                <a:cs typeface="Times New Roman" pitchFamily="18" charset="0"/>
              </a:rPr>
              <a:t>When light rays focus on the retina, these receptor cells are stimulated and impulses are carried by the optic nerve to the </a:t>
            </a:r>
            <a:r>
              <a:rPr lang="en-GB" sz="3200" b="1" dirty="0">
                <a:solidFill>
                  <a:srgbClr val="000000"/>
                </a:solidFill>
                <a:latin typeface="Arial" pitchFamily="34" charset="0"/>
                <a:cs typeface="Times New Roman" pitchFamily="18" charset="0"/>
              </a:rPr>
              <a:t>brain</a:t>
            </a:r>
            <a:r>
              <a:rPr lang="en-GB" sz="3200" dirty="0">
                <a:solidFill>
                  <a:srgbClr val="000000"/>
                </a:solidFill>
                <a:latin typeface="Arial" pitchFamily="34" charset="0"/>
                <a:cs typeface="Times New Roman" pitchFamily="18" charset="0"/>
              </a:rPr>
              <a:t>. </a:t>
            </a:r>
            <a:endParaRPr lang="en-IE" sz="3200" dirty="0">
              <a:latin typeface="Arial" pitchFamily="34" charset="0"/>
              <a:cs typeface="Times New Roman" pitchFamily="18" charset="0"/>
            </a:endParaRPr>
          </a:p>
          <a:p>
            <a:pPr marL="457200" indent="-457200">
              <a:lnSpc>
                <a:spcPct val="120000"/>
              </a:lnSpc>
              <a:buFont typeface="Arial"/>
              <a:buChar char="•"/>
            </a:pPr>
            <a:r>
              <a:rPr lang="en-IE" sz="3200" b="1" dirty="0">
                <a:latin typeface="Arial" pitchFamily="34" charset="0"/>
                <a:cs typeface="Times New Roman" pitchFamily="18" charset="0"/>
              </a:rPr>
              <a:t>Fovea</a:t>
            </a:r>
            <a:r>
              <a:rPr lang="en-IE" sz="3200" dirty="0">
                <a:latin typeface="Arial" pitchFamily="34" charset="0"/>
                <a:cs typeface="Times New Roman" pitchFamily="18" charset="0"/>
              </a:rPr>
              <a:t> – contains only cones, </a:t>
            </a:r>
            <a:r>
              <a:rPr lang="en-GB" sz="3200" dirty="0">
                <a:latin typeface="Arial" pitchFamily="34" charset="0"/>
                <a:cs typeface="Times New Roman" pitchFamily="18" charset="0"/>
              </a:rPr>
              <a:t>where most images are </a:t>
            </a:r>
            <a:r>
              <a:rPr lang="en-GB" sz="3200" dirty="0" smtClean="0">
                <a:latin typeface="Arial" pitchFamily="34" charset="0"/>
                <a:cs typeface="Times New Roman" pitchFamily="18" charset="0"/>
              </a:rPr>
              <a:t>focused.</a:t>
            </a:r>
          </a:p>
          <a:p>
            <a:pPr marL="457200" indent="-457200">
              <a:lnSpc>
                <a:spcPct val="120000"/>
              </a:lnSpc>
              <a:buFont typeface="Arial"/>
              <a:buChar char="•"/>
            </a:pPr>
            <a:endParaRPr lang="en-GB" sz="3200" dirty="0">
              <a:latin typeface="Arial" pitchFamily="34" charset="0"/>
              <a:cs typeface="Times New Roman" pitchFamily="18" charset="0"/>
            </a:endParaRPr>
          </a:p>
        </p:txBody>
      </p:sp>
      <p:sp>
        <p:nvSpPr>
          <p:cNvPr id="10" name="Slide Number Placeholder 9"/>
          <p:cNvSpPr>
            <a:spLocks noGrp="1"/>
          </p:cNvSpPr>
          <p:nvPr>
            <p:ph type="sldNum" sz="quarter" idx="12"/>
          </p:nvPr>
        </p:nvSpPr>
        <p:spPr/>
        <p:txBody>
          <a:bodyPr/>
          <a:lstStyle/>
          <a:p>
            <a:fld id="{2BCC4529-AE8E-4CA4-8CD1-29F39EAC70CC}" type="slidenum">
              <a:rPr lang="en-US" smtClean="0"/>
              <a:pPr/>
              <a:t>18</a:t>
            </a:fld>
            <a:endParaRPr lang="en-US"/>
          </a:p>
        </p:txBody>
      </p:sp>
      <p:pic>
        <p:nvPicPr>
          <p:cNvPr id="9" name="Picture 8"/>
          <p:cNvPicPr>
            <a:picLocks noChangeAspect="1"/>
          </p:cNvPicPr>
          <p:nvPr/>
        </p:nvPicPr>
        <p:blipFill>
          <a:blip r:embed="rId3"/>
          <a:stretch>
            <a:fillRect/>
          </a:stretch>
        </p:blipFill>
        <p:spPr>
          <a:xfrm>
            <a:off x="4572000" y="4038600"/>
            <a:ext cx="4267200" cy="2813878"/>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16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716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716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BCC4529-AE8E-4CA4-8CD1-29F39EAC70CC}" type="slidenum">
              <a:rPr lang="en-US" smtClean="0"/>
              <a:pPr/>
              <a:t>19</a:t>
            </a:fld>
            <a:endParaRPr lang="en-US"/>
          </a:p>
        </p:txBody>
      </p:sp>
      <p:sp>
        <p:nvSpPr>
          <p:cNvPr id="3" name="Rectangle 2"/>
          <p:cNvSpPr/>
          <p:nvPr/>
        </p:nvSpPr>
        <p:spPr>
          <a:xfrm>
            <a:off x="228600" y="228600"/>
            <a:ext cx="8763000" cy="1257780"/>
          </a:xfrm>
          <a:prstGeom prst="rect">
            <a:avLst/>
          </a:prstGeom>
        </p:spPr>
        <p:txBody>
          <a:bodyPr wrap="square">
            <a:spAutoFit/>
          </a:bodyPr>
          <a:lstStyle/>
          <a:p>
            <a:pPr marL="285750" indent="-285750">
              <a:lnSpc>
                <a:spcPct val="120000"/>
              </a:lnSpc>
              <a:buFont typeface="Arial" charset="0"/>
              <a:buChar char="•"/>
            </a:pPr>
            <a:r>
              <a:rPr lang="en-IE" sz="3200" dirty="0">
                <a:latin typeface="Arial" pitchFamily="34" charset="0"/>
                <a:cs typeface="Arial" pitchFamily="34" charset="0"/>
              </a:rPr>
              <a:t>The </a:t>
            </a:r>
            <a:r>
              <a:rPr lang="en-IE" sz="3200" b="1" dirty="0">
                <a:latin typeface="Arial" pitchFamily="34" charset="0"/>
                <a:cs typeface="Arial" pitchFamily="34" charset="0"/>
              </a:rPr>
              <a:t>blind spot </a:t>
            </a:r>
            <a:r>
              <a:rPr lang="en-IE" sz="3200" dirty="0">
                <a:latin typeface="Arial" pitchFamily="34" charset="0"/>
                <a:cs typeface="Arial" pitchFamily="34" charset="0"/>
              </a:rPr>
              <a:t>is where the optic nerve leaves the retina. It has no rods or cones.</a:t>
            </a: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9954" b="9954"/>
          <a:stretch/>
        </p:blipFill>
        <p:spPr bwMode="auto">
          <a:xfrm>
            <a:off x="304800" y="1071368"/>
            <a:ext cx="7772400" cy="5786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42406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152400" y="228600"/>
            <a:ext cx="8839200" cy="6571030"/>
          </a:xfrm>
          <a:prstGeom prst="rect">
            <a:avLst/>
          </a:prstGeom>
          <a:noFill/>
          <a:ln w="9525">
            <a:noFill/>
            <a:miter lim="800000"/>
            <a:headEnd/>
            <a:tailEnd/>
          </a:ln>
          <a:effectLst/>
        </p:spPr>
        <p:txBody>
          <a:bodyPr wrap="square">
            <a:spAutoFit/>
          </a:bodyPr>
          <a:lstStyle/>
          <a:p>
            <a:r>
              <a:rPr lang="en-US" sz="3200" b="1" dirty="0">
                <a:latin typeface="Casablanca Heavy SF" pitchFamily="34" charset="0"/>
              </a:rPr>
              <a:t>3.5.3  Responses in the Human Nervous System</a:t>
            </a:r>
            <a:endParaRPr lang="en-GB" sz="3200" b="1" dirty="0">
              <a:latin typeface="Casablanca Heavy SF" pitchFamily="34" charset="0"/>
            </a:endParaRPr>
          </a:p>
          <a:p>
            <a:r>
              <a:rPr lang="en-IE" sz="3200" b="1" dirty="0" smtClean="0">
                <a:latin typeface="Casablanca Heavy SF" pitchFamily="34" charset="0"/>
              </a:rPr>
              <a:t>Objectives</a:t>
            </a:r>
            <a:r>
              <a:rPr lang="en-IE" sz="3200" dirty="0" smtClean="0">
                <a:latin typeface="Casablanca Heavy SF" pitchFamily="34" charset="0"/>
              </a:rPr>
              <a:t> </a:t>
            </a:r>
            <a:r>
              <a:rPr lang="en-IE" sz="3200" dirty="0">
                <a:latin typeface="Casablanca Heavy SF" pitchFamily="34" charset="0"/>
              </a:rPr>
              <a:t>– What you will need to know from this section</a:t>
            </a:r>
            <a:endParaRPr lang="en-GB" sz="3200" dirty="0">
              <a:latin typeface="Casablanca Heavy SF" pitchFamily="34" charset="0"/>
            </a:endParaRPr>
          </a:p>
          <a:p>
            <a:pPr marL="514350" indent="-514350">
              <a:buFont typeface="+mj-lt"/>
              <a:buAutoNum type="arabicPeriod"/>
            </a:pPr>
            <a:r>
              <a:rPr lang="en-GB" sz="3200" dirty="0" smtClean="0">
                <a:solidFill>
                  <a:schemeClr val="tx1"/>
                </a:solidFill>
                <a:latin typeface="ArialMT" charset="0"/>
                <a:cs typeface="Times New Roman" pitchFamily="18" charset="0"/>
              </a:rPr>
              <a:t>The sense organs contain receptors</a:t>
            </a:r>
            <a:r>
              <a:rPr lang="en-IE" sz="3200" dirty="0" smtClean="0">
                <a:solidFill>
                  <a:schemeClr val="tx1"/>
                </a:solidFill>
                <a:latin typeface="ArialMT" charset="0"/>
                <a:cs typeface="Times New Roman" pitchFamily="18" charset="0"/>
              </a:rPr>
              <a:t>, </a:t>
            </a:r>
            <a:r>
              <a:rPr lang="en-GB" sz="3200" dirty="0" smtClean="0">
                <a:solidFill>
                  <a:schemeClr val="tx1"/>
                </a:solidFill>
                <a:latin typeface="ArialMT" charset="0"/>
                <a:cs typeface="Times New Roman" pitchFamily="18" charset="0"/>
              </a:rPr>
              <a:t>with the brain as an interpreting centre for received information. </a:t>
            </a:r>
            <a:endParaRPr lang="en-IE" sz="3200" dirty="0" smtClean="0">
              <a:solidFill>
                <a:schemeClr val="tx1"/>
              </a:solidFill>
              <a:latin typeface="ArialMT" charset="0"/>
              <a:cs typeface="Times New Roman" pitchFamily="18" charset="0"/>
            </a:endParaRPr>
          </a:p>
          <a:p>
            <a:pPr marL="514350" indent="-514350">
              <a:buFont typeface="+mj-lt"/>
              <a:buAutoNum type="arabicPeriod"/>
            </a:pPr>
            <a:r>
              <a:rPr lang="en-GB" sz="3200" dirty="0" smtClean="0">
                <a:solidFill>
                  <a:schemeClr val="tx1"/>
                </a:solidFill>
                <a:latin typeface="ArialMT" charset="0"/>
                <a:cs typeface="Times New Roman" pitchFamily="18" charset="0"/>
              </a:rPr>
              <a:t>Knowledge </a:t>
            </a:r>
            <a:r>
              <a:rPr lang="en-GB" sz="3200" dirty="0">
                <a:solidFill>
                  <a:schemeClr val="tx1"/>
                </a:solidFill>
                <a:latin typeface="ArialMT" charset="0"/>
                <a:cs typeface="Times New Roman" pitchFamily="18" charset="0"/>
              </a:rPr>
              <a:t>of the five senses and related organs. </a:t>
            </a:r>
            <a:endParaRPr lang="en-IE" sz="3200" dirty="0">
              <a:solidFill>
                <a:schemeClr val="tx1"/>
              </a:solidFill>
              <a:latin typeface="ArialMT" charset="0"/>
              <a:cs typeface="Times New Roman" pitchFamily="18" charset="0"/>
            </a:endParaRPr>
          </a:p>
          <a:p>
            <a:pPr marL="514350" indent="-514350">
              <a:buFont typeface="+mj-lt"/>
              <a:buAutoNum type="arabicPeriod"/>
            </a:pPr>
            <a:r>
              <a:rPr lang="en-GB" sz="3200" dirty="0">
                <a:solidFill>
                  <a:schemeClr val="tx1"/>
                </a:solidFill>
                <a:latin typeface="ArialMT" charset="0"/>
                <a:cs typeface="Times New Roman" pitchFamily="18" charset="0"/>
              </a:rPr>
              <a:t>Study the eye and the ear</a:t>
            </a:r>
            <a:r>
              <a:rPr lang="en-IE" sz="3200" dirty="0">
                <a:solidFill>
                  <a:schemeClr val="tx1"/>
                </a:solidFill>
                <a:latin typeface="ArialMT" charset="0"/>
                <a:cs typeface="Times New Roman" pitchFamily="18" charset="0"/>
              </a:rPr>
              <a:t> – </a:t>
            </a:r>
            <a:r>
              <a:rPr lang="en-GB" sz="3200" dirty="0">
                <a:solidFill>
                  <a:schemeClr val="tx1"/>
                </a:solidFill>
                <a:latin typeface="ArialMT" charset="0"/>
                <a:cs typeface="Times New Roman" pitchFamily="18" charset="0"/>
              </a:rPr>
              <a:t>recognition </a:t>
            </a:r>
            <a:r>
              <a:rPr lang="en-IE" sz="3200" dirty="0">
                <a:solidFill>
                  <a:schemeClr val="tx1"/>
                </a:solidFill>
                <a:latin typeface="ArialMT" charset="0"/>
                <a:cs typeface="Times New Roman" pitchFamily="18" charset="0"/>
              </a:rPr>
              <a:t>and </a:t>
            </a:r>
            <a:r>
              <a:rPr lang="en-IE" sz="3200" dirty="0" smtClean="0">
                <a:solidFill>
                  <a:schemeClr val="tx1"/>
                </a:solidFill>
                <a:latin typeface="ArialMT" charset="0"/>
                <a:cs typeface="Times New Roman" pitchFamily="18" charset="0"/>
              </a:rPr>
              <a:t>function </a:t>
            </a:r>
            <a:r>
              <a:rPr lang="en-GB" sz="3200" dirty="0">
                <a:solidFill>
                  <a:schemeClr val="tx1"/>
                </a:solidFill>
                <a:latin typeface="ArialMT" charset="0"/>
                <a:cs typeface="Times New Roman" pitchFamily="18" charset="0"/>
              </a:rPr>
              <a:t>of the main parts. </a:t>
            </a:r>
          </a:p>
          <a:p>
            <a:pPr marL="514350" indent="-514350" eaLnBrk="0" hangingPunct="0">
              <a:buFont typeface="+mj-lt"/>
              <a:buAutoNum type="arabicPeriod"/>
            </a:pPr>
            <a:r>
              <a:rPr lang="en-GB" sz="3200" dirty="0" smtClean="0">
                <a:solidFill>
                  <a:schemeClr val="tx1"/>
                </a:solidFill>
                <a:latin typeface="ArialMT" charset="0"/>
                <a:cs typeface="Times New Roman" pitchFamily="18" charset="0"/>
              </a:rPr>
              <a:t>Corrective measures for long and short sight </a:t>
            </a:r>
            <a:r>
              <a:rPr lang="en-GB" sz="3200" b="1" u="sng" dirty="0" smtClean="0">
                <a:solidFill>
                  <a:schemeClr val="tx1"/>
                </a:solidFill>
                <a:latin typeface="ArialMT" charset="0"/>
                <a:cs typeface="Times New Roman" pitchFamily="18" charset="0"/>
              </a:rPr>
              <a:t>or</a:t>
            </a:r>
            <a:r>
              <a:rPr lang="en-GB" sz="3200" dirty="0" smtClean="0">
                <a:solidFill>
                  <a:schemeClr val="tx1"/>
                </a:solidFill>
                <a:latin typeface="ArialMT" charset="0"/>
                <a:cs typeface="Times New Roman" pitchFamily="18" charset="0"/>
              </a:rPr>
              <a:t> for a hearing defect. </a:t>
            </a:r>
            <a:endParaRPr lang="en-GB" sz="3200" dirty="0">
              <a:solidFill>
                <a:schemeClr val="tx1"/>
              </a:solidFill>
              <a:latin typeface="ArialMT" charset="0"/>
              <a:cs typeface="Times New Roman" pitchFamily="18" charset="0"/>
            </a:endParaRPr>
          </a:p>
        </p:txBody>
      </p:sp>
      <p:sp>
        <p:nvSpPr>
          <p:cNvPr id="5" name="Text Box 1026"/>
          <p:cNvSpPr txBox="1">
            <a:spLocks noChangeArrowheads="1"/>
          </p:cNvSpPr>
          <p:nvPr/>
        </p:nvSpPr>
        <p:spPr bwMode="auto">
          <a:xfrm>
            <a:off x="304800" y="1676400"/>
            <a:ext cx="8001000" cy="461665"/>
          </a:xfrm>
          <a:prstGeom prst="rect">
            <a:avLst/>
          </a:prstGeom>
          <a:noFill/>
          <a:ln w="9525">
            <a:noFill/>
            <a:miter lim="800000"/>
            <a:headEnd/>
            <a:tailEnd/>
          </a:ln>
          <a:effectLst/>
        </p:spPr>
        <p:txBody>
          <a:bodyPr wrap="square">
            <a:spAutoFit/>
          </a:bodyPr>
          <a:lstStyle/>
          <a:p>
            <a:pPr>
              <a:spcBef>
                <a:spcPct val="50000"/>
              </a:spcBef>
            </a:pPr>
            <a:endParaRPr lang="en-GB" sz="2400" dirty="0">
              <a:solidFill>
                <a:schemeClr val="tx1"/>
              </a:solidFill>
              <a:latin typeface="Casablanca Heavy SF" pitchFamily="34" charset="0"/>
            </a:endParaRPr>
          </a:p>
        </p:txBody>
      </p:sp>
      <p:sp>
        <p:nvSpPr>
          <p:cNvPr id="2" name="Slide Number Placeholder 1"/>
          <p:cNvSpPr>
            <a:spLocks noGrp="1"/>
          </p:cNvSpPr>
          <p:nvPr>
            <p:ph type="sldNum" sz="quarter" idx="12"/>
          </p:nvPr>
        </p:nvSpPr>
        <p:spPr/>
        <p:txBody>
          <a:bodyPr/>
          <a:lstStyle/>
          <a:p>
            <a:fld id="{2BCC4529-AE8E-4CA4-8CD1-29F39EAC70CC}" type="slidenum">
              <a:rPr lang="en-US" smtClean="0"/>
              <a:pPr/>
              <a:t>2</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6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6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86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86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86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86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nodePh="1">
                                  <p:stCondLst>
                                    <p:cond delay="0"/>
                                  </p:stCondLst>
                                  <p:endCondLst>
                                    <p:cond evt="begin" delay="0">
                                      <p:tn val="29"/>
                                    </p:cond>
                                  </p:endCondLst>
                                  <p:childTnLst>
                                    <p:set>
                                      <p:cBhvr>
                                        <p:cTn id="30"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build="p" autoUpdateAnimBg="0"/>
      <p:bldP spid="5"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p:cNvSpPr>
          <p:nvPr/>
        </p:nvSpPr>
        <p:spPr bwMode="auto">
          <a:xfrm>
            <a:off x="13226" y="15194"/>
            <a:ext cx="9144000" cy="3268587"/>
          </a:xfrm>
          <a:prstGeom prst="rect">
            <a:avLst/>
          </a:prstGeom>
          <a:noFill/>
          <a:ln w="9525">
            <a:noFill/>
            <a:miter lim="800000"/>
            <a:headEnd/>
            <a:tailEnd/>
          </a:ln>
          <a:effectLst/>
        </p:spPr>
        <p:txBody>
          <a:bodyPr wrap="square">
            <a:spAutoFit/>
          </a:bodyPr>
          <a:lstStyle/>
          <a:p>
            <a:pPr marL="285750" indent="-285750">
              <a:lnSpc>
                <a:spcPct val="130000"/>
              </a:lnSpc>
              <a:buFont typeface="Arial" charset="0"/>
              <a:buChar char="•"/>
            </a:pPr>
            <a:r>
              <a:rPr lang="en-IE" sz="3200" dirty="0">
                <a:latin typeface="Arial" pitchFamily="34" charset="0"/>
                <a:cs typeface="Arial" pitchFamily="34" charset="0"/>
              </a:rPr>
              <a:t>The </a:t>
            </a:r>
            <a:r>
              <a:rPr lang="en-IE" sz="3200" b="1" dirty="0">
                <a:latin typeface="Arial" pitchFamily="34" charset="0"/>
                <a:cs typeface="Arial" pitchFamily="34" charset="0"/>
              </a:rPr>
              <a:t>optic nerve </a:t>
            </a:r>
            <a:r>
              <a:rPr lang="en-IE" sz="3200" dirty="0">
                <a:latin typeface="Arial" pitchFamily="34" charset="0"/>
                <a:cs typeface="Arial" pitchFamily="34" charset="0"/>
              </a:rPr>
              <a:t>carries </a:t>
            </a:r>
            <a:r>
              <a:rPr lang="en-IE" sz="3200" dirty="0" smtClean="0">
                <a:latin typeface="Arial" pitchFamily="34" charset="0"/>
                <a:cs typeface="Arial" pitchFamily="34" charset="0"/>
              </a:rPr>
              <a:t>electrical impulses </a:t>
            </a:r>
            <a:r>
              <a:rPr lang="en-IE" sz="3200" dirty="0">
                <a:latin typeface="Arial" pitchFamily="34" charset="0"/>
                <a:cs typeface="Arial" pitchFamily="34" charset="0"/>
              </a:rPr>
              <a:t>to the brain.</a:t>
            </a:r>
          </a:p>
          <a:p>
            <a:pPr marL="285750" indent="-285750">
              <a:lnSpc>
                <a:spcPct val="130000"/>
              </a:lnSpc>
              <a:buFont typeface="Arial" charset="0"/>
              <a:buChar char="•"/>
            </a:pPr>
            <a:r>
              <a:rPr lang="en-IE" sz="3200" dirty="0">
                <a:latin typeface="Arial" pitchFamily="34" charset="0"/>
                <a:cs typeface="Arial" pitchFamily="34" charset="0"/>
              </a:rPr>
              <a:t>The </a:t>
            </a:r>
            <a:r>
              <a:rPr lang="en-IE" sz="3200" b="1" dirty="0">
                <a:latin typeface="Arial" pitchFamily="34" charset="0"/>
                <a:cs typeface="Arial" pitchFamily="34" charset="0"/>
              </a:rPr>
              <a:t>lens</a:t>
            </a:r>
            <a:r>
              <a:rPr lang="en-IE" sz="3200" dirty="0">
                <a:latin typeface="Arial" pitchFamily="34" charset="0"/>
                <a:cs typeface="Arial" pitchFamily="34" charset="0"/>
              </a:rPr>
              <a:t> focuses light on the retina.</a:t>
            </a:r>
          </a:p>
          <a:p>
            <a:pPr marL="285750" indent="-285750">
              <a:lnSpc>
                <a:spcPct val="130000"/>
              </a:lnSpc>
              <a:buFont typeface="Arial" charset="0"/>
              <a:buChar char="•"/>
            </a:pPr>
            <a:r>
              <a:rPr lang="en-IE" sz="3200" dirty="0">
                <a:latin typeface="Arial" pitchFamily="34" charset="0"/>
                <a:cs typeface="Arial" pitchFamily="34" charset="0"/>
              </a:rPr>
              <a:t>The </a:t>
            </a:r>
            <a:r>
              <a:rPr lang="en-IE" sz="3200" b="1" dirty="0">
                <a:latin typeface="Arial" pitchFamily="34" charset="0"/>
                <a:cs typeface="Arial" pitchFamily="34" charset="0"/>
              </a:rPr>
              <a:t>ciliary muscles</a:t>
            </a:r>
            <a:r>
              <a:rPr lang="en-IE" sz="3200" dirty="0">
                <a:latin typeface="Arial" pitchFamily="34" charset="0"/>
                <a:cs typeface="Arial" pitchFamily="34" charset="0"/>
              </a:rPr>
              <a:t> changes the shape of the lens, reflex action - accomodation</a:t>
            </a:r>
          </a:p>
        </p:txBody>
      </p:sp>
      <p:grpSp>
        <p:nvGrpSpPr>
          <p:cNvPr id="2" name="Group 16"/>
          <p:cNvGrpSpPr>
            <a:grpSpLocks/>
          </p:cNvGrpSpPr>
          <p:nvPr/>
        </p:nvGrpSpPr>
        <p:grpSpPr bwMode="auto">
          <a:xfrm>
            <a:off x="1371600" y="3657600"/>
            <a:ext cx="5638800" cy="3200400"/>
            <a:chOff x="1488" y="912"/>
            <a:chExt cx="4272" cy="2136"/>
          </a:xfrm>
        </p:grpSpPr>
        <p:grpSp>
          <p:nvGrpSpPr>
            <p:cNvPr id="3" name="Group 13"/>
            <p:cNvGrpSpPr>
              <a:grpSpLocks/>
            </p:cNvGrpSpPr>
            <p:nvPr/>
          </p:nvGrpSpPr>
          <p:grpSpPr bwMode="auto">
            <a:xfrm>
              <a:off x="1488" y="912"/>
              <a:ext cx="4272" cy="2136"/>
              <a:chOff x="2208" y="864"/>
              <a:chExt cx="2688" cy="1344"/>
            </a:xfrm>
          </p:grpSpPr>
          <p:graphicFrame>
            <p:nvGraphicFramePr>
              <p:cNvPr id="179205" name="Object 5"/>
              <p:cNvGraphicFramePr>
                <a:graphicFrameLocks noChangeAspect="1"/>
              </p:cNvGraphicFramePr>
              <p:nvPr/>
            </p:nvGraphicFramePr>
            <p:xfrm>
              <a:off x="2208" y="864"/>
              <a:ext cx="2688" cy="1344"/>
            </p:xfrm>
            <a:graphic>
              <a:graphicData uri="http://schemas.openxmlformats.org/presentationml/2006/ole">
                <mc:AlternateContent xmlns:mc="http://schemas.openxmlformats.org/markup-compatibility/2006">
                  <mc:Choice xmlns:v="urn:schemas-microsoft-com:vml" Requires="v">
                    <p:oleObj spid="_x0000_s2096" name="Image" r:id="rId4" imgW="3186286" imgH="2473143" progId="">
                      <p:embed/>
                    </p:oleObj>
                  </mc:Choice>
                  <mc:Fallback>
                    <p:oleObj name="Image" r:id="rId4" imgW="3186286" imgH="2473143" progId="">
                      <p:embed/>
                      <p:pic>
                        <p:nvPicPr>
                          <p:cNvPr id="0" name="Picture 2"/>
                          <p:cNvPicPr>
                            <a:picLocks noChangeAspect="1" noChangeArrowheads="1"/>
                          </p:cNvPicPr>
                          <p:nvPr/>
                        </p:nvPicPr>
                        <p:blipFill>
                          <a:blip r:embed="rId5">
                            <a:lum bright="-6000" contrast="12000"/>
                            <a:extLst>
                              <a:ext uri="{28A0092B-C50C-407E-A947-70E740481C1C}">
                                <a14:useLocalDpi xmlns:a14="http://schemas.microsoft.com/office/drawing/2010/main" val="0"/>
                              </a:ext>
                            </a:extLst>
                          </a:blip>
                          <a:srcRect l="11539" r="16667" b="53766"/>
                          <a:stretch>
                            <a:fillRect/>
                          </a:stretch>
                        </p:blipFill>
                        <p:spPr bwMode="auto">
                          <a:xfrm>
                            <a:off x="2208" y="864"/>
                            <a:ext cx="2688"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79206" name="Rectangle 6"/>
              <p:cNvSpPr>
                <a:spLocks noChangeArrowheads="1"/>
              </p:cNvSpPr>
              <p:nvPr/>
            </p:nvSpPr>
            <p:spPr bwMode="auto">
              <a:xfrm>
                <a:off x="2208" y="864"/>
                <a:ext cx="384" cy="672"/>
              </a:xfrm>
              <a:prstGeom prst="rect">
                <a:avLst/>
              </a:prstGeom>
              <a:solidFill>
                <a:srgbClr val="FFFFFF"/>
              </a:solidFill>
              <a:ln w="9525">
                <a:noFill/>
                <a:miter lim="800000"/>
                <a:headEnd/>
                <a:tailEnd/>
              </a:ln>
              <a:effectLst/>
            </p:spPr>
            <p:txBody>
              <a:bodyPr wrap="none" anchor="ctr"/>
              <a:lstStyle/>
              <a:p>
                <a:endParaRPr lang="en-US"/>
              </a:p>
            </p:txBody>
          </p:sp>
          <p:sp>
            <p:nvSpPr>
              <p:cNvPr id="179207" name="Rectangle 7"/>
              <p:cNvSpPr>
                <a:spLocks noChangeArrowheads="1"/>
              </p:cNvSpPr>
              <p:nvPr/>
            </p:nvSpPr>
            <p:spPr bwMode="auto">
              <a:xfrm>
                <a:off x="4560" y="1392"/>
                <a:ext cx="336" cy="816"/>
              </a:xfrm>
              <a:prstGeom prst="rect">
                <a:avLst/>
              </a:prstGeom>
              <a:solidFill>
                <a:srgbClr val="FFFFFF"/>
              </a:solidFill>
              <a:ln w="9525">
                <a:noFill/>
                <a:miter lim="800000"/>
                <a:headEnd/>
                <a:tailEnd/>
              </a:ln>
              <a:effectLst/>
            </p:spPr>
            <p:txBody>
              <a:bodyPr wrap="none" anchor="ctr"/>
              <a:lstStyle/>
              <a:p>
                <a:endParaRPr lang="en-US"/>
              </a:p>
            </p:txBody>
          </p:sp>
          <p:sp>
            <p:nvSpPr>
              <p:cNvPr id="179210" name="Rectangle 10"/>
              <p:cNvSpPr>
                <a:spLocks noChangeArrowheads="1"/>
              </p:cNvSpPr>
              <p:nvPr/>
            </p:nvSpPr>
            <p:spPr bwMode="auto">
              <a:xfrm>
                <a:off x="4464" y="912"/>
                <a:ext cx="432" cy="144"/>
              </a:xfrm>
              <a:prstGeom prst="rect">
                <a:avLst/>
              </a:prstGeom>
              <a:solidFill>
                <a:srgbClr val="FFFFFF"/>
              </a:solidFill>
              <a:ln w="9525">
                <a:noFill/>
                <a:miter lim="800000"/>
                <a:headEnd/>
                <a:tailEnd/>
              </a:ln>
              <a:effectLst/>
            </p:spPr>
            <p:txBody>
              <a:bodyPr wrap="none" anchor="ctr"/>
              <a:lstStyle/>
              <a:p>
                <a:endParaRPr lang="en-US"/>
              </a:p>
            </p:txBody>
          </p:sp>
          <p:sp>
            <p:nvSpPr>
              <p:cNvPr id="179211" name="Rectangle 11"/>
              <p:cNvSpPr>
                <a:spLocks noChangeArrowheads="1"/>
              </p:cNvSpPr>
              <p:nvPr/>
            </p:nvSpPr>
            <p:spPr bwMode="auto">
              <a:xfrm>
                <a:off x="4848" y="1056"/>
                <a:ext cx="48" cy="144"/>
              </a:xfrm>
              <a:prstGeom prst="rect">
                <a:avLst/>
              </a:prstGeom>
              <a:solidFill>
                <a:srgbClr val="FFFFFF"/>
              </a:solidFill>
              <a:ln w="9525">
                <a:noFill/>
                <a:miter lim="800000"/>
                <a:headEnd/>
                <a:tailEnd/>
              </a:ln>
              <a:effectLst/>
            </p:spPr>
            <p:txBody>
              <a:bodyPr wrap="none" anchor="ctr"/>
              <a:lstStyle/>
              <a:p>
                <a:endParaRPr lang="en-US"/>
              </a:p>
            </p:txBody>
          </p:sp>
          <p:sp>
            <p:nvSpPr>
              <p:cNvPr id="179212" name="Rectangle 12"/>
              <p:cNvSpPr>
                <a:spLocks noChangeArrowheads="1"/>
              </p:cNvSpPr>
              <p:nvPr/>
            </p:nvSpPr>
            <p:spPr bwMode="auto">
              <a:xfrm>
                <a:off x="3984" y="1248"/>
                <a:ext cx="912" cy="192"/>
              </a:xfrm>
              <a:prstGeom prst="rect">
                <a:avLst/>
              </a:prstGeom>
              <a:solidFill>
                <a:srgbClr val="FFFFFF"/>
              </a:solidFill>
              <a:ln w="9525">
                <a:noFill/>
                <a:miter lim="800000"/>
                <a:headEnd/>
                <a:tailEnd/>
              </a:ln>
              <a:effectLst/>
            </p:spPr>
            <p:txBody>
              <a:bodyPr wrap="none" anchor="ctr"/>
              <a:lstStyle/>
              <a:p>
                <a:endParaRPr lang="en-US"/>
              </a:p>
            </p:txBody>
          </p:sp>
        </p:grpSp>
        <p:sp>
          <p:nvSpPr>
            <p:cNvPr id="179214" name="Rectangle 14"/>
            <p:cNvSpPr>
              <a:spLocks noChangeArrowheads="1"/>
            </p:cNvSpPr>
            <p:nvPr/>
          </p:nvSpPr>
          <p:spPr bwMode="auto">
            <a:xfrm>
              <a:off x="5040" y="1008"/>
              <a:ext cx="144" cy="144"/>
            </a:xfrm>
            <a:prstGeom prst="rect">
              <a:avLst/>
            </a:prstGeom>
            <a:solidFill>
              <a:srgbClr val="FFFFFF"/>
            </a:solidFill>
            <a:ln w="9525">
              <a:noFill/>
              <a:miter lim="800000"/>
              <a:headEnd/>
              <a:tailEnd/>
            </a:ln>
            <a:effectLst/>
          </p:spPr>
          <p:txBody>
            <a:bodyPr wrap="none" anchor="ctr"/>
            <a:lstStyle/>
            <a:p>
              <a:endParaRPr lang="en-US"/>
            </a:p>
          </p:txBody>
        </p:sp>
        <p:sp>
          <p:nvSpPr>
            <p:cNvPr id="179215" name="Rectangle 15"/>
            <p:cNvSpPr>
              <a:spLocks noChangeArrowheads="1"/>
            </p:cNvSpPr>
            <p:nvPr/>
          </p:nvSpPr>
          <p:spPr bwMode="auto">
            <a:xfrm>
              <a:off x="2016" y="960"/>
              <a:ext cx="192" cy="528"/>
            </a:xfrm>
            <a:prstGeom prst="rect">
              <a:avLst/>
            </a:prstGeom>
            <a:solidFill>
              <a:srgbClr val="FFFFFF"/>
            </a:solidFill>
            <a:ln w="9525">
              <a:noFill/>
              <a:miter lim="800000"/>
              <a:headEnd/>
              <a:tailEnd/>
            </a:ln>
            <a:effectLst/>
          </p:spPr>
          <p:txBody>
            <a:bodyPr wrap="none" anchor="ctr"/>
            <a:lstStyle/>
            <a:p>
              <a:endParaRPr lang="en-US"/>
            </a:p>
          </p:txBody>
        </p:sp>
      </p:grpSp>
      <p:sp>
        <p:nvSpPr>
          <p:cNvPr id="179218" name="Rectangle 18"/>
          <p:cNvSpPr>
            <a:spLocks noChangeArrowheads="1"/>
          </p:cNvSpPr>
          <p:nvPr/>
        </p:nvSpPr>
        <p:spPr bwMode="auto">
          <a:xfrm>
            <a:off x="4495800" y="3581400"/>
            <a:ext cx="3124200" cy="365125"/>
          </a:xfrm>
          <a:prstGeom prst="rect">
            <a:avLst/>
          </a:prstGeom>
          <a:solidFill>
            <a:srgbClr val="FFFFFF"/>
          </a:solidFill>
          <a:ln w="9525">
            <a:noFill/>
            <a:miter lim="800000"/>
            <a:headEnd/>
            <a:tailEnd/>
          </a:ln>
          <a:effectLst/>
        </p:spPr>
        <p:txBody>
          <a:bodyPr lIns="0" tIns="0" rIns="0" bIns="0">
            <a:spAutoFit/>
          </a:bodyPr>
          <a:lstStyle/>
          <a:p>
            <a:pPr marL="381000" indent="-381000">
              <a:spcBef>
                <a:spcPct val="50000"/>
              </a:spcBef>
              <a:buFont typeface="Wingdings" pitchFamily="2" charset="2"/>
              <a:buNone/>
            </a:pPr>
            <a:r>
              <a:rPr lang="en-IE" sz="2400" dirty="0">
                <a:solidFill>
                  <a:srgbClr val="FF6600"/>
                </a:solidFill>
                <a:latin typeface="Arial" pitchFamily="34" charset="0"/>
                <a:cs typeface="Times New Roman" pitchFamily="18" charset="0"/>
              </a:rPr>
              <a:t>Suspensory ligaments</a:t>
            </a:r>
          </a:p>
        </p:txBody>
      </p:sp>
      <p:sp>
        <p:nvSpPr>
          <p:cNvPr id="179219" name="Rectangle 19"/>
          <p:cNvSpPr>
            <a:spLocks noChangeArrowheads="1"/>
          </p:cNvSpPr>
          <p:nvPr/>
        </p:nvSpPr>
        <p:spPr bwMode="auto">
          <a:xfrm>
            <a:off x="4572000" y="4038600"/>
            <a:ext cx="990600" cy="369332"/>
          </a:xfrm>
          <a:prstGeom prst="rect">
            <a:avLst/>
          </a:prstGeom>
          <a:solidFill>
            <a:srgbClr val="FFFFFF"/>
          </a:solidFill>
          <a:ln w="9525">
            <a:noFill/>
            <a:miter lim="800000"/>
            <a:headEnd/>
            <a:tailEnd/>
          </a:ln>
          <a:effectLst/>
        </p:spPr>
        <p:txBody>
          <a:bodyPr lIns="0" tIns="0" rIns="0" bIns="0">
            <a:spAutoFit/>
          </a:bodyPr>
          <a:lstStyle/>
          <a:p>
            <a:pPr marL="381000" indent="-381000">
              <a:spcBef>
                <a:spcPct val="50000"/>
              </a:spcBef>
              <a:buFont typeface="Wingdings" pitchFamily="2" charset="2"/>
              <a:buNone/>
            </a:pPr>
            <a:r>
              <a:rPr lang="en-IE" sz="2400" dirty="0">
                <a:solidFill>
                  <a:srgbClr val="00B0F0"/>
                </a:solidFill>
                <a:latin typeface="Arial" pitchFamily="34" charset="0"/>
                <a:cs typeface="Times New Roman" pitchFamily="18" charset="0"/>
              </a:rPr>
              <a:t>Lens</a:t>
            </a:r>
            <a:r>
              <a:rPr lang="en-IE" sz="2400" dirty="0">
                <a:latin typeface="Arial" pitchFamily="34" charset="0"/>
                <a:cs typeface="Times New Roman" pitchFamily="18" charset="0"/>
              </a:rPr>
              <a:t> </a:t>
            </a:r>
          </a:p>
        </p:txBody>
      </p:sp>
      <p:sp>
        <p:nvSpPr>
          <p:cNvPr id="18" name="Slide Number Placeholder 17"/>
          <p:cNvSpPr>
            <a:spLocks noGrp="1"/>
          </p:cNvSpPr>
          <p:nvPr>
            <p:ph type="sldNum" sz="quarter" idx="12"/>
          </p:nvPr>
        </p:nvSpPr>
        <p:spPr/>
        <p:txBody>
          <a:bodyPr/>
          <a:lstStyle/>
          <a:p>
            <a:fld id="{2BCC4529-AE8E-4CA4-8CD1-29F39EAC70CC}" type="slidenum">
              <a:rPr lang="en-US" smtClean="0"/>
              <a:pPr/>
              <a:t>20</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920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920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920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92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79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18" grpId="0" animBg="1" autoUpdateAnimBg="0"/>
      <p:bldP spid="179219"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E:\Biology Book--Diagrams\39.04 Image formation .tif"/>
          <p:cNvPicPr>
            <a:picLocks noChangeAspect="1" noChangeArrowheads="1"/>
          </p:cNvPicPr>
          <p:nvPr/>
        </p:nvPicPr>
        <p:blipFill>
          <a:blip r:embed="rId3" cstate="print"/>
          <a:srcRect/>
          <a:stretch>
            <a:fillRect/>
          </a:stretch>
        </p:blipFill>
        <p:spPr bwMode="auto">
          <a:xfrm>
            <a:off x="0" y="2362201"/>
            <a:ext cx="9142412" cy="4495800"/>
          </a:xfrm>
          <a:prstGeom prst="rect">
            <a:avLst/>
          </a:prstGeom>
          <a:noFill/>
        </p:spPr>
      </p:pic>
      <p:sp>
        <p:nvSpPr>
          <p:cNvPr id="88067" name="Rectangle 3"/>
          <p:cNvSpPr>
            <a:spLocks noChangeArrowheads="1"/>
          </p:cNvSpPr>
          <p:nvPr/>
        </p:nvSpPr>
        <p:spPr bwMode="auto">
          <a:xfrm>
            <a:off x="228600" y="228600"/>
            <a:ext cx="8915400" cy="1754327"/>
          </a:xfrm>
          <a:prstGeom prst="rect">
            <a:avLst/>
          </a:prstGeom>
          <a:noFill/>
          <a:ln w="9525">
            <a:noFill/>
            <a:miter lim="800000"/>
            <a:headEnd/>
            <a:tailEnd/>
          </a:ln>
          <a:effectLst/>
        </p:spPr>
        <p:txBody>
          <a:bodyPr wrap="square">
            <a:spAutoFit/>
          </a:bodyPr>
          <a:lstStyle/>
          <a:p>
            <a:pPr>
              <a:spcBef>
                <a:spcPct val="50000"/>
              </a:spcBef>
            </a:pPr>
            <a:r>
              <a:rPr lang="en-GB" sz="3600" b="1" dirty="0" smtClean="0">
                <a:solidFill>
                  <a:srgbClr val="000000"/>
                </a:solidFill>
                <a:latin typeface="Arial" pitchFamily="34" charset="0"/>
                <a:cs typeface="Times New Roman" pitchFamily="18" charset="0"/>
              </a:rPr>
              <a:t>Accommodation</a:t>
            </a:r>
            <a:r>
              <a:rPr lang="en-GB" sz="3600" dirty="0" smtClean="0">
                <a:solidFill>
                  <a:srgbClr val="000000"/>
                </a:solidFill>
                <a:latin typeface="Arial" pitchFamily="34" charset="0"/>
                <a:cs typeface="Times New Roman" pitchFamily="18" charset="0"/>
              </a:rPr>
              <a:t> is the changing of the shape of the </a:t>
            </a:r>
            <a:r>
              <a:rPr lang="en-GB" sz="3600" b="1" dirty="0" smtClean="0">
                <a:solidFill>
                  <a:srgbClr val="000000"/>
                </a:solidFill>
                <a:latin typeface="Arial" pitchFamily="34" charset="0"/>
                <a:cs typeface="Times New Roman" pitchFamily="18" charset="0"/>
              </a:rPr>
              <a:t>lens</a:t>
            </a:r>
            <a:r>
              <a:rPr lang="en-GB" sz="3600" dirty="0" smtClean="0">
                <a:solidFill>
                  <a:srgbClr val="000000"/>
                </a:solidFill>
                <a:latin typeface="Arial" pitchFamily="34" charset="0"/>
                <a:cs typeface="Times New Roman" pitchFamily="18" charset="0"/>
              </a:rPr>
              <a:t> to focus light onto the </a:t>
            </a:r>
            <a:r>
              <a:rPr lang="en-GB" sz="3600" b="1" dirty="0" smtClean="0">
                <a:solidFill>
                  <a:srgbClr val="000000"/>
                </a:solidFill>
                <a:latin typeface="Arial" pitchFamily="34" charset="0"/>
                <a:cs typeface="Times New Roman" pitchFamily="18" charset="0"/>
              </a:rPr>
              <a:t>retina.</a:t>
            </a:r>
            <a:endParaRPr lang="en-IE" sz="3600" b="1" dirty="0" smtClean="0">
              <a:solidFill>
                <a:srgbClr val="000000"/>
              </a:solidFill>
              <a:latin typeface="Arial" pitchFamily="34" charset="0"/>
              <a:cs typeface="Times New Roman" pitchFamily="18" charset="0"/>
            </a:endParaRPr>
          </a:p>
        </p:txBody>
      </p:sp>
      <p:sp>
        <p:nvSpPr>
          <p:cNvPr id="5" name="Slide Number Placeholder 4"/>
          <p:cNvSpPr>
            <a:spLocks noGrp="1"/>
          </p:cNvSpPr>
          <p:nvPr>
            <p:ph type="sldNum" sz="quarter" idx="12"/>
          </p:nvPr>
        </p:nvSpPr>
        <p:spPr/>
        <p:txBody>
          <a:bodyPr/>
          <a:lstStyle/>
          <a:p>
            <a:fld id="{2BCC4529-AE8E-4CA4-8CD1-29F39EAC70CC}" type="slidenum">
              <a:rPr lang="en-US" smtClean="0"/>
              <a:pPr/>
              <a:t>21</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0" y="0"/>
            <a:ext cx="9172862" cy="3030573"/>
          </a:xfrm>
          <a:prstGeom prst="rect">
            <a:avLst/>
          </a:prstGeom>
          <a:noFill/>
          <a:ln w="9525">
            <a:noFill/>
            <a:miter lim="800000"/>
            <a:headEnd/>
            <a:tailEnd/>
          </a:ln>
          <a:effectLst/>
        </p:spPr>
        <p:txBody>
          <a:bodyPr wrap="square">
            <a:spAutoFit/>
          </a:bodyPr>
          <a:lstStyle/>
          <a:p>
            <a:pPr marL="457200" indent="-457200">
              <a:lnSpc>
                <a:spcPct val="120000"/>
              </a:lnSpc>
              <a:buFont typeface="Arial"/>
              <a:buChar char="•"/>
            </a:pPr>
            <a:r>
              <a:rPr lang="en-IE" sz="3200" b="1" dirty="0">
                <a:latin typeface="Arial"/>
                <a:cs typeface="Arial"/>
              </a:rPr>
              <a:t>Iris – </a:t>
            </a:r>
            <a:r>
              <a:rPr lang="en-IE" sz="3200" dirty="0">
                <a:latin typeface="Arial"/>
                <a:cs typeface="Arial"/>
              </a:rPr>
              <a:t>Coloured part of the eye, </a:t>
            </a:r>
            <a:r>
              <a:rPr lang="en-GB" sz="3200" dirty="0">
                <a:latin typeface="Arial"/>
                <a:cs typeface="Arial"/>
              </a:rPr>
              <a:t>controls the amount of light entering the eye, by altering the size of the pupil</a:t>
            </a:r>
            <a:r>
              <a:rPr lang="en-IE" sz="3200" dirty="0">
                <a:latin typeface="Arial"/>
                <a:cs typeface="Arial"/>
              </a:rPr>
              <a:t>. </a:t>
            </a:r>
          </a:p>
          <a:p>
            <a:pPr marL="457200" indent="-457200">
              <a:lnSpc>
                <a:spcPct val="120000"/>
              </a:lnSpc>
              <a:buFont typeface="Arial"/>
              <a:buChar char="•"/>
            </a:pPr>
            <a:r>
              <a:rPr lang="en-GB" sz="3200" dirty="0" smtClean="0">
                <a:latin typeface="Arial"/>
                <a:cs typeface="Arial"/>
              </a:rPr>
              <a:t>The </a:t>
            </a:r>
            <a:r>
              <a:rPr lang="en-GB" sz="3200" b="1" dirty="0">
                <a:latin typeface="Arial"/>
                <a:cs typeface="Arial"/>
              </a:rPr>
              <a:t>aqueous </a:t>
            </a:r>
            <a:r>
              <a:rPr lang="en-GB" sz="3200" dirty="0">
                <a:latin typeface="Arial"/>
                <a:cs typeface="Arial"/>
              </a:rPr>
              <a:t>and </a:t>
            </a:r>
            <a:r>
              <a:rPr lang="en-GB" sz="3200" b="1" dirty="0">
                <a:latin typeface="Arial"/>
                <a:cs typeface="Arial"/>
              </a:rPr>
              <a:t>vitreous humours </a:t>
            </a:r>
            <a:r>
              <a:rPr lang="en-GB" sz="3200" dirty="0">
                <a:latin typeface="Arial"/>
                <a:cs typeface="Arial"/>
              </a:rPr>
              <a:t>keep the eye in shape.</a:t>
            </a:r>
          </a:p>
        </p:txBody>
      </p:sp>
      <p:pic>
        <p:nvPicPr>
          <p:cNvPr id="106499" name="Picture 3" descr="E:\Biology Book--Diagrams\39.02 Eye LS .tif"/>
          <p:cNvPicPr>
            <a:picLocks noChangeAspect="1" noChangeArrowheads="1"/>
          </p:cNvPicPr>
          <p:nvPr/>
        </p:nvPicPr>
        <p:blipFill>
          <a:blip r:embed="rId3" cstate="print"/>
          <a:srcRect t="6810"/>
          <a:stretch>
            <a:fillRect/>
          </a:stretch>
        </p:blipFill>
        <p:spPr bwMode="auto">
          <a:xfrm>
            <a:off x="1981200" y="3041769"/>
            <a:ext cx="6019800" cy="3847950"/>
          </a:xfrm>
          <a:prstGeom prst="rect">
            <a:avLst/>
          </a:prstGeom>
          <a:noFill/>
        </p:spPr>
      </p:pic>
      <p:sp>
        <p:nvSpPr>
          <p:cNvPr id="7" name="Slide Number Placeholder 6"/>
          <p:cNvSpPr>
            <a:spLocks noGrp="1"/>
          </p:cNvSpPr>
          <p:nvPr>
            <p:ph type="sldNum" sz="quarter" idx="12"/>
          </p:nvPr>
        </p:nvSpPr>
        <p:spPr/>
        <p:txBody>
          <a:bodyPr/>
          <a:lstStyle/>
          <a:p>
            <a:fld id="{2BCC4529-AE8E-4CA4-8CD1-29F39EAC70CC}" type="slidenum">
              <a:rPr lang="en-US" smtClean="0"/>
              <a:pPr/>
              <a:t>22</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064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49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49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83" name="Rectangle 11"/>
          <p:cNvSpPr>
            <a:spLocks noChangeArrowheads="1"/>
          </p:cNvSpPr>
          <p:nvPr/>
        </p:nvSpPr>
        <p:spPr bwMode="auto">
          <a:xfrm>
            <a:off x="457200" y="2286000"/>
            <a:ext cx="3733800" cy="1477328"/>
          </a:xfrm>
          <a:prstGeom prst="rect">
            <a:avLst/>
          </a:prstGeom>
          <a:noFill/>
          <a:ln w="9525">
            <a:noFill/>
            <a:miter lim="800000"/>
            <a:headEnd/>
            <a:tailEnd/>
          </a:ln>
          <a:effectLst/>
        </p:spPr>
        <p:txBody>
          <a:bodyPr wrap="square">
            <a:spAutoFit/>
          </a:bodyPr>
          <a:lstStyle/>
          <a:p>
            <a:pPr marL="374650" indent="-374650">
              <a:spcBef>
                <a:spcPct val="50000"/>
              </a:spcBef>
            </a:pPr>
            <a:r>
              <a:rPr lang="en-GB" sz="3600" dirty="0">
                <a:solidFill>
                  <a:schemeClr val="tx1"/>
                </a:solidFill>
                <a:latin typeface="Arial"/>
                <a:cs typeface="Arial"/>
              </a:rPr>
              <a:t>In </a:t>
            </a:r>
            <a:r>
              <a:rPr lang="en-GB" sz="3600" dirty="0">
                <a:latin typeface="Arial"/>
                <a:cs typeface="Arial"/>
              </a:rPr>
              <a:t>bright</a:t>
            </a:r>
            <a:r>
              <a:rPr lang="en-GB" sz="3600" dirty="0">
                <a:solidFill>
                  <a:schemeClr val="tx1"/>
                </a:solidFill>
                <a:latin typeface="Arial"/>
                <a:cs typeface="Arial"/>
              </a:rPr>
              <a:t> light, </a:t>
            </a:r>
            <a:endParaRPr lang="en-GB" sz="3600" dirty="0" smtClean="0">
              <a:solidFill>
                <a:schemeClr val="tx1"/>
              </a:solidFill>
              <a:latin typeface="Arial"/>
              <a:cs typeface="Arial"/>
            </a:endParaRPr>
          </a:p>
          <a:p>
            <a:pPr marL="374650" indent="-374650">
              <a:spcBef>
                <a:spcPct val="50000"/>
              </a:spcBef>
            </a:pPr>
            <a:r>
              <a:rPr lang="en-GB" sz="3600" dirty="0" smtClean="0">
                <a:solidFill>
                  <a:schemeClr val="tx1"/>
                </a:solidFill>
                <a:latin typeface="Arial"/>
                <a:cs typeface="Arial"/>
              </a:rPr>
              <a:t>pupil </a:t>
            </a:r>
            <a:r>
              <a:rPr lang="en-GB" sz="3600" dirty="0">
                <a:solidFill>
                  <a:schemeClr val="tx1"/>
                </a:solidFill>
                <a:latin typeface="Arial"/>
                <a:cs typeface="Arial"/>
              </a:rPr>
              <a:t>constricts. </a:t>
            </a:r>
            <a:endParaRPr lang="en-IE" sz="3600" dirty="0">
              <a:solidFill>
                <a:schemeClr val="tx1"/>
              </a:solidFill>
              <a:latin typeface="Arial"/>
              <a:cs typeface="Arial"/>
            </a:endParaRPr>
          </a:p>
        </p:txBody>
      </p:sp>
      <p:sp>
        <p:nvSpPr>
          <p:cNvPr id="105484" name="Rectangle 12"/>
          <p:cNvSpPr>
            <a:spLocks noChangeArrowheads="1"/>
          </p:cNvSpPr>
          <p:nvPr/>
        </p:nvSpPr>
        <p:spPr bwMode="auto">
          <a:xfrm>
            <a:off x="4724400" y="2514600"/>
            <a:ext cx="4114800" cy="1524000"/>
          </a:xfrm>
          <a:prstGeom prst="rect">
            <a:avLst/>
          </a:prstGeom>
          <a:noFill/>
          <a:ln w="9525">
            <a:noFill/>
            <a:miter lim="800000"/>
            <a:headEnd/>
            <a:tailEnd/>
          </a:ln>
          <a:effectLst/>
        </p:spPr>
        <p:txBody>
          <a:bodyPr wrap="square">
            <a:spAutoFit/>
          </a:bodyPr>
          <a:lstStyle/>
          <a:p>
            <a:pPr marL="374650" indent="-374650">
              <a:spcBef>
                <a:spcPct val="50000"/>
              </a:spcBef>
            </a:pPr>
            <a:r>
              <a:rPr lang="en-GB" sz="3600" dirty="0">
                <a:latin typeface="Arial"/>
                <a:cs typeface="Arial"/>
              </a:rPr>
              <a:t>In dim light, </a:t>
            </a:r>
          </a:p>
          <a:p>
            <a:pPr marL="374650" indent="-374650">
              <a:spcBef>
                <a:spcPct val="50000"/>
              </a:spcBef>
            </a:pPr>
            <a:r>
              <a:rPr lang="en-GB" sz="3600" dirty="0">
                <a:latin typeface="Arial"/>
                <a:cs typeface="Arial"/>
              </a:rPr>
              <a:t>the pupil dilates.</a:t>
            </a:r>
            <a:endParaRPr lang="en-IE" sz="3600" dirty="0">
              <a:latin typeface="Arial"/>
              <a:cs typeface="Arial"/>
            </a:endParaRPr>
          </a:p>
        </p:txBody>
      </p:sp>
      <p:pic>
        <p:nvPicPr>
          <p:cNvPr id="105487" name="Picture 15" descr="C:\Documents and Settings\Michael\My Documents\BIOLOGY\A A A--nbss Workgroup on CD June 07\Photographs-Diagrams [for Commissioned Group]\Mike Meany's own Photos\Unit 2\Eyes -- Blue eye 3.JPG"/>
          <p:cNvPicPr>
            <a:picLocks noChangeAspect="1" noChangeArrowheads="1"/>
          </p:cNvPicPr>
          <p:nvPr/>
        </p:nvPicPr>
        <p:blipFill>
          <a:blip r:embed="rId4" cstate="print"/>
          <a:srcRect l="36250" t="36667" r="34375" b="32500"/>
          <a:stretch>
            <a:fillRect/>
          </a:stretch>
        </p:blipFill>
        <p:spPr bwMode="auto">
          <a:xfrm>
            <a:off x="533400" y="3962400"/>
            <a:ext cx="2516761" cy="1981200"/>
          </a:xfrm>
          <a:prstGeom prst="rect">
            <a:avLst/>
          </a:prstGeom>
          <a:noFill/>
        </p:spPr>
      </p:pic>
      <p:graphicFrame>
        <p:nvGraphicFramePr>
          <p:cNvPr id="105489" name="Object 17"/>
          <p:cNvGraphicFramePr>
            <a:graphicFrameLocks noChangeAspect="1"/>
          </p:cNvGraphicFramePr>
          <p:nvPr>
            <p:extLst>
              <p:ext uri="{D42A27DB-BD31-4B8C-83A1-F6EECF244321}">
                <p14:modId xmlns:p14="http://schemas.microsoft.com/office/powerpoint/2010/main" val="2726609795"/>
              </p:ext>
            </p:extLst>
          </p:nvPr>
        </p:nvGraphicFramePr>
        <p:xfrm>
          <a:off x="4876800" y="4114800"/>
          <a:ext cx="2590800" cy="1954666"/>
        </p:xfrm>
        <a:graphic>
          <a:graphicData uri="http://schemas.openxmlformats.org/presentationml/2006/ole">
            <mc:AlternateContent xmlns:mc="http://schemas.openxmlformats.org/markup-compatibility/2006">
              <mc:Choice xmlns:v="urn:schemas-microsoft-com:vml" Requires="v">
                <p:oleObj spid="_x0000_s1068" name="Image" r:id="rId5" imgW="626739" imgH="473763" progId="">
                  <p:embed/>
                </p:oleObj>
              </mc:Choice>
              <mc:Fallback>
                <p:oleObj name="Image" r:id="rId5" imgW="626739" imgH="473763"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4114800"/>
                        <a:ext cx="2590800" cy="195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 name="Slide Number Placeholder 7"/>
          <p:cNvSpPr>
            <a:spLocks noGrp="1"/>
          </p:cNvSpPr>
          <p:nvPr>
            <p:ph type="sldNum" sz="quarter" idx="12"/>
          </p:nvPr>
        </p:nvSpPr>
        <p:spPr/>
        <p:txBody>
          <a:bodyPr/>
          <a:lstStyle/>
          <a:p>
            <a:fld id="{2BCC4529-AE8E-4CA4-8CD1-29F39EAC70CC}" type="slidenum">
              <a:rPr lang="en-US" smtClean="0"/>
              <a:pPr/>
              <a:t>23</a:t>
            </a:fld>
            <a:endParaRPr lang="en-US"/>
          </a:p>
        </p:txBody>
      </p:sp>
      <p:sp>
        <p:nvSpPr>
          <p:cNvPr id="2" name="Rectangle 1"/>
          <p:cNvSpPr/>
          <p:nvPr/>
        </p:nvSpPr>
        <p:spPr>
          <a:xfrm>
            <a:off x="609600" y="5943600"/>
            <a:ext cx="4572000" cy="369332"/>
          </a:xfrm>
          <a:prstGeom prst="rect">
            <a:avLst/>
          </a:prstGeom>
        </p:spPr>
        <p:txBody>
          <a:bodyPr>
            <a:spAutoFit/>
          </a:bodyPr>
          <a:lstStyle/>
          <a:p>
            <a:r>
              <a:rPr lang="en-US" dirty="0" smtClean="0">
                <a:hlinkClick r:id="rId7"/>
              </a:rPr>
              <a:t>How we see</a:t>
            </a:r>
            <a:r>
              <a:rPr lang="en-US" dirty="0" smtClean="0"/>
              <a:t> </a:t>
            </a:r>
            <a:endParaRPr lang="en-US" dirty="0"/>
          </a:p>
        </p:txBody>
      </p:sp>
      <p:sp>
        <p:nvSpPr>
          <p:cNvPr id="3" name="TextBox 2"/>
          <p:cNvSpPr txBox="1"/>
          <p:nvPr/>
        </p:nvSpPr>
        <p:spPr>
          <a:xfrm>
            <a:off x="152400" y="228600"/>
            <a:ext cx="8686800" cy="2357569"/>
          </a:xfrm>
          <a:prstGeom prst="rect">
            <a:avLst/>
          </a:prstGeom>
          <a:noFill/>
        </p:spPr>
        <p:txBody>
          <a:bodyPr wrap="square" rtlCol="0">
            <a:spAutoFit/>
          </a:bodyPr>
          <a:lstStyle/>
          <a:p>
            <a:pPr algn="ctr">
              <a:lnSpc>
                <a:spcPct val="120000"/>
              </a:lnSpc>
            </a:pPr>
            <a:r>
              <a:rPr lang="en-US" sz="3200" b="1" dirty="0" smtClean="0">
                <a:latin typeface="Arial"/>
                <a:cs typeface="Arial"/>
              </a:rPr>
              <a:t>The pupil</a:t>
            </a:r>
          </a:p>
          <a:p>
            <a:pPr>
              <a:lnSpc>
                <a:spcPct val="120000"/>
              </a:lnSpc>
            </a:pPr>
            <a:r>
              <a:rPr lang="en-GB" sz="3200" dirty="0">
                <a:latin typeface="Arial"/>
                <a:cs typeface="Arial"/>
              </a:rPr>
              <a:t>The </a:t>
            </a:r>
            <a:r>
              <a:rPr lang="en-GB" sz="3200" b="1" dirty="0">
                <a:latin typeface="Arial"/>
                <a:cs typeface="Arial"/>
              </a:rPr>
              <a:t>pupil </a:t>
            </a:r>
            <a:r>
              <a:rPr lang="en-GB" sz="3200" dirty="0">
                <a:latin typeface="Arial"/>
                <a:cs typeface="Arial"/>
              </a:rPr>
              <a:t>is the black circle at the front of the eye. It </a:t>
            </a:r>
            <a:r>
              <a:rPr lang="en-GB" sz="3200" dirty="0" smtClean="0">
                <a:latin typeface="Arial"/>
                <a:cs typeface="Arial"/>
              </a:rPr>
              <a:t>lets </a:t>
            </a:r>
            <a:r>
              <a:rPr lang="en-GB" sz="3200" dirty="0">
                <a:latin typeface="Arial"/>
                <a:cs typeface="Arial"/>
              </a:rPr>
              <a:t>light into the eye.</a:t>
            </a:r>
            <a:endParaRPr lang="en-IE" sz="3200" dirty="0">
              <a:latin typeface="Arial"/>
              <a:cs typeface="Arial"/>
            </a:endParaRPr>
          </a:p>
          <a:p>
            <a:endParaRPr lang="en-US" sz="3200" b="1" dirty="0">
              <a:latin typeface="Arial"/>
              <a:cs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54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054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54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054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83" grpId="0" autoUpdateAnimBg="0"/>
      <p:bldP spid="105484"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6" name="Rectangle 6"/>
          <p:cNvSpPr>
            <a:spLocks noChangeArrowheads="1"/>
          </p:cNvSpPr>
          <p:nvPr/>
        </p:nvSpPr>
        <p:spPr bwMode="auto">
          <a:xfrm>
            <a:off x="0" y="2087"/>
            <a:ext cx="8915400" cy="2800767"/>
          </a:xfrm>
          <a:prstGeom prst="rect">
            <a:avLst/>
          </a:prstGeom>
          <a:noFill/>
          <a:ln w="9525">
            <a:noFill/>
            <a:miter lim="800000"/>
            <a:headEnd/>
            <a:tailEnd/>
          </a:ln>
          <a:effectLst/>
        </p:spPr>
        <p:txBody>
          <a:bodyPr wrap="square">
            <a:spAutoFit/>
          </a:bodyPr>
          <a:lstStyle/>
          <a:p>
            <a:pPr>
              <a:spcBef>
                <a:spcPct val="50000"/>
              </a:spcBef>
            </a:pPr>
            <a:r>
              <a:rPr lang="en-GB" sz="3200" b="1" dirty="0">
                <a:solidFill>
                  <a:schemeClr val="tx1"/>
                </a:solidFill>
                <a:latin typeface="Arial" pitchFamily="34" charset="0"/>
                <a:cs typeface="Times New Roman" pitchFamily="18" charset="0"/>
              </a:rPr>
              <a:t>For </a:t>
            </a:r>
            <a:r>
              <a:rPr lang="en-GB" sz="3200" b="1" dirty="0">
                <a:latin typeface="Arial" pitchFamily="34" charset="0"/>
                <a:cs typeface="Times New Roman" pitchFamily="18" charset="0"/>
              </a:rPr>
              <a:t>close </a:t>
            </a:r>
            <a:r>
              <a:rPr lang="en-GB" sz="3200" b="1" dirty="0" smtClean="0">
                <a:latin typeface="Arial" pitchFamily="34" charset="0"/>
                <a:cs typeface="Times New Roman" pitchFamily="18" charset="0"/>
              </a:rPr>
              <a:t>vision:</a:t>
            </a:r>
          </a:p>
          <a:p>
            <a:pPr marL="514350" indent="-514350">
              <a:spcBef>
                <a:spcPct val="50000"/>
              </a:spcBef>
              <a:buFont typeface="+mj-lt"/>
              <a:buAutoNum type="arabicPeriod"/>
            </a:pPr>
            <a:r>
              <a:rPr lang="en-GB" sz="3200" dirty="0" smtClean="0">
                <a:solidFill>
                  <a:schemeClr val="tx1"/>
                </a:solidFill>
                <a:latin typeface="Arial" pitchFamily="34" charset="0"/>
                <a:cs typeface="Times New Roman" pitchFamily="18" charset="0"/>
              </a:rPr>
              <a:t>the Ciliary </a:t>
            </a:r>
            <a:r>
              <a:rPr lang="en-GB" sz="3200" dirty="0">
                <a:solidFill>
                  <a:schemeClr val="tx1"/>
                </a:solidFill>
                <a:latin typeface="Arial" pitchFamily="34" charset="0"/>
                <a:cs typeface="Times New Roman" pitchFamily="18" charset="0"/>
              </a:rPr>
              <a:t>muscle contract</a:t>
            </a:r>
            <a:r>
              <a:rPr lang="en-IE" sz="3200" dirty="0">
                <a:solidFill>
                  <a:schemeClr val="tx1"/>
                </a:solidFill>
                <a:latin typeface="Arial" pitchFamily="34" charset="0"/>
                <a:cs typeface="Times New Roman" pitchFamily="18" charset="0"/>
              </a:rPr>
              <a:t>s</a:t>
            </a:r>
            <a:r>
              <a:rPr lang="en-GB" sz="3200" dirty="0">
                <a:solidFill>
                  <a:schemeClr val="tx1"/>
                </a:solidFill>
                <a:latin typeface="Arial" pitchFamily="34" charset="0"/>
                <a:cs typeface="Times New Roman" pitchFamily="18" charset="0"/>
              </a:rPr>
              <a:t>, </a:t>
            </a:r>
            <a:endParaRPr lang="en-GB" sz="3200" dirty="0" smtClean="0">
              <a:solidFill>
                <a:schemeClr val="tx1"/>
              </a:solidFill>
              <a:latin typeface="Arial" pitchFamily="34" charset="0"/>
              <a:cs typeface="Times New Roman" pitchFamily="18" charset="0"/>
            </a:endParaRPr>
          </a:p>
          <a:p>
            <a:pPr marL="514350" indent="-514350">
              <a:spcBef>
                <a:spcPct val="50000"/>
              </a:spcBef>
              <a:buFont typeface="+mj-lt"/>
              <a:buAutoNum type="arabicPeriod"/>
            </a:pPr>
            <a:r>
              <a:rPr lang="en-GB" sz="3200" dirty="0" smtClean="0">
                <a:solidFill>
                  <a:schemeClr val="tx1"/>
                </a:solidFill>
                <a:latin typeface="Arial" pitchFamily="34" charset="0"/>
                <a:cs typeface="Times New Roman" pitchFamily="18" charset="0"/>
              </a:rPr>
              <a:t>the </a:t>
            </a:r>
            <a:r>
              <a:rPr lang="en-GB" sz="3200" dirty="0">
                <a:solidFill>
                  <a:schemeClr val="tx1"/>
                </a:solidFill>
                <a:latin typeface="Arial" pitchFamily="34" charset="0"/>
                <a:cs typeface="Times New Roman" pitchFamily="18" charset="0"/>
              </a:rPr>
              <a:t>suspensory ligaments relax, </a:t>
            </a:r>
            <a:endParaRPr lang="en-GB" sz="3200" dirty="0" smtClean="0">
              <a:solidFill>
                <a:schemeClr val="tx1"/>
              </a:solidFill>
              <a:latin typeface="Arial" pitchFamily="34" charset="0"/>
              <a:cs typeface="Times New Roman" pitchFamily="18" charset="0"/>
            </a:endParaRPr>
          </a:p>
          <a:p>
            <a:pPr marL="514350" indent="-514350">
              <a:spcBef>
                <a:spcPct val="50000"/>
              </a:spcBef>
              <a:buFont typeface="+mj-lt"/>
              <a:buAutoNum type="arabicPeriod"/>
            </a:pPr>
            <a:r>
              <a:rPr lang="en-GB" sz="3200" dirty="0" smtClean="0">
                <a:solidFill>
                  <a:schemeClr val="tx1"/>
                </a:solidFill>
                <a:latin typeface="Arial" pitchFamily="34" charset="0"/>
                <a:cs typeface="Times New Roman" pitchFamily="18" charset="0"/>
              </a:rPr>
              <a:t>the </a:t>
            </a:r>
            <a:r>
              <a:rPr lang="en-GB" sz="3200" dirty="0">
                <a:solidFill>
                  <a:schemeClr val="tx1"/>
                </a:solidFill>
                <a:latin typeface="Arial" pitchFamily="34" charset="0"/>
                <a:cs typeface="Times New Roman" pitchFamily="18" charset="0"/>
              </a:rPr>
              <a:t>lens becomes thicker.</a:t>
            </a:r>
            <a:endParaRPr lang="en-IE" sz="3200" dirty="0">
              <a:solidFill>
                <a:schemeClr val="tx1"/>
              </a:solidFill>
              <a:latin typeface="Arial" pitchFamily="34" charset="0"/>
              <a:cs typeface="Times New Roman" pitchFamily="18" charset="0"/>
            </a:endParaRPr>
          </a:p>
        </p:txBody>
      </p:sp>
      <p:grpSp>
        <p:nvGrpSpPr>
          <p:cNvPr id="2" name="Group 8"/>
          <p:cNvGrpSpPr>
            <a:grpSpLocks/>
          </p:cNvGrpSpPr>
          <p:nvPr/>
        </p:nvGrpSpPr>
        <p:grpSpPr bwMode="auto">
          <a:xfrm>
            <a:off x="304800" y="3124200"/>
            <a:ext cx="8458200" cy="3733800"/>
            <a:chOff x="720" y="1152"/>
            <a:chExt cx="4464" cy="1954"/>
          </a:xfrm>
        </p:grpSpPr>
        <p:graphicFrame>
          <p:nvGraphicFramePr>
            <p:cNvPr id="189444" name="Object 4"/>
            <p:cNvGraphicFramePr>
              <a:graphicFrameLocks noChangeAspect="1"/>
            </p:cNvGraphicFramePr>
            <p:nvPr/>
          </p:nvGraphicFramePr>
          <p:xfrm>
            <a:off x="720" y="1152"/>
            <a:ext cx="4464" cy="1704"/>
          </p:xfrm>
          <a:graphic>
            <a:graphicData uri="http://schemas.openxmlformats.org/presentationml/2006/ole">
              <mc:AlternateContent xmlns:mc="http://schemas.openxmlformats.org/markup-compatibility/2006">
                <mc:Choice xmlns:v="urn:schemas-microsoft-com:vml" Requires="v">
                  <p:oleObj spid="_x0000_s3146" name="Image" r:id="rId4" imgW="3186286" imgH="2473143" progId="">
                    <p:embed/>
                  </p:oleObj>
                </mc:Choice>
                <mc:Fallback>
                  <p:oleObj name="Image" r:id="rId4" imgW="3186286" imgH="2473143" progId="">
                    <p:embed/>
                    <p:pic>
                      <p:nvPicPr>
                        <p:cNvPr id="0" name="Picture 2"/>
                        <p:cNvPicPr>
                          <a:picLocks noChangeAspect="1" noChangeArrowheads="1"/>
                        </p:cNvPicPr>
                        <p:nvPr/>
                      </p:nvPicPr>
                      <p:blipFill>
                        <a:blip r:embed="rId5">
                          <a:lum bright="-6000" contrast="12000"/>
                          <a:extLst>
                            <a:ext uri="{28A0092B-C50C-407E-A947-70E740481C1C}">
                              <a14:useLocalDpi xmlns:a14="http://schemas.microsoft.com/office/drawing/2010/main" val="0"/>
                            </a:ext>
                          </a:extLst>
                        </a:blip>
                        <a:srcRect b="50847"/>
                        <a:stretch>
                          <a:fillRect/>
                        </a:stretch>
                      </p:blipFill>
                      <p:spPr bwMode="auto">
                        <a:xfrm>
                          <a:off x="720" y="1152"/>
                          <a:ext cx="4464" cy="1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9447" name="Object 7"/>
            <p:cNvGraphicFramePr>
              <a:graphicFrameLocks noChangeAspect="1"/>
            </p:cNvGraphicFramePr>
            <p:nvPr/>
          </p:nvGraphicFramePr>
          <p:xfrm>
            <a:off x="4032" y="2736"/>
            <a:ext cx="1152" cy="370"/>
          </p:xfrm>
          <a:graphic>
            <a:graphicData uri="http://schemas.openxmlformats.org/presentationml/2006/ole">
              <mc:AlternateContent xmlns:mc="http://schemas.openxmlformats.org/markup-compatibility/2006">
                <mc:Choice xmlns:v="urn:schemas-microsoft-com:vml" Requires="v">
                  <p:oleObj spid="_x0000_s3147" name="Image" r:id="rId6" imgW="3186286" imgH="2473143" progId="">
                    <p:embed/>
                  </p:oleObj>
                </mc:Choice>
                <mc:Fallback>
                  <p:oleObj name="Image" r:id="rId6" imgW="3186286" imgH="2473143" progId="">
                    <p:embed/>
                    <p:pic>
                      <p:nvPicPr>
                        <p:cNvPr id="0" name="Picture 3"/>
                        <p:cNvPicPr>
                          <a:picLocks noChangeAspect="1" noChangeArrowheads="1"/>
                        </p:cNvPicPr>
                        <p:nvPr/>
                      </p:nvPicPr>
                      <p:blipFill>
                        <a:blip r:embed="rId5">
                          <a:lum bright="-6000" contrast="12000"/>
                          <a:extLst>
                            <a:ext uri="{28A0092B-C50C-407E-A947-70E740481C1C}">
                              <a14:useLocalDpi xmlns:a14="http://schemas.microsoft.com/office/drawing/2010/main" val="0"/>
                            </a:ext>
                          </a:extLst>
                        </a:blip>
                        <a:srcRect l="73586" t="45190" b="43874"/>
                        <a:stretch>
                          <a:fillRect/>
                        </a:stretch>
                      </p:blipFill>
                      <p:spPr bwMode="auto">
                        <a:xfrm>
                          <a:off x="4032" y="2736"/>
                          <a:ext cx="1152"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sp>
        <p:nvSpPr>
          <p:cNvPr id="8" name="Slide Number Placeholder 7"/>
          <p:cNvSpPr>
            <a:spLocks noGrp="1"/>
          </p:cNvSpPr>
          <p:nvPr>
            <p:ph type="sldNum" sz="quarter" idx="12"/>
          </p:nvPr>
        </p:nvSpPr>
        <p:spPr/>
        <p:txBody>
          <a:bodyPr/>
          <a:lstStyle/>
          <a:p>
            <a:fld id="{2BCC4529-AE8E-4CA4-8CD1-29F39EAC70CC}" type="slidenum">
              <a:rPr lang="en-US" smtClean="0"/>
              <a:pPr/>
              <a:t>24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0468" name="Object 4"/>
          <p:cNvGraphicFramePr>
            <a:graphicFrameLocks noChangeAspect="1"/>
          </p:cNvGraphicFramePr>
          <p:nvPr/>
        </p:nvGraphicFramePr>
        <p:xfrm>
          <a:off x="0" y="3124200"/>
          <a:ext cx="9074036" cy="3733800"/>
        </p:xfrm>
        <a:graphic>
          <a:graphicData uri="http://schemas.openxmlformats.org/presentationml/2006/ole">
            <mc:AlternateContent xmlns:mc="http://schemas.openxmlformats.org/markup-compatibility/2006">
              <mc:Choice xmlns:v="urn:schemas-microsoft-com:vml" Requires="v">
                <p:oleObj spid="_x0000_s4139" name="Image" r:id="rId4" imgW="3186286" imgH="2473143" progId="">
                  <p:embed/>
                </p:oleObj>
              </mc:Choice>
              <mc:Fallback>
                <p:oleObj name="Image" r:id="rId4" imgW="3186286" imgH="2473143" progId="">
                  <p:embed/>
                  <p:pic>
                    <p:nvPicPr>
                      <p:cNvPr id="0" name="Picture 2"/>
                      <p:cNvPicPr>
                        <a:picLocks noChangeAspect="1" noChangeArrowheads="1"/>
                      </p:cNvPicPr>
                      <p:nvPr/>
                    </p:nvPicPr>
                    <p:blipFill>
                      <a:blip r:embed="rId5">
                        <a:lum bright="-6000" contrast="12000"/>
                        <a:extLst>
                          <a:ext uri="{28A0092B-C50C-407E-A947-70E740481C1C}">
                            <a14:useLocalDpi xmlns:a14="http://schemas.microsoft.com/office/drawing/2010/main" val="0"/>
                          </a:ext>
                        </a:extLst>
                      </a:blip>
                      <a:srcRect t="49153"/>
                      <a:stretch>
                        <a:fillRect/>
                      </a:stretch>
                    </p:blipFill>
                    <p:spPr bwMode="auto">
                      <a:xfrm>
                        <a:off x="0" y="3124200"/>
                        <a:ext cx="9074036"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90469" name="Rectangle 5"/>
          <p:cNvSpPr>
            <a:spLocks noChangeArrowheads="1"/>
          </p:cNvSpPr>
          <p:nvPr/>
        </p:nvSpPr>
        <p:spPr bwMode="auto">
          <a:xfrm>
            <a:off x="0" y="-11155"/>
            <a:ext cx="9144000" cy="2800767"/>
          </a:xfrm>
          <a:prstGeom prst="rect">
            <a:avLst/>
          </a:prstGeom>
          <a:noFill/>
          <a:ln w="9525">
            <a:noFill/>
            <a:miter lim="800000"/>
            <a:headEnd/>
            <a:tailEnd/>
          </a:ln>
          <a:effectLst/>
        </p:spPr>
        <p:txBody>
          <a:bodyPr wrap="square">
            <a:spAutoFit/>
          </a:bodyPr>
          <a:lstStyle/>
          <a:p>
            <a:pPr>
              <a:spcBef>
                <a:spcPct val="50000"/>
              </a:spcBef>
            </a:pPr>
            <a:r>
              <a:rPr lang="en-IE" sz="3200" b="1" dirty="0" smtClean="0">
                <a:latin typeface="Arial" pitchFamily="34" charset="0"/>
                <a:cs typeface="Times New Roman" pitchFamily="18" charset="0"/>
              </a:rPr>
              <a:t>For Distant Vision:</a:t>
            </a:r>
          </a:p>
          <a:p>
            <a:pPr marL="514350" indent="-514350">
              <a:spcBef>
                <a:spcPct val="50000"/>
              </a:spcBef>
              <a:buFont typeface="+mj-lt"/>
              <a:buAutoNum type="arabicPeriod"/>
            </a:pPr>
            <a:r>
              <a:rPr lang="en-GB" sz="3200" dirty="0" smtClean="0">
                <a:latin typeface="Arial"/>
                <a:cs typeface="Arial"/>
              </a:rPr>
              <a:t>the Ciliary </a:t>
            </a:r>
            <a:r>
              <a:rPr lang="en-GB" sz="3200" dirty="0">
                <a:latin typeface="Arial"/>
                <a:cs typeface="Arial"/>
              </a:rPr>
              <a:t>muscle </a:t>
            </a:r>
            <a:r>
              <a:rPr lang="en-GB" sz="3200" dirty="0" smtClean="0">
                <a:latin typeface="Arial"/>
                <a:cs typeface="Arial"/>
              </a:rPr>
              <a:t>relax</a:t>
            </a:r>
            <a:r>
              <a:rPr lang="en-IE" sz="3200" dirty="0" smtClean="0">
                <a:latin typeface="Arial"/>
                <a:cs typeface="Arial"/>
              </a:rPr>
              <a:t>es</a:t>
            </a:r>
          </a:p>
          <a:p>
            <a:pPr marL="514350" indent="-514350">
              <a:spcBef>
                <a:spcPct val="50000"/>
              </a:spcBef>
              <a:buFont typeface="+mj-lt"/>
              <a:buAutoNum type="arabicPeriod"/>
            </a:pPr>
            <a:r>
              <a:rPr lang="en-GB" sz="3200" dirty="0" smtClean="0">
                <a:latin typeface="Arial"/>
                <a:cs typeface="Arial"/>
              </a:rPr>
              <a:t>the </a:t>
            </a:r>
            <a:r>
              <a:rPr lang="en-GB" sz="3200" dirty="0">
                <a:latin typeface="Arial"/>
                <a:cs typeface="Arial"/>
              </a:rPr>
              <a:t>suspensory ligaments </a:t>
            </a:r>
            <a:r>
              <a:rPr lang="en-GB" sz="3200" dirty="0" smtClean="0">
                <a:latin typeface="Arial"/>
                <a:cs typeface="Arial"/>
              </a:rPr>
              <a:t>contract</a:t>
            </a:r>
            <a:r>
              <a:rPr lang="en-IE" sz="3200" dirty="0" smtClean="0">
                <a:latin typeface="Arial"/>
                <a:cs typeface="Arial"/>
              </a:rPr>
              <a:t>,</a:t>
            </a:r>
            <a:r>
              <a:rPr lang="en-GB" sz="3200" dirty="0" smtClean="0">
                <a:latin typeface="Arial"/>
                <a:cs typeface="Arial"/>
              </a:rPr>
              <a:t> </a:t>
            </a:r>
          </a:p>
          <a:p>
            <a:pPr marL="514350" indent="-514350">
              <a:spcBef>
                <a:spcPct val="50000"/>
              </a:spcBef>
              <a:buFont typeface="+mj-lt"/>
              <a:buAutoNum type="arabicPeriod"/>
            </a:pPr>
            <a:r>
              <a:rPr lang="en-IE" sz="3200" dirty="0" smtClean="0">
                <a:latin typeface="Arial"/>
                <a:cs typeface="Arial"/>
              </a:rPr>
              <a:t>pulling</a:t>
            </a:r>
            <a:r>
              <a:rPr lang="en-GB" sz="3200" dirty="0" smtClean="0">
                <a:latin typeface="Arial"/>
                <a:cs typeface="Arial"/>
              </a:rPr>
              <a:t> </a:t>
            </a:r>
            <a:r>
              <a:rPr lang="en-GB" sz="3200" dirty="0">
                <a:latin typeface="Arial"/>
                <a:cs typeface="Arial"/>
              </a:rPr>
              <a:t>the lens </a:t>
            </a:r>
            <a:r>
              <a:rPr lang="en-IE" sz="3200" dirty="0" smtClean="0">
                <a:latin typeface="Arial"/>
                <a:cs typeface="Arial"/>
              </a:rPr>
              <a:t>thinner.</a:t>
            </a:r>
            <a:r>
              <a:rPr lang="en-GB" sz="3200" dirty="0" smtClean="0">
                <a:latin typeface="Arial"/>
                <a:cs typeface="Arial"/>
              </a:rPr>
              <a:t> </a:t>
            </a:r>
            <a:endParaRPr lang="en-GB" sz="3200" dirty="0">
              <a:solidFill>
                <a:schemeClr val="tx1"/>
              </a:solidFill>
              <a:latin typeface="Arial"/>
              <a:cs typeface="Arial"/>
            </a:endParaRPr>
          </a:p>
        </p:txBody>
      </p:sp>
      <p:sp>
        <p:nvSpPr>
          <p:cNvPr id="6" name="Slide Number Placeholder 5"/>
          <p:cNvSpPr>
            <a:spLocks noGrp="1"/>
          </p:cNvSpPr>
          <p:nvPr>
            <p:ph type="sldNum" sz="quarter" idx="12"/>
          </p:nvPr>
        </p:nvSpPr>
        <p:spPr/>
        <p:txBody>
          <a:bodyPr/>
          <a:lstStyle/>
          <a:p>
            <a:fld id="{2BCC4529-AE8E-4CA4-8CD1-29F39EAC70CC}" type="slidenum">
              <a:rPr lang="en-US" smtClean="0"/>
              <a:pPr/>
              <a:t>25</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5349" name="Object 5"/>
          <p:cNvGraphicFramePr>
            <a:graphicFrameLocks noChangeAspect="1"/>
          </p:cNvGraphicFramePr>
          <p:nvPr/>
        </p:nvGraphicFramePr>
        <p:xfrm>
          <a:off x="0" y="0"/>
          <a:ext cx="9144000" cy="6840538"/>
        </p:xfrm>
        <a:graphic>
          <a:graphicData uri="http://schemas.openxmlformats.org/presentationml/2006/ole">
            <mc:AlternateContent xmlns:mc="http://schemas.openxmlformats.org/markup-compatibility/2006">
              <mc:Choice xmlns:v="urn:schemas-microsoft-com:vml" Requires="v">
                <p:oleObj spid="_x0000_s5161" name="Image" r:id="rId4" imgW="3186286" imgH="2473143" progId="">
                  <p:embed/>
                </p:oleObj>
              </mc:Choice>
              <mc:Fallback>
                <p:oleObj name="Image" r:id="rId4" imgW="3186286" imgH="2473143" progId="">
                  <p:embed/>
                  <p:pic>
                    <p:nvPicPr>
                      <p:cNvPr id="0" name="Picture 2"/>
                      <p:cNvPicPr>
                        <a:picLocks noChangeAspect="1" noChangeArrowheads="1"/>
                      </p:cNvPicPr>
                      <p:nvPr/>
                    </p:nvPicPr>
                    <p:blipFill>
                      <a:blip r:embed="rId5">
                        <a:lum bright="-6000" contrast="12000"/>
                        <a:extLst>
                          <a:ext uri="{28A0092B-C50C-407E-A947-70E740481C1C}">
                            <a14:useLocalDpi xmlns:a14="http://schemas.microsoft.com/office/drawing/2010/main" val="0"/>
                          </a:ext>
                        </a:extLst>
                      </a:blip>
                      <a:srcRect/>
                      <a:stretch>
                        <a:fillRect/>
                      </a:stretch>
                    </p:blipFill>
                    <p:spPr bwMode="auto">
                      <a:xfrm>
                        <a:off x="0" y="0"/>
                        <a:ext cx="9144000" cy="684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2BCC4529-AE8E-4CA4-8CD1-29F39EAC70CC}"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ChangeArrowheads="1"/>
          </p:cNvSpPr>
          <p:nvPr/>
        </p:nvSpPr>
        <p:spPr bwMode="auto">
          <a:xfrm>
            <a:off x="1981200" y="381000"/>
            <a:ext cx="5257800" cy="533400"/>
          </a:xfrm>
          <a:prstGeom prst="rect">
            <a:avLst/>
          </a:prstGeom>
          <a:solidFill>
            <a:srgbClr val="CC0066"/>
          </a:solidFill>
          <a:ln w="9525">
            <a:noFill/>
            <a:miter lim="800000"/>
            <a:headEnd/>
            <a:tailEnd/>
          </a:ln>
          <a:effectLst/>
        </p:spPr>
        <p:txBody>
          <a:bodyPr anchor="ctr"/>
          <a:lstStyle/>
          <a:p>
            <a:pPr algn="ctr"/>
            <a:r>
              <a:rPr lang="en-IE" sz="4400">
                <a:solidFill>
                  <a:schemeClr val="bg1"/>
                </a:solidFill>
                <a:latin typeface="Balloonist SF" pitchFamily="34" charset="0"/>
              </a:rPr>
              <a:t>LEARNING CHECK</a:t>
            </a:r>
            <a:endParaRPr lang="en-GB" sz="4400">
              <a:solidFill>
                <a:schemeClr val="bg1"/>
              </a:solidFill>
              <a:latin typeface="Balloonist SF" pitchFamily="34" charset="0"/>
            </a:endParaRPr>
          </a:p>
        </p:txBody>
      </p:sp>
      <p:sp>
        <p:nvSpPr>
          <p:cNvPr id="246787" name="Content Placeholder 2"/>
          <p:cNvSpPr>
            <a:spLocks/>
          </p:cNvSpPr>
          <p:nvPr/>
        </p:nvSpPr>
        <p:spPr bwMode="auto">
          <a:xfrm>
            <a:off x="228600" y="1143000"/>
            <a:ext cx="8610600" cy="5486400"/>
          </a:xfrm>
          <a:prstGeom prst="rect">
            <a:avLst/>
          </a:prstGeom>
          <a:noFill/>
          <a:ln w="9525">
            <a:noFill/>
            <a:miter lim="800000"/>
            <a:headEnd/>
            <a:tailEnd/>
          </a:ln>
        </p:spPr>
        <p:txBody>
          <a:bodyPr lIns="90488" tIns="44450" rIns="90488" bIns="44450"/>
          <a:lstStyle/>
          <a:p>
            <a:pPr marL="514350" indent="-514350">
              <a:spcBef>
                <a:spcPct val="20000"/>
              </a:spcBef>
              <a:buFont typeface="+mj-lt"/>
              <a:buAutoNum type="arabicPeriod"/>
            </a:pPr>
            <a:r>
              <a:rPr lang="en-IE" sz="3600" dirty="0">
                <a:solidFill>
                  <a:schemeClr val="tx1"/>
                </a:solidFill>
                <a:latin typeface="Calibri"/>
                <a:cs typeface="Calibri"/>
              </a:rPr>
              <a:t>Name the 5 senses and the organs involved.</a:t>
            </a:r>
          </a:p>
          <a:p>
            <a:pPr marL="514350" indent="-514350">
              <a:spcBef>
                <a:spcPct val="20000"/>
              </a:spcBef>
              <a:buFont typeface="+mj-lt"/>
              <a:buAutoNum type="arabicPeriod"/>
            </a:pPr>
            <a:r>
              <a:rPr lang="en-IE" sz="3600" dirty="0">
                <a:solidFill>
                  <a:schemeClr val="tx1"/>
                </a:solidFill>
                <a:latin typeface="Calibri"/>
                <a:cs typeface="Calibri"/>
              </a:rPr>
              <a:t>Name the 3 main layers of the eye and the function of each.</a:t>
            </a:r>
          </a:p>
          <a:p>
            <a:pPr marL="514350" indent="-514350">
              <a:spcBef>
                <a:spcPct val="20000"/>
              </a:spcBef>
              <a:buFont typeface="+mj-lt"/>
              <a:buAutoNum type="arabicPeriod"/>
            </a:pPr>
            <a:r>
              <a:rPr lang="en-IE" sz="3600" dirty="0">
                <a:solidFill>
                  <a:schemeClr val="tx1"/>
                </a:solidFill>
                <a:latin typeface="Calibri"/>
                <a:cs typeface="Calibri"/>
              </a:rPr>
              <a:t>What is the function of the </a:t>
            </a:r>
            <a:br>
              <a:rPr lang="en-IE" sz="3600" dirty="0">
                <a:solidFill>
                  <a:schemeClr val="tx1"/>
                </a:solidFill>
                <a:latin typeface="Calibri"/>
                <a:cs typeface="Calibri"/>
              </a:rPr>
            </a:br>
            <a:r>
              <a:rPr lang="en-IE" sz="3600" dirty="0">
                <a:solidFill>
                  <a:schemeClr val="tx1"/>
                </a:solidFill>
                <a:latin typeface="Calibri"/>
                <a:cs typeface="Calibri"/>
              </a:rPr>
              <a:t>[a] iris,  [b] lens, [c] cornea, [d] fovea</a:t>
            </a:r>
          </a:p>
          <a:p>
            <a:pPr marL="514350" indent="-514350">
              <a:spcBef>
                <a:spcPct val="20000"/>
              </a:spcBef>
              <a:buFont typeface="+mj-lt"/>
              <a:buAutoNum type="arabicPeriod"/>
            </a:pPr>
            <a:r>
              <a:rPr lang="en-IE" sz="3600" dirty="0">
                <a:solidFill>
                  <a:schemeClr val="tx1"/>
                </a:solidFill>
                <a:latin typeface="Calibri"/>
                <a:cs typeface="Calibri"/>
              </a:rPr>
              <a:t>What is accommodation</a:t>
            </a:r>
            <a:r>
              <a:rPr lang="en-IE" sz="3600" dirty="0" smtClean="0">
                <a:solidFill>
                  <a:schemeClr val="tx1"/>
                </a:solidFill>
                <a:latin typeface="Calibri"/>
                <a:cs typeface="Calibri"/>
              </a:rPr>
              <a:t>?</a:t>
            </a:r>
            <a:endParaRPr lang="en-IE" sz="3600" dirty="0">
              <a:solidFill>
                <a:schemeClr val="tx1"/>
              </a:solidFill>
              <a:latin typeface="Calibri"/>
              <a:cs typeface="Calibri"/>
            </a:endParaRPr>
          </a:p>
        </p:txBody>
      </p:sp>
      <p:sp>
        <p:nvSpPr>
          <p:cNvPr id="4" name="Slide Number Placeholder 3"/>
          <p:cNvSpPr>
            <a:spLocks noGrp="1"/>
          </p:cNvSpPr>
          <p:nvPr>
            <p:ph type="sldNum" sz="quarter" idx="12"/>
          </p:nvPr>
        </p:nvSpPr>
        <p:spPr/>
        <p:txBody>
          <a:bodyPr/>
          <a:lstStyle/>
          <a:p>
            <a:fld id="{2BCC4529-AE8E-4CA4-8CD1-29F39EAC70CC}" type="slidenum">
              <a:rPr lang="en-US" smtClean="0"/>
              <a:pPr/>
              <a:t>27</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67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678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678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678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67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6" grpId="0" animBg="1" autoUpdateAnimBg="0"/>
      <p:bldP spid="246787"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a:xfrm>
            <a:off x="152400" y="-228600"/>
            <a:ext cx="8991600" cy="1134978"/>
          </a:xfrm>
        </p:spPr>
        <p:txBody>
          <a:bodyPr>
            <a:normAutofit/>
          </a:bodyPr>
          <a:lstStyle/>
          <a:p>
            <a:r>
              <a:rPr lang="en-GB" sz="3200" b="1" dirty="0">
                <a:latin typeface="Arial" pitchFamily="34" charset="0"/>
              </a:rPr>
              <a:t>Reflex Action and </a:t>
            </a:r>
            <a:r>
              <a:rPr lang="en-GB" sz="3200" b="1" i="1" dirty="0">
                <a:latin typeface="Arial" pitchFamily="34" charset="0"/>
                <a:cs typeface="Arial" pitchFamily="34" charset="0"/>
              </a:rPr>
              <a:t>Antagonistic Muscle </a:t>
            </a:r>
            <a:r>
              <a:rPr lang="en-GB" sz="3200" b="1" i="1" dirty="0" err="1" smtClean="0">
                <a:latin typeface="Arial" pitchFamily="34" charset="0"/>
                <a:cs typeface="Arial" pitchFamily="34" charset="0"/>
              </a:rPr>
              <a:t>Actio</a:t>
            </a:r>
            <a:endParaRPr lang="en-GB" sz="3200" b="1" i="1" dirty="0">
              <a:latin typeface="Arial" pitchFamily="34" charset="0"/>
              <a:cs typeface="Arial" pitchFamily="34" charset="0"/>
            </a:endParaRPr>
          </a:p>
        </p:txBody>
      </p:sp>
      <p:sp>
        <p:nvSpPr>
          <p:cNvPr id="14341" name="Text Box 5"/>
          <p:cNvSpPr txBox="1">
            <a:spLocks noChangeArrowheads="1"/>
          </p:cNvSpPr>
          <p:nvPr/>
        </p:nvSpPr>
        <p:spPr bwMode="auto">
          <a:xfrm>
            <a:off x="228600" y="5029200"/>
            <a:ext cx="3886200" cy="1569660"/>
          </a:xfrm>
          <a:prstGeom prst="rect">
            <a:avLst/>
          </a:prstGeom>
          <a:noFill/>
          <a:ln w="9525">
            <a:noFill/>
            <a:miter lim="800000"/>
            <a:headEnd/>
            <a:tailEnd/>
          </a:ln>
          <a:effectLst/>
        </p:spPr>
        <p:txBody>
          <a:bodyPr wrap="square">
            <a:spAutoFit/>
          </a:bodyPr>
          <a:lstStyle/>
          <a:p>
            <a:pPr>
              <a:spcBef>
                <a:spcPct val="50000"/>
              </a:spcBef>
            </a:pPr>
            <a:r>
              <a:rPr lang="en-GB" sz="2400" dirty="0">
                <a:latin typeface="Arial"/>
                <a:cs typeface="Arial"/>
              </a:rPr>
              <a:t>Circular muscles contract</a:t>
            </a:r>
          </a:p>
          <a:p>
            <a:pPr>
              <a:spcBef>
                <a:spcPct val="50000"/>
              </a:spcBef>
            </a:pPr>
            <a:r>
              <a:rPr lang="en-GB" sz="2400" dirty="0">
                <a:latin typeface="Arial"/>
                <a:cs typeface="Arial"/>
              </a:rPr>
              <a:t>Radial muscles relax</a:t>
            </a:r>
          </a:p>
          <a:p>
            <a:pPr>
              <a:spcBef>
                <a:spcPct val="50000"/>
              </a:spcBef>
            </a:pPr>
            <a:r>
              <a:rPr lang="en-GB" sz="2400" dirty="0">
                <a:latin typeface="Arial"/>
                <a:cs typeface="Arial"/>
              </a:rPr>
              <a:t>Pupils </a:t>
            </a:r>
            <a:r>
              <a:rPr lang="en-GB" sz="2400" i="1" dirty="0">
                <a:latin typeface="Arial"/>
                <a:cs typeface="Arial"/>
              </a:rPr>
              <a:t>constricted</a:t>
            </a:r>
          </a:p>
        </p:txBody>
      </p:sp>
      <p:sp>
        <p:nvSpPr>
          <p:cNvPr id="14342" name="Text Box 6"/>
          <p:cNvSpPr txBox="1">
            <a:spLocks noChangeArrowheads="1"/>
          </p:cNvSpPr>
          <p:nvPr/>
        </p:nvSpPr>
        <p:spPr bwMode="auto">
          <a:xfrm>
            <a:off x="4648200" y="4114800"/>
            <a:ext cx="4114800" cy="375987"/>
          </a:xfrm>
          <a:prstGeom prst="rect">
            <a:avLst/>
          </a:prstGeom>
          <a:noFill/>
          <a:ln w="9525">
            <a:noFill/>
            <a:miter lim="800000"/>
            <a:headEnd/>
            <a:tailEnd/>
          </a:ln>
          <a:effectLst/>
        </p:spPr>
        <p:txBody>
          <a:bodyPr>
            <a:spAutoFit/>
          </a:bodyPr>
          <a:lstStyle/>
          <a:p>
            <a:pPr>
              <a:spcBef>
                <a:spcPct val="50000"/>
              </a:spcBef>
            </a:pPr>
            <a:endParaRPr lang="en-US"/>
          </a:p>
        </p:txBody>
      </p:sp>
      <p:sp>
        <p:nvSpPr>
          <p:cNvPr id="14343" name="Text Box 7"/>
          <p:cNvSpPr txBox="1">
            <a:spLocks noChangeArrowheads="1"/>
          </p:cNvSpPr>
          <p:nvPr/>
        </p:nvSpPr>
        <p:spPr bwMode="auto">
          <a:xfrm>
            <a:off x="4419600" y="5181599"/>
            <a:ext cx="4724400" cy="1569660"/>
          </a:xfrm>
          <a:prstGeom prst="rect">
            <a:avLst/>
          </a:prstGeom>
          <a:noFill/>
          <a:ln w="9525">
            <a:noFill/>
            <a:miter lim="800000"/>
            <a:headEnd/>
            <a:tailEnd/>
          </a:ln>
          <a:effectLst/>
        </p:spPr>
        <p:txBody>
          <a:bodyPr wrap="square">
            <a:spAutoFit/>
          </a:bodyPr>
          <a:lstStyle/>
          <a:p>
            <a:pPr>
              <a:spcBef>
                <a:spcPct val="50000"/>
              </a:spcBef>
            </a:pPr>
            <a:r>
              <a:rPr lang="en-GB" sz="2400" dirty="0">
                <a:latin typeface="Arial"/>
                <a:cs typeface="Arial"/>
              </a:rPr>
              <a:t>Radial muscles contract</a:t>
            </a:r>
          </a:p>
          <a:p>
            <a:pPr>
              <a:spcBef>
                <a:spcPct val="50000"/>
              </a:spcBef>
            </a:pPr>
            <a:r>
              <a:rPr lang="en-GB" sz="2400" dirty="0">
                <a:latin typeface="Arial"/>
                <a:cs typeface="Arial"/>
              </a:rPr>
              <a:t>Circular muscles relax</a:t>
            </a:r>
          </a:p>
          <a:p>
            <a:pPr>
              <a:spcBef>
                <a:spcPct val="50000"/>
              </a:spcBef>
            </a:pPr>
            <a:r>
              <a:rPr lang="en-GB" sz="2400" dirty="0">
                <a:latin typeface="Arial"/>
                <a:cs typeface="Arial"/>
              </a:rPr>
              <a:t>Pupils dilated</a:t>
            </a:r>
          </a:p>
        </p:txBody>
      </p:sp>
      <p:sp>
        <p:nvSpPr>
          <p:cNvPr id="14344" name="Text Box 8"/>
          <p:cNvSpPr txBox="1">
            <a:spLocks noChangeArrowheads="1"/>
          </p:cNvSpPr>
          <p:nvPr/>
        </p:nvSpPr>
        <p:spPr bwMode="auto">
          <a:xfrm>
            <a:off x="0" y="4042611"/>
            <a:ext cx="8458200" cy="375987"/>
          </a:xfrm>
          <a:prstGeom prst="rect">
            <a:avLst/>
          </a:prstGeom>
          <a:noFill/>
          <a:ln w="9525">
            <a:noFill/>
            <a:miter lim="800000"/>
            <a:headEnd/>
            <a:tailEnd/>
          </a:ln>
          <a:effectLst/>
        </p:spPr>
        <p:txBody>
          <a:bodyPr>
            <a:spAutoFit/>
          </a:bodyPr>
          <a:lstStyle/>
          <a:p>
            <a:pPr>
              <a:spcBef>
                <a:spcPct val="50000"/>
              </a:spcBef>
            </a:pPr>
            <a:endParaRPr lang="en-US"/>
          </a:p>
        </p:txBody>
      </p:sp>
      <p:sp>
        <p:nvSpPr>
          <p:cNvPr id="9" name="Slide Number Placeholder 8"/>
          <p:cNvSpPr>
            <a:spLocks noGrp="1"/>
          </p:cNvSpPr>
          <p:nvPr>
            <p:ph type="sldNum" sz="quarter" idx="12"/>
          </p:nvPr>
        </p:nvSpPr>
        <p:spPr/>
        <p:txBody>
          <a:bodyPr/>
          <a:lstStyle/>
          <a:p>
            <a:fld id="{2BCC4529-AE8E-4CA4-8CD1-29F39EAC70CC}" type="slidenum">
              <a:rPr lang="en-US" smtClean="0"/>
              <a:pPr/>
              <a:t>28</a:t>
            </a:fld>
            <a:endParaRPr lang="en-US"/>
          </a:p>
        </p:txBody>
      </p:sp>
      <p:pic>
        <p:nvPicPr>
          <p:cNvPr id="10"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843" b="14590"/>
          <a:stretch/>
        </p:blipFill>
        <p:spPr bwMode="auto">
          <a:xfrm>
            <a:off x="895557" y="762000"/>
            <a:ext cx="672444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additive="base">
                                        <p:cTn id="7" dur="500" fill="hold"/>
                                        <p:tgtEl>
                                          <p:spTgt spid="14341"/>
                                        </p:tgtEl>
                                        <p:attrNameLst>
                                          <p:attrName>ppt_x</p:attrName>
                                        </p:attrNameLst>
                                      </p:cBhvr>
                                      <p:tavLst>
                                        <p:tav tm="0">
                                          <p:val>
                                            <p:strVal val="0-#ppt_w/2"/>
                                          </p:val>
                                        </p:tav>
                                        <p:tav tm="100000">
                                          <p:val>
                                            <p:strVal val="#ppt_x"/>
                                          </p:val>
                                        </p:tav>
                                      </p:tavLst>
                                    </p:anim>
                                    <p:anim calcmode="lin" valueType="num">
                                      <p:cBhvr additive="base">
                                        <p:cTn id="8" dur="500" fill="hold"/>
                                        <p:tgtEl>
                                          <p:spTgt spid="143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43"/>
                                        </p:tgtEl>
                                        <p:attrNameLst>
                                          <p:attrName>style.visibility</p:attrName>
                                        </p:attrNameLst>
                                      </p:cBhvr>
                                      <p:to>
                                        <p:strVal val="visible"/>
                                      </p:to>
                                    </p:set>
                                    <p:anim calcmode="lin" valueType="num">
                                      <p:cBhvr additive="base">
                                        <p:cTn id="13" dur="500" fill="hold"/>
                                        <p:tgtEl>
                                          <p:spTgt spid="14343"/>
                                        </p:tgtEl>
                                        <p:attrNameLst>
                                          <p:attrName>ppt_x</p:attrName>
                                        </p:attrNameLst>
                                      </p:cBhvr>
                                      <p:tavLst>
                                        <p:tav tm="0">
                                          <p:val>
                                            <p:strVal val="0-#ppt_w/2"/>
                                          </p:val>
                                        </p:tav>
                                        <p:tav tm="100000">
                                          <p:val>
                                            <p:strVal val="#ppt_x"/>
                                          </p:val>
                                        </p:tav>
                                      </p:tavLst>
                                    </p:anim>
                                    <p:anim calcmode="lin" valueType="num">
                                      <p:cBhvr additive="base">
                                        <p:cTn id="14" dur="500" fill="hold"/>
                                        <p:tgtEl>
                                          <p:spTgt spid="1434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utoUpdateAnimBg="0"/>
      <p:bldP spid="14343"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605587" y="4357687"/>
            <a:ext cx="2538413" cy="2500313"/>
            <a:chOff x="3686" y="2742"/>
            <a:chExt cx="1599" cy="1575"/>
          </a:xfrm>
        </p:grpSpPr>
        <p:sp>
          <p:nvSpPr>
            <p:cNvPr id="144387" name="Freeform 3"/>
            <p:cNvSpPr>
              <a:spLocks/>
            </p:cNvSpPr>
            <p:nvPr/>
          </p:nvSpPr>
          <p:spPr bwMode="auto">
            <a:xfrm>
              <a:off x="3889" y="2894"/>
              <a:ext cx="1346" cy="1300"/>
            </a:xfrm>
            <a:custGeom>
              <a:avLst/>
              <a:gdLst/>
              <a:ahLst/>
              <a:cxnLst>
                <a:cxn ang="0">
                  <a:pos x="31" y="5836"/>
                </a:cxn>
                <a:cxn ang="0">
                  <a:pos x="188" y="4876"/>
                </a:cxn>
                <a:cxn ang="0">
                  <a:pos x="469" y="3971"/>
                </a:cxn>
                <a:cxn ang="0">
                  <a:pos x="864" y="3130"/>
                </a:cxn>
                <a:cxn ang="0">
                  <a:pos x="1363" y="2365"/>
                </a:cxn>
                <a:cxn ang="0">
                  <a:pos x="1954" y="1689"/>
                </a:cxn>
                <a:cxn ang="0">
                  <a:pos x="2630" y="1110"/>
                </a:cxn>
                <a:cxn ang="0">
                  <a:pos x="3379" y="641"/>
                </a:cxn>
                <a:cxn ang="0">
                  <a:pos x="4191" y="293"/>
                </a:cxn>
                <a:cxn ang="0">
                  <a:pos x="5056" y="75"/>
                </a:cxn>
                <a:cxn ang="0">
                  <a:pos x="5965" y="0"/>
                </a:cxn>
                <a:cxn ang="0">
                  <a:pos x="6873" y="75"/>
                </a:cxn>
                <a:cxn ang="0">
                  <a:pos x="7738" y="293"/>
                </a:cxn>
                <a:cxn ang="0">
                  <a:pos x="8550" y="641"/>
                </a:cxn>
                <a:cxn ang="0">
                  <a:pos x="9299" y="1110"/>
                </a:cxn>
                <a:cxn ang="0">
                  <a:pos x="9975" y="1689"/>
                </a:cxn>
                <a:cxn ang="0">
                  <a:pos x="10567" y="2365"/>
                </a:cxn>
                <a:cxn ang="0">
                  <a:pos x="11064" y="3130"/>
                </a:cxn>
                <a:cxn ang="0">
                  <a:pos x="11459" y="3971"/>
                </a:cxn>
                <a:cxn ang="0">
                  <a:pos x="11741" y="4876"/>
                </a:cxn>
                <a:cxn ang="0">
                  <a:pos x="11897" y="5836"/>
                </a:cxn>
                <a:cxn ang="0">
                  <a:pos x="11921" y="6845"/>
                </a:cxn>
                <a:cxn ang="0">
                  <a:pos x="11800" y="7850"/>
                </a:cxn>
                <a:cxn ang="0">
                  <a:pos x="11938" y="7975"/>
                </a:cxn>
                <a:cxn ang="0">
                  <a:pos x="12304" y="8124"/>
                </a:cxn>
                <a:cxn ang="0">
                  <a:pos x="13047" y="8387"/>
                </a:cxn>
                <a:cxn ang="0">
                  <a:pos x="13347" y="8528"/>
                </a:cxn>
                <a:cxn ang="0">
                  <a:pos x="13401" y="8625"/>
                </a:cxn>
                <a:cxn ang="0">
                  <a:pos x="13446" y="8832"/>
                </a:cxn>
                <a:cxn ang="0">
                  <a:pos x="13461" y="9095"/>
                </a:cxn>
                <a:cxn ang="0">
                  <a:pos x="13394" y="9211"/>
                </a:cxn>
                <a:cxn ang="0">
                  <a:pos x="13184" y="9258"/>
                </a:cxn>
                <a:cxn ang="0">
                  <a:pos x="12782" y="9232"/>
                </a:cxn>
                <a:cxn ang="0">
                  <a:pos x="12045" y="9102"/>
                </a:cxn>
                <a:cxn ang="0">
                  <a:pos x="11685" y="9036"/>
                </a:cxn>
                <a:cxn ang="0">
                  <a:pos x="11476" y="9030"/>
                </a:cxn>
                <a:cxn ang="0">
                  <a:pos x="11057" y="9886"/>
                </a:cxn>
                <a:cxn ang="0">
                  <a:pos x="10274" y="10996"/>
                </a:cxn>
                <a:cxn ang="0">
                  <a:pos x="9805" y="11474"/>
                </a:cxn>
                <a:cxn ang="0">
                  <a:pos x="9292" y="11897"/>
                </a:cxn>
                <a:cxn ang="0">
                  <a:pos x="8737" y="12258"/>
                </a:cxn>
                <a:cxn ang="0">
                  <a:pos x="8146" y="12553"/>
                </a:cxn>
                <a:cxn ang="0">
                  <a:pos x="7523" y="12777"/>
                </a:cxn>
                <a:cxn ang="0">
                  <a:pos x="6871" y="12927"/>
                </a:cxn>
                <a:cxn ang="0">
                  <a:pos x="6194" y="12997"/>
                </a:cxn>
                <a:cxn ang="0">
                  <a:pos x="5354" y="12968"/>
                </a:cxn>
                <a:cxn ang="0">
                  <a:pos x="4474" y="12797"/>
                </a:cxn>
                <a:cxn ang="0">
                  <a:pos x="3643" y="12491"/>
                </a:cxn>
                <a:cxn ang="0">
                  <a:pos x="2872" y="12061"/>
                </a:cxn>
                <a:cxn ang="0">
                  <a:pos x="2171" y="11517"/>
                </a:cxn>
                <a:cxn ang="0">
                  <a:pos x="1549" y="10872"/>
                </a:cxn>
                <a:cxn ang="0">
                  <a:pos x="1019" y="10135"/>
                </a:cxn>
                <a:cxn ang="0">
                  <a:pos x="588" y="9319"/>
                </a:cxn>
                <a:cxn ang="0">
                  <a:pos x="269" y="8434"/>
                </a:cxn>
                <a:cxn ang="0">
                  <a:pos x="69" y="7491"/>
                </a:cxn>
                <a:cxn ang="0">
                  <a:pos x="0" y="6500"/>
                </a:cxn>
              </a:cxnLst>
              <a:rect l="0" t="0" r="r" b="b"/>
              <a:pathLst>
                <a:path w="13467" h="13002">
                  <a:moveTo>
                    <a:pt x="0" y="6500"/>
                  </a:moveTo>
                  <a:lnTo>
                    <a:pt x="8" y="6167"/>
                  </a:lnTo>
                  <a:lnTo>
                    <a:pt x="31" y="5836"/>
                  </a:lnTo>
                  <a:lnTo>
                    <a:pt x="69" y="5510"/>
                  </a:lnTo>
                  <a:lnTo>
                    <a:pt x="122" y="5191"/>
                  </a:lnTo>
                  <a:lnTo>
                    <a:pt x="188" y="4876"/>
                  </a:lnTo>
                  <a:lnTo>
                    <a:pt x="269" y="4568"/>
                  </a:lnTo>
                  <a:lnTo>
                    <a:pt x="363" y="4265"/>
                  </a:lnTo>
                  <a:lnTo>
                    <a:pt x="469" y="3971"/>
                  </a:lnTo>
                  <a:lnTo>
                    <a:pt x="588" y="3683"/>
                  </a:lnTo>
                  <a:lnTo>
                    <a:pt x="720" y="3402"/>
                  </a:lnTo>
                  <a:lnTo>
                    <a:pt x="864" y="3130"/>
                  </a:lnTo>
                  <a:lnTo>
                    <a:pt x="1019" y="2866"/>
                  </a:lnTo>
                  <a:lnTo>
                    <a:pt x="1185" y="2611"/>
                  </a:lnTo>
                  <a:lnTo>
                    <a:pt x="1363" y="2365"/>
                  </a:lnTo>
                  <a:lnTo>
                    <a:pt x="1549" y="2130"/>
                  </a:lnTo>
                  <a:lnTo>
                    <a:pt x="1747" y="1904"/>
                  </a:lnTo>
                  <a:lnTo>
                    <a:pt x="1954" y="1689"/>
                  </a:lnTo>
                  <a:lnTo>
                    <a:pt x="2171" y="1485"/>
                  </a:lnTo>
                  <a:lnTo>
                    <a:pt x="2396" y="1292"/>
                  </a:lnTo>
                  <a:lnTo>
                    <a:pt x="2630" y="1110"/>
                  </a:lnTo>
                  <a:lnTo>
                    <a:pt x="2872" y="942"/>
                  </a:lnTo>
                  <a:lnTo>
                    <a:pt x="3122" y="785"/>
                  </a:lnTo>
                  <a:lnTo>
                    <a:pt x="3379" y="641"/>
                  </a:lnTo>
                  <a:lnTo>
                    <a:pt x="3643" y="511"/>
                  </a:lnTo>
                  <a:lnTo>
                    <a:pt x="3914" y="395"/>
                  </a:lnTo>
                  <a:lnTo>
                    <a:pt x="4191" y="293"/>
                  </a:lnTo>
                  <a:lnTo>
                    <a:pt x="4474" y="205"/>
                  </a:lnTo>
                  <a:lnTo>
                    <a:pt x="4763" y="133"/>
                  </a:lnTo>
                  <a:lnTo>
                    <a:pt x="5056" y="75"/>
                  </a:lnTo>
                  <a:lnTo>
                    <a:pt x="5354" y="34"/>
                  </a:lnTo>
                  <a:lnTo>
                    <a:pt x="5657" y="9"/>
                  </a:lnTo>
                  <a:lnTo>
                    <a:pt x="5965" y="0"/>
                  </a:lnTo>
                  <a:lnTo>
                    <a:pt x="6272" y="9"/>
                  </a:lnTo>
                  <a:lnTo>
                    <a:pt x="6574" y="34"/>
                  </a:lnTo>
                  <a:lnTo>
                    <a:pt x="6873" y="75"/>
                  </a:lnTo>
                  <a:lnTo>
                    <a:pt x="7167" y="133"/>
                  </a:lnTo>
                  <a:lnTo>
                    <a:pt x="7455" y="205"/>
                  </a:lnTo>
                  <a:lnTo>
                    <a:pt x="7738" y="293"/>
                  </a:lnTo>
                  <a:lnTo>
                    <a:pt x="8015" y="395"/>
                  </a:lnTo>
                  <a:lnTo>
                    <a:pt x="8286" y="511"/>
                  </a:lnTo>
                  <a:lnTo>
                    <a:pt x="8550" y="641"/>
                  </a:lnTo>
                  <a:lnTo>
                    <a:pt x="8807" y="785"/>
                  </a:lnTo>
                  <a:lnTo>
                    <a:pt x="9057" y="942"/>
                  </a:lnTo>
                  <a:lnTo>
                    <a:pt x="9299" y="1110"/>
                  </a:lnTo>
                  <a:lnTo>
                    <a:pt x="9533" y="1292"/>
                  </a:lnTo>
                  <a:lnTo>
                    <a:pt x="9758" y="1485"/>
                  </a:lnTo>
                  <a:lnTo>
                    <a:pt x="9975" y="1689"/>
                  </a:lnTo>
                  <a:lnTo>
                    <a:pt x="10182" y="1904"/>
                  </a:lnTo>
                  <a:lnTo>
                    <a:pt x="10379" y="2130"/>
                  </a:lnTo>
                  <a:lnTo>
                    <a:pt x="10567" y="2365"/>
                  </a:lnTo>
                  <a:lnTo>
                    <a:pt x="10743" y="2611"/>
                  </a:lnTo>
                  <a:lnTo>
                    <a:pt x="10909" y="2866"/>
                  </a:lnTo>
                  <a:lnTo>
                    <a:pt x="11064" y="3130"/>
                  </a:lnTo>
                  <a:lnTo>
                    <a:pt x="11208" y="3402"/>
                  </a:lnTo>
                  <a:lnTo>
                    <a:pt x="11340" y="3683"/>
                  </a:lnTo>
                  <a:lnTo>
                    <a:pt x="11459" y="3971"/>
                  </a:lnTo>
                  <a:lnTo>
                    <a:pt x="11567" y="4265"/>
                  </a:lnTo>
                  <a:lnTo>
                    <a:pt x="11660" y="4568"/>
                  </a:lnTo>
                  <a:lnTo>
                    <a:pt x="11741" y="4876"/>
                  </a:lnTo>
                  <a:lnTo>
                    <a:pt x="11807" y="5191"/>
                  </a:lnTo>
                  <a:lnTo>
                    <a:pt x="11859" y="5510"/>
                  </a:lnTo>
                  <a:lnTo>
                    <a:pt x="11897" y="5836"/>
                  </a:lnTo>
                  <a:lnTo>
                    <a:pt x="11921" y="6167"/>
                  </a:lnTo>
                  <a:lnTo>
                    <a:pt x="11929" y="6500"/>
                  </a:lnTo>
                  <a:lnTo>
                    <a:pt x="11921" y="6845"/>
                  </a:lnTo>
                  <a:lnTo>
                    <a:pt x="11896" y="7186"/>
                  </a:lnTo>
                  <a:lnTo>
                    <a:pt x="11855" y="7521"/>
                  </a:lnTo>
                  <a:lnTo>
                    <a:pt x="11800" y="7850"/>
                  </a:lnTo>
                  <a:lnTo>
                    <a:pt x="11812" y="7888"/>
                  </a:lnTo>
                  <a:lnTo>
                    <a:pt x="11860" y="7930"/>
                  </a:lnTo>
                  <a:lnTo>
                    <a:pt x="11938" y="7975"/>
                  </a:lnTo>
                  <a:lnTo>
                    <a:pt x="12042" y="8023"/>
                  </a:lnTo>
                  <a:lnTo>
                    <a:pt x="12165" y="8073"/>
                  </a:lnTo>
                  <a:lnTo>
                    <a:pt x="12304" y="8124"/>
                  </a:lnTo>
                  <a:lnTo>
                    <a:pt x="12607" y="8230"/>
                  </a:lnTo>
                  <a:lnTo>
                    <a:pt x="12908" y="8335"/>
                  </a:lnTo>
                  <a:lnTo>
                    <a:pt x="13047" y="8387"/>
                  </a:lnTo>
                  <a:lnTo>
                    <a:pt x="13170" y="8436"/>
                  </a:lnTo>
                  <a:lnTo>
                    <a:pt x="13272" y="8483"/>
                  </a:lnTo>
                  <a:lnTo>
                    <a:pt x="13347" y="8528"/>
                  </a:lnTo>
                  <a:lnTo>
                    <a:pt x="13393" y="8569"/>
                  </a:lnTo>
                  <a:lnTo>
                    <a:pt x="13403" y="8606"/>
                  </a:lnTo>
                  <a:lnTo>
                    <a:pt x="13401" y="8625"/>
                  </a:lnTo>
                  <a:lnTo>
                    <a:pt x="13405" y="8655"/>
                  </a:lnTo>
                  <a:lnTo>
                    <a:pt x="13423" y="8733"/>
                  </a:lnTo>
                  <a:lnTo>
                    <a:pt x="13446" y="8832"/>
                  </a:lnTo>
                  <a:lnTo>
                    <a:pt x="13464" y="8940"/>
                  </a:lnTo>
                  <a:lnTo>
                    <a:pt x="13467" y="9046"/>
                  </a:lnTo>
                  <a:lnTo>
                    <a:pt x="13461" y="9095"/>
                  </a:lnTo>
                  <a:lnTo>
                    <a:pt x="13448" y="9140"/>
                  </a:lnTo>
                  <a:lnTo>
                    <a:pt x="13426" y="9179"/>
                  </a:lnTo>
                  <a:lnTo>
                    <a:pt x="13394" y="9211"/>
                  </a:lnTo>
                  <a:lnTo>
                    <a:pt x="13350" y="9235"/>
                  </a:lnTo>
                  <a:lnTo>
                    <a:pt x="13296" y="9248"/>
                  </a:lnTo>
                  <a:lnTo>
                    <a:pt x="13184" y="9258"/>
                  </a:lnTo>
                  <a:lnTo>
                    <a:pt x="13060" y="9257"/>
                  </a:lnTo>
                  <a:lnTo>
                    <a:pt x="12925" y="9247"/>
                  </a:lnTo>
                  <a:lnTo>
                    <a:pt x="12782" y="9232"/>
                  </a:lnTo>
                  <a:lnTo>
                    <a:pt x="12483" y="9185"/>
                  </a:lnTo>
                  <a:lnTo>
                    <a:pt x="12186" y="9129"/>
                  </a:lnTo>
                  <a:lnTo>
                    <a:pt x="12045" y="9102"/>
                  </a:lnTo>
                  <a:lnTo>
                    <a:pt x="11912" y="9076"/>
                  </a:lnTo>
                  <a:lnTo>
                    <a:pt x="11791" y="9054"/>
                  </a:lnTo>
                  <a:lnTo>
                    <a:pt x="11685" y="9036"/>
                  </a:lnTo>
                  <a:lnTo>
                    <a:pt x="11594" y="9026"/>
                  </a:lnTo>
                  <a:lnTo>
                    <a:pt x="11524" y="9023"/>
                  </a:lnTo>
                  <a:lnTo>
                    <a:pt x="11476" y="9030"/>
                  </a:lnTo>
                  <a:lnTo>
                    <a:pt x="11453" y="9048"/>
                  </a:lnTo>
                  <a:lnTo>
                    <a:pt x="11269" y="9476"/>
                  </a:lnTo>
                  <a:lnTo>
                    <a:pt x="11057" y="9886"/>
                  </a:lnTo>
                  <a:lnTo>
                    <a:pt x="10820" y="10276"/>
                  </a:lnTo>
                  <a:lnTo>
                    <a:pt x="10558" y="10647"/>
                  </a:lnTo>
                  <a:lnTo>
                    <a:pt x="10274" y="10996"/>
                  </a:lnTo>
                  <a:lnTo>
                    <a:pt x="10123" y="11161"/>
                  </a:lnTo>
                  <a:lnTo>
                    <a:pt x="9967" y="11321"/>
                  </a:lnTo>
                  <a:lnTo>
                    <a:pt x="9805" y="11474"/>
                  </a:lnTo>
                  <a:lnTo>
                    <a:pt x="9639" y="11622"/>
                  </a:lnTo>
                  <a:lnTo>
                    <a:pt x="9468" y="11763"/>
                  </a:lnTo>
                  <a:lnTo>
                    <a:pt x="9292" y="11897"/>
                  </a:lnTo>
                  <a:lnTo>
                    <a:pt x="9111" y="12024"/>
                  </a:lnTo>
                  <a:lnTo>
                    <a:pt x="8927" y="12145"/>
                  </a:lnTo>
                  <a:lnTo>
                    <a:pt x="8737" y="12258"/>
                  </a:lnTo>
                  <a:lnTo>
                    <a:pt x="8544" y="12364"/>
                  </a:lnTo>
                  <a:lnTo>
                    <a:pt x="8347" y="12462"/>
                  </a:lnTo>
                  <a:lnTo>
                    <a:pt x="8146" y="12553"/>
                  </a:lnTo>
                  <a:lnTo>
                    <a:pt x="7942" y="12635"/>
                  </a:lnTo>
                  <a:lnTo>
                    <a:pt x="7734" y="12711"/>
                  </a:lnTo>
                  <a:lnTo>
                    <a:pt x="7523" y="12777"/>
                  </a:lnTo>
                  <a:lnTo>
                    <a:pt x="7308" y="12836"/>
                  </a:lnTo>
                  <a:lnTo>
                    <a:pt x="7091" y="12885"/>
                  </a:lnTo>
                  <a:lnTo>
                    <a:pt x="6871" y="12927"/>
                  </a:lnTo>
                  <a:lnTo>
                    <a:pt x="6647" y="12960"/>
                  </a:lnTo>
                  <a:lnTo>
                    <a:pt x="6422" y="12982"/>
                  </a:lnTo>
                  <a:lnTo>
                    <a:pt x="6194" y="12997"/>
                  </a:lnTo>
                  <a:lnTo>
                    <a:pt x="5965" y="13002"/>
                  </a:lnTo>
                  <a:lnTo>
                    <a:pt x="5657" y="12994"/>
                  </a:lnTo>
                  <a:lnTo>
                    <a:pt x="5354" y="12968"/>
                  </a:lnTo>
                  <a:lnTo>
                    <a:pt x="5056" y="12927"/>
                  </a:lnTo>
                  <a:lnTo>
                    <a:pt x="4763" y="12869"/>
                  </a:lnTo>
                  <a:lnTo>
                    <a:pt x="4474" y="12797"/>
                  </a:lnTo>
                  <a:lnTo>
                    <a:pt x="4191" y="12709"/>
                  </a:lnTo>
                  <a:lnTo>
                    <a:pt x="3914" y="12607"/>
                  </a:lnTo>
                  <a:lnTo>
                    <a:pt x="3643" y="12491"/>
                  </a:lnTo>
                  <a:lnTo>
                    <a:pt x="3379" y="12361"/>
                  </a:lnTo>
                  <a:lnTo>
                    <a:pt x="3122" y="12217"/>
                  </a:lnTo>
                  <a:lnTo>
                    <a:pt x="2872" y="12061"/>
                  </a:lnTo>
                  <a:lnTo>
                    <a:pt x="2630" y="11892"/>
                  </a:lnTo>
                  <a:lnTo>
                    <a:pt x="2396" y="11710"/>
                  </a:lnTo>
                  <a:lnTo>
                    <a:pt x="2171" y="11517"/>
                  </a:lnTo>
                  <a:lnTo>
                    <a:pt x="1954" y="11313"/>
                  </a:lnTo>
                  <a:lnTo>
                    <a:pt x="1747" y="11098"/>
                  </a:lnTo>
                  <a:lnTo>
                    <a:pt x="1549" y="10872"/>
                  </a:lnTo>
                  <a:lnTo>
                    <a:pt x="1363" y="10636"/>
                  </a:lnTo>
                  <a:lnTo>
                    <a:pt x="1185" y="10390"/>
                  </a:lnTo>
                  <a:lnTo>
                    <a:pt x="1019" y="10135"/>
                  </a:lnTo>
                  <a:lnTo>
                    <a:pt x="864" y="9872"/>
                  </a:lnTo>
                  <a:lnTo>
                    <a:pt x="720" y="9600"/>
                  </a:lnTo>
                  <a:lnTo>
                    <a:pt x="588" y="9319"/>
                  </a:lnTo>
                  <a:lnTo>
                    <a:pt x="469" y="9031"/>
                  </a:lnTo>
                  <a:lnTo>
                    <a:pt x="363" y="8736"/>
                  </a:lnTo>
                  <a:lnTo>
                    <a:pt x="269" y="8434"/>
                  </a:lnTo>
                  <a:lnTo>
                    <a:pt x="188" y="8126"/>
                  </a:lnTo>
                  <a:lnTo>
                    <a:pt x="122" y="7811"/>
                  </a:lnTo>
                  <a:lnTo>
                    <a:pt x="69" y="7491"/>
                  </a:lnTo>
                  <a:lnTo>
                    <a:pt x="31" y="7166"/>
                  </a:lnTo>
                  <a:lnTo>
                    <a:pt x="8" y="6835"/>
                  </a:lnTo>
                  <a:lnTo>
                    <a:pt x="0" y="6500"/>
                  </a:lnTo>
                  <a:close/>
                </a:path>
              </a:pathLst>
            </a:custGeom>
            <a:solidFill>
              <a:srgbClr val="C1FFFF"/>
            </a:solidFill>
            <a:ln w="9525">
              <a:noFill/>
              <a:round/>
              <a:headEnd/>
              <a:tailEnd/>
            </a:ln>
          </p:spPr>
          <p:txBody>
            <a:bodyPr/>
            <a:lstStyle/>
            <a:p>
              <a:endParaRPr lang="en-US"/>
            </a:p>
          </p:txBody>
        </p:sp>
        <p:sp>
          <p:nvSpPr>
            <p:cNvPr id="144388" name="Freeform 4"/>
            <p:cNvSpPr>
              <a:spLocks/>
            </p:cNvSpPr>
            <p:nvPr/>
          </p:nvSpPr>
          <p:spPr bwMode="auto">
            <a:xfrm>
              <a:off x="3889" y="2894"/>
              <a:ext cx="1346" cy="1300"/>
            </a:xfrm>
            <a:custGeom>
              <a:avLst/>
              <a:gdLst/>
              <a:ahLst/>
              <a:cxnLst>
                <a:cxn ang="0">
                  <a:pos x="31" y="5836"/>
                </a:cxn>
                <a:cxn ang="0">
                  <a:pos x="188" y="4876"/>
                </a:cxn>
                <a:cxn ang="0">
                  <a:pos x="469" y="3971"/>
                </a:cxn>
                <a:cxn ang="0">
                  <a:pos x="864" y="3130"/>
                </a:cxn>
                <a:cxn ang="0">
                  <a:pos x="1363" y="2365"/>
                </a:cxn>
                <a:cxn ang="0">
                  <a:pos x="1954" y="1689"/>
                </a:cxn>
                <a:cxn ang="0">
                  <a:pos x="2630" y="1110"/>
                </a:cxn>
                <a:cxn ang="0">
                  <a:pos x="3379" y="641"/>
                </a:cxn>
                <a:cxn ang="0">
                  <a:pos x="4191" y="293"/>
                </a:cxn>
                <a:cxn ang="0">
                  <a:pos x="5056" y="75"/>
                </a:cxn>
                <a:cxn ang="0">
                  <a:pos x="5965" y="0"/>
                </a:cxn>
                <a:cxn ang="0">
                  <a:pos x="6873" y="75"/>
                </a:cxn>
                <a:cxn ang="0">
                  <a:pos x="7738" y="293"/>
                </a:cxn>
                <a:cxn ang="0">
                  <a:pos x="8550" y="641"/>
                </a:cxn>
                <a:cxn ang="0">
                  <a:pos x="9299" y="1110"/>
                </a:cxn>
                <a:cxn ang="0">
                  <a:pos x="9975" y="1689"/>
                </a:cxn>
                <a:cxn ang="0">
                  <a:pos x="10567" y="2365"/>
                </a:cxn>
                <a:cxn ang="0">
                  <a:pos x="11064" y="3130"/>
                </a:cxn>
                <a:cxn ang="0">
                  <a:pos x="11459" y="3971"/>
                </a:cxn>
                <a:cxn ang="0">
                  <a:pos x="11741" y="4876"/>
                </a:cxn>
                <a:cxn ang="0">
                  <a:pos x="11897" y="5836"/>
                </a:cxn>
                <a:cxn ang="0">
                  <a:pos x="11921" y="6845"/>
                </a:cxn>
                <a:cxn ang="0">
                  <a:pos x="11800" y="7850"/>
                </a:cxn>
                <a:cxn ang="0">
                  <a:pos x="11938" y="7975"/>
                </a:cxn>
                <a:cxn ang="0">
                  <a:pos x="12304" y="8124"/>
                </a:cxn>
                <a:cxn ang="0">
                  <a:pos x="13047" y="8387"/>
                </a:cxn>
                <a:cxn ang="0">
                  <a:pos x="13347" y="8528"/>
                </a:cxn>
                <a:cxn ang="0">
                  <a:pos x="13401" y="8625"/>
                </a:cxn>
                <a:cxn ang="0">
                  <a:pos x="13446" y="8832"/>
                </a:cxn>
                <a:cxn ang="0">
                  <a:pos x="13461" y="9095"/>
                </a:cxn>
                <a:cxn ang="0">
                  <a:pos x="13394" y="9211"/>
                </a:cxn>
                <a:cxn ang="0">
                  <a:pos x="13184" y="9258"/>
                </a:cxn>
                <a:cxn ang="0">
                  <a:pos x="12782" y="9232"/>
                </a:cxn>
                <a:cxn ang="0">
                  <a:pos x="12045" y="9102"/>
                </a:cxn>
                <a:cxn ang="0">
                  <a:pos x="11685" y="9036"/>
                </a:cxn>
                <a:cxn ang="0">
                  <a:pos x="11476" y="9030"/>
                </a:cxn>
                <a:cxn ang="0">
                  <a:pos x="11057" y="9886"/>
                </a:cxn>
                <a:cxn ang="0">
                  <a:pos x="10274" y="10996"/>
                </a:cxn>
                <a:cxn ang="0">
                  <a:pos x="9805" y="11474"/>
                </a:cxn>
                <a:cxn ang="0">
                  <a:pos x="9292" y="11897"/>
                </a:cxn>
                <a:cxn ang="0">
                  <a:pos x="8737" y="12258"/>
                </a:cxn>
                <a:cxn ang="0">
                  <a:pos x="8146" y="12553"/>
                </a:cxn>
                <a:cxn ang="0">
                  <a:pos x="7523" y="12777"/>
                </a:cxn>
                <a:cxn ang="0">
                  <a:pos x="6871" y="12927"/>
                </a:cxn>
                <a:cxn ang="0">
                  <a:pos x="6194" y="12997"/>
                </a:cxn>
                <a:cxn ang="0">
                  <a:pos x="5354" y="12968"/>
                </a:cxn>
                <a:cxn ang="0">
                  <a:pos x="4474" y="12797"/>
                </a:cxn>
                <a:cxn ang="0">
                  <a:pos x="3643" y="12491"/>
                </a:cxn>
                <a:cxn ang="0">
                  <a:pos x="2872" y="12061"/>
                </a:cxn>
                <a:cxn ang="0">
                  <a:pos x="2171" y="11517"/>
                </a:cxn>
                <a:cxn ang="0">
                  <a:pos x="1549" y="10872"/>
                </a:cxn>
                <a:cxn ang="0">
                  <a:pos x="1019" y="10135"/>
                </a:cxn>
                <a:cxn ang="0">
                  <a:pos x="588" y="9319"/>
                </a:cxn>
                <a:cxn ang="0">
                  <a:pos x="269" y="8434"/>
                </a:cxn>
                <a:cxn ang="0">
                  <a:pos x="69" y="7491"/>
                </a:cxn>
                <a:cxn ang="0">
                  <a:pos x="0" y="6500"/>
                </a:cxn>
              </a:cxnLst>
              <a:rect l="0" t="0" r="r" b="b"/>
              <a:pathLst>
                <a:path w="13467" h="13002">
                  <a:moveTo>
                    <a:pt x="0" y="6500"/>
                  </a:moveTo>
                  <a:lnTo>
                    <a:pt x="8" y="6167"/>
                  </a:lnTo>
                  <a:lnTo>
                    <a:pt x="31" y="5836"/>
                  </a:lnTo>
                  <a:lnTo>
                    <a:pt x="69" y="5510"/>
                  </a:lnTo>
                  <a:lnTo>
                    <a:pt x="122" y="5191"/>
                  </a:lnTo>
                  <a:lnTo>
                    <a:pt x="188" y="4876"/>
                  </a:lnTo>
                  <a:lnTo>
                    <a:pt x="269" y="4568"/>
                  </a:lnTo>
                  <a:lnTo>
                    <a:pt x="363" y="4265"/>
                  </a:lnTo>
                  <a:lnTo>
                    <a:pt x="469" y="3971"/>
                  </a:lnTo>
                  <a:lnTo>
                    <a:pt x="588" y="3683"/>
                  </a:lnTo>
                  <a:lnTo>
                    <a:pt x="720" y="3402"/>
                  </a:lnTo>
                  <a:lnTo>
                    <a:pt x="864" y="3130"/>
                  </a:lnTo>
                  <a:lnTo>
                    <a:pt x="1019" y="2866"/>
                  </a:lnTo>
                  <a:lnTo>
                    <a:pt x="1185" y="2611"/>
                  </a:lnTo>
                  <a:lnTo>
                    <a:pt x="1363" y="2365"/>
                  </a:lnTo>
                  <a:lnTo>
                    <a:pt x="1549" y="2130"/>
                  </a:lnTo>
                  <a:lnTo>
                    <a:pt x="1747" y="1904"/>
                  </a:lnTo>
                  <a:lnTo>
                    <a:pt x="1954" y="1689"/>
                  </a:lnTo>
                  <a:lnTo>
                    <a:pt x="2171" y="1485"/>
                  </a:lnTo>
                  <a:lnTo>
                    <a:pt x="2396" y="1292"/>
                  </a:lnTo>
                  <a:lnTo>
                    <a:pt x="2630" y="1110"/>
                  </a:lnTo>
                  <a:lnTo>
                    <a:pt x="2872" y="942"/>
                  </a:lnTo>
                  <a:lnTo>
                    <a:pt x="3122" y="785"/>
                  </a:lnTo>
                  <a:lnTo>
                    <a:pt x="3379" y="641"/>
                  </a:lnTo>
                  <a:lnTo>
                    <a:pt x="3643" y="511"/>
                  </a:lnTo>
                  <a:lnTo>
                    <a:pt x="3914" y="395"/>
                  </a:lnTo>
                  <a:lnTo>
                    <a:pt x="4191" y="293"/>
                  </a:lnTo>
                  <a:lnTo>
                    <a:pt x="4474" y="205"/>
                  </a:lnTo>
                  <a:lnTo>
                    <a:pt x="4763" y="133"/>
                  </a:lnTo>
                  <a:lnTo>
                    <a:pt x="5056" y="75"/>
                  </a:lnTo>
                  <a:lnTo>
                    <a:pt x="5354" y="34"/>
                  </a:lnTo>
                  <a:lnTo>
                    <a:pt x="5657" y="9"/>
                  </a:lnTo>
                  <a:lnTo>
                    <a:pt x="5965" y="0"/>
                  </a:lnTo>
                  <a:lnTo>
                    <a:pt x="6272" y="9"/>
                  </a:lnTo>
                  <a:lnTo>
                    <a:pt x="6574" y="34"/>
                  </a:lnTo>
                  <a:lnTo>
                    <a:pt x="6873" y="75"/>
                  </a:lnTo>
                  <a:lnTo>
                    <a:pt x="7167" y="133"/>
                  </a:lnTo>
                  <a:lnTo>
                    <a:pt x="7455" y="205"/>
                  </a:lnTo>
                  <a:lnTo>
                    <a:pt x="7738" y="293"/>
                  </a:lnTo>
                  <a:lnTo>
                    <a:pt x="8015" y="395"/>
                  </a:lnTo>
                  <a:lnTo>
                    <a:pt x="8286" y="511"/>
                  </a:lnTo>
                  <a:lnTo>
                    <a:pt x="8550" y="641"/>
                  </a:lnTo>
                  <a:lnTo>
                    <a:pt x="8807" y="785"/>
                  </a:lnTo>
                  <a:lnTo>
                    <a:pt x="9057" y="942"/>
                  </a:lnTo>
                  <a:lnTo>
                    <a:pt x="9299" y="1110"/>
                  </a:lnTo>
                  <a:lnTo>
                    <a:pt x="9533" y="1292"/>
                  </a:lnTo>
                  <a:lnTo>
                    <a:pt x="9758" y="1485"/>
                  </a:lnTo>
                  <a:lnTo>
                    <a:pt x="9975" y="1689"/>
                  </a:lnTo>
                  <a:lnTo>
                    <a:pt x="10182" y="1904"/>
                  </a:lnTo>
                  <a:lnTo>
                    <a:pt x="10379" y="2130"/>
                  </a:lnTo>
                  <a:lnTo>
                    <a:pt x="10567" y="2365"/>
                  </a:lnTo>
                  <a:lnTo>
                    <a:pt x="10743" y="2611"/>
                  </a:lnTo>
                  <a:lnTo>
                    <a:pt x="10909" y="2866"/>
                  </a:lnTo>
                  <a:lnTo>
                    <a:pt x="11064" y="3130"/>
                  </a:lnTo>
                  <a:lnTo>
                    <a:pt x="11208" y="3402"/>
                  </a:lnTo>
                  <a:lnTo>
                    <a:pt x="11340" y="3683"/>
                  </a:lnTo>
                  <a:lnTo>
                    <a:pt x="11459" y="3971"/>
                  </a:lnTo>
                  <a:lnTo>
                    <a:pt x="11567" y="4265"/>
                  </a:lnTo>
                  <a:lnTo>
                    <a:pt x="11660" y="4568"/>
                  </a:lnTo>
                  <a:lnTo>
                    <a:pt x="11741" y="4876"/>
                  </a:lnTo>
                  <a:lnTo>
                    <a:pt x="11807" y="5191"/>
                  </a:lnTo>
                  <a:lnTo>
                    <a:pt x="11859" y="5510"/>
                  </a:lnTo>
                  <a:lnTo>
                    <a:pt x="11897" y="5836"/>
                  </a:lnTo>
                  <a:lnTo>
                    <a:pt x="11921" y="6167"/>
                  </a:lnTo>
                  <a:lnTo>
                    <a:pt x="11929" y="6500"/>
                  </a:lnTo>
                  <a:lnTo>
                    <a:pt x="11921" y="6845"/>
                  </a:lnTo>
                  <a:lnTo>
                    <a:pt x="11896" y="7186"/>
                  </a:lnTo>
                  <a:lnTo>
                    <a:pt x="11855" y="7521"/>
                  </a:lnTo>
                  <a:lnTo>
                    <a:pt x="11800" y="7850"/>
                  </a:lnTo>
                  <a:lnTo>
                    <a:pt x="11812" y="7888"/>
                  </a:lnTo>
                  <a:lnTo>
                    <a:pt x="11860" y="7930"/>
                  </a:lnTo>
                  <a:lnTo>
                    <a:pt x="11938" y="7975"/>
                  </a:lnTo>
                  <a:lnTo>
                    <a:pt x="12042" y="8023"/>
                  </a:lnTo>
                  <a:lnTo>
                    <a:pt x="12165" y="8073"/>
                  </a:lnTo>
                  <a:lnTo>
                    <a:pt x="12304" y="8124"/>
                  </a:lnTo>
                  <a:lnTo>
                    <a:pt x="12607" y="8230"/>
                  </a:lnTo>
                  <a:lnTo>
                    <a:pt x="12908" y="8335"/>
                  </a:lnTo>
                  <a:lnTo>
                    <a:pt x="13047" y="8387"/>
                  </a:lnTo>
                  <a:lnTo>
                    <a:pt x="13170" y="8436"/>
                  </a:lnTo>
                  <a:lnTo>
                    <a:pt x="13272" y="8483"/>
                  </a:lnTo>
                  <a:lnTo>
                    <a:pt x="13347" y="8528"/>
                  </a:lnTo>
                  <a:lnTo>
                    <a:pt x="13393" y="8569"/>
                  </a:lnTo>
                  <a:lnTo>
                    <a:pt x="13403" y="8606"/>
                  </a:lnTo>
                  <a:lnTo>
                    <a:pt x="13401" y="8625"/>
                  </a:lnTo>
                  <a:lnTo>
                    <a:pt x="13405" y="8655"/>
                  </a:lnTo>
                  <a:lnTo>
                    <a:pt x="13423" y="8733"/>
                  </a:lnTo>
                  <a:lnTo>
                    <a:pt x="13446" y="8832"/>
                  </a:lnTo>
                  <a:lnTo>
                    <a:pt x="13464" y="8940"/>
                  </a:lnTo>
                  <a:lnTo>
                    <a:pt x="13467" y="9046"/>
                  </a:lnTo>
                  <a:lnTo>
                    <a:pt x="13461" y="9095"/>
                  </a:lnTo>
                  <a:lnTo>
                    <a:pt x="13448" y="9140"/>
                  </a:lnTo>
                  <a:lnTo>
                    <a:pt x="13426" y="9179"/>
                  </a:lnTo>
                  <a:lnTo>
                    <a:pt x="13394" y="9211"/>
                  </a:lnTo>
                  <a:lnTo>
                    <a:pt x="13350" y="9235"/>
                  </a:lnTo>
                  <a:lnTo>
                    <a:pt x="13296" y="9248"/>
                  </a:lnTo>
                  <a:lnTo>
                    <a:pt x="13184" y="9258"/>
                  </a:lnTo>
                  <a:lnTo>
                    <a:pt x="13060" y="9257"/>
                  </a:lnTo>
                  <a:lnTo>
                    <a:pt x="12925" y="9247"/>
                  </a:lnTo>
                  <a:lnTo>
                    <a:pt x="12782" y="9232"/>
                  </a:lnTo>
                  <a:lnTo>
                    <a:pt x="12483" y="9185"/>
                  </a:lnTo>
                  <a:lnTo>
                    <a:pt x="12186" y="9129"/>
                  </a:lnTo>
                  <a:lnTo>
                    <a:pt x="12045" y="9102"/>
                  </a:lnTo>
                  <a:lnTo>
                    <a:pt x="11912" y="9076"/>
                  </a:lnTo>
                  <a:lnTo>
                    <a:pt x="11791" y="9054"/>
                  </a:lnTo>
                  <a:lnTo>
                    <a:pt x="11685" y="9036"/>
                  </a:lnTo>
                  <a:lnTo>
                    <a:pt x="11594" y="9026"/>
                  </a:lnTo>
                  <a:lnTo>
                    <a:pt x="11524" y="9023"/>
                  </a:lnTo>
                  <a:lnTo>
                    <a:pt x="11476" y="9030"/>
                  </a:lnTo>
                  <a:lnTo>
                    <a:pt x="11453" y="9048"/>
                  </a:lnTo>
                  <a:lnTo>
                    <a:pt x="11269" y="9476"/>
                  </a:lnTo>
                  <a:lnTo>
                    <a:pt x="11057" y="9886"/>
                  </a:lnTo>
                  <a:lnTo>
                    <a:pt x="10820" y="10276"/>
                  </a:lnTo>
                  <a:lnTo>
                    <a:pt x="10558" y="10647"/>
                  </a:lnTo>
                  <a:lnTo>
                    <a:pt x="10274" y="10996"/>
                  </a:lnTo>
                  <a:lnTo>
                    <a:pt x="10123" y="11161"/>
                  </a:lnTo>
                  <a:lnTo>
                    <a:pt x="9967" y="11321"/>
                  </a:lnTo>
                  <a:lnTo>
                    <a:pt x="9805" y="11474"/>
                  </a:lnTo>
                  <a:lnTo>
                    <a:pt x="9639" y="11622"/>
                  </a:lnTo>
                  <a:lnTo>
                    <a:pt x="9468" y="11763"/>
                  </a:lnTo>
                  <a:lnTo>
                    <a:pt x="9292" y="11897"/>
                  </a:lnTo>
                  <a:lnTo>
                    <a:pt x="9111" y="12024"/>
                  </a:lnTo>
                  <a:lnTo>
                    <a:pt x="8927" y="12145"/>
                  </a:lnTo>
                  <a:lnTo>
                    <a:pt x="8737" y="12258"/>
                  </a:lnTo>
                  <a:lnTo>
                    <a:pt x="8544" y="12364"/>
                  </a:lnTo>
                  <a:lnTo>
                    <a:pt x="8347" y="12462"/>
                  </a:lnTo>
                  <a:lnTo>
                    <a:pt x="8146" y="12553"/>
                  </a:lnTo>
                  <a:lnTo>
                    <a:pt x="7942" y="12635"/>
                  </a:lnTo>
                  <a:lnTo>
                    <a:pt x="7734" y="12711"/>
                  </a:lnTo>
                  <a:lnTo>
                    <a:pt x="7523" y="12777"/>
                  </a:lnTo>
                  <a:lnTo>
                    <a:pt x="7308" y="12836"/>
                  </a:lnTo>
                  <a:lnTo>
                    <a:pt x="7091" y="12885"/>
                  </a:lnTo>
                  <a:lnTo>
                    <a:pt x="6871" y="12927"/>
                  </a:lnTo>
                  <a:lnTo>
                    <a:pt x="6647" y="12960"/>
                  </a:lnTo>
                  <a:lnTo>
                    <a:pt x="6422" y="12982"/>
                  </a:lnTo>
                  <a:lnTo>
                    <a:pt x="6194" y="12997"/>
                  </a:lnTo>
                  <a:lnTo>
                    <a:pt x="5965" y="13002"/>
                  </a:lnTo>
                  <a:lnTo>
                    <a:pt x="5657" y="12994"/>
                  </a:lnTo>
                  <a:lnTo>
                    <a:pt x="5354" y="12968"/>
                  </a:lnTo>
                  <a:lnTo>
                    <a:pt x="5056" y="12927"/>
                  </a:lnTo>
                  <a:lnTo>
                    <a:pt x="4763" y="12869"/>
                  </a:lnTo>
                  <a:lnTo>
                    <a:pt x="4474" y="12797"/>
                  </a:lnTo>
                  <a:lnTo>
                    <a:pt x="4191" y="12709"/>
                  </a:lnTo>
                  <a:lnTo>
                    <a:pt x="3914" y="12607"/>
                  </a:lnTo>
                  <a:lnTo>
                    <a:pt x="3643" y="12491"/>
                  </a:lnTo>
                  <a:lnTo>
                    <a:pt x="3379" y="12361"/>
                  </a:lnTo>
                  <a:lnTo>
                    <a:pt x="3122" y="12217"/>
                  </a:lnTo>
                  <a:lnTo>
                    <a:pt x="2872" y="12061"/>
                  </a:lnTo>
                  <a:lnTo>
                    <a:pt x="2630" y="11892"/>
                  </a:lnTo>
                  <a:lnTo>
                    <a:pt x="2396" y="11710"/>
                  </a:lnTo>
                  <a:lnTo>
                    <a:pt x="2171" y="11517"/>
                  </a:lnTo>
                  <a:lnTo>
                    <a:pt x="1954" y="11313"/>
                  </a:lnTo>
                  <a:lnTo>
                    <a:pt x="1747" y="11098"/>
                  </a:lnTo>
                  <a:lnTo>
                    <a:pt x="1549" y="10872"/>
                  </a:lnTo>
                  <a:lnTo>
                    <a:pt x="1363" y="10636"/>
                  </a:lnTo>
                  <a:lnTo>
                    <a:pt x="1185" y="10390"/>
                  </a:lnTo>
                  <a:lnTo>
                    <a:pt x="1019" y="10135"/>
                  </a:lnTo>
                  <a:lnTo>
                    <a:pt x="864" y="9872"/>
                  </a:lnTo>
                  <a:lnTo>
                    <a:pt x="720" y="9600"/>
                  </a:lnTo>
                  <a:lnTo>
                    <a:pt x="588" y="9319"/>
                  </a:lnTo>
                  <a:lnTo>
                    <a:pt x="469" y="9031"/>
                  </a:lnTo>
                  <a:lnTo>
                    <a:pt x="363" y="8736"/>
                  </a:lnTo>
                  <a:lnTo>
                    <a:pt x="269" y="8434"/>
                  </a:lnTo>
                  <a:lnTo>
                    <a:pt x="188" y="8126"/>
                  </a:lnTo>
                  <a:lnTo>
                    <a:pt x="122" y="7811"/>
                  </a:lnTo>
                  <a:lnTo>
                    <a:pt x="69" y="7491"/>
                  </a:lnTo>
                  <a:lnTo>
                    <a:pt x="31" y="7166"/>
                  </a:lnTo>
                  <a:lnTo>
                    <a:pt x="8" y="6835"/>
                  </a:lnTo>
                  <a:lnTo>
                    <a:pt x="0" y="6500"/>
                  </a:lnTo>
                </a:path>
              </a:pathLst>
            </a:custGeom>
            <a:noFill/>
            <a:ln w="6350">
              <a:solidFill>
                <a:srgbClr val="000000"/>
              </a:solidFill>
              <a:prstDash val="solid"/>
              <a:round/>
              <a:headEnd/>
              <a:tailEnd/>
            </a:ln>
          </p:spPr>
          <p:txBody>
            <a:bodyPr/>
            <a:lstStyle/>
            <a:p>
              <a:endParaRPr lang="en-US"/>
            </a:p>
          </p:txBody>
        </p:sp>
        <p:sp>
          <p:nvSpPr>
            <p:cNvPr id="144389" name="Freeform 5"/>
            <p:cNvSpPr>
              <a:spLocks/>
            </p:cNvSpPr>
            <p:nvPr/>
          </p:nvSpPr>
          <p:spPr bwMode="auto">
            <a:xfrm>
              <a:off x="3820" y="3893"/>
              <a:ext cx="420" cy="345"/>
            </a:xfrm>
            <a:custGeom>
              <a:avLst/>
              <a:gdLst/>
              <a:ahLst/>
              <a:cxnLst>
                <a:cxn ang="0">
                  <a:pos x="4162" y="3292"/>
                </a:cxn>
                <a:cxn ang="0">
                  <a:pos x="4191" y="3311"/>
                </a:cxn>
                <a:cxn ang="0">
                  <a:pos x="4202" y="3329"/>
                </a:cxn>
                <a:cxn ang="0">
                  <a:pos x="4195" y="3347"/>
                </a:cxn>
                <a:cxn ang="0">
                  <a:pos x="4174" y="3365"/>
                </a:cxn>
                <a:cxn ang="0">
                  <a:pos x="4140" y="3381"/>
                </a:cxn>
                <a:cxn ang="0">
                  <a:pos x="4097" y="3396"/>
                </a:cxn>
                <a:cxn ang="0">
                  <a:pos x="3983" y="3423"/>
                </a:cxn>
                <a:cxn ang="0">
                  <a:pos x="3850" y="3440"/>
                </a:cxn>
                <a:cxn ang="0">
                  <a:pos x="3711" y="3448"/>
                </a:cxn>
                <a:cxn ang="0">
                  <a:pos x="3583" y="3445"/>
                </a:cxn>
                <a:cxn ang="0">
                  <a:pos x="3528" y="3438"/>
                </a:cxn>
                <a:cxn ang="0">
                  <a:pos x="3482" y="3428"/>
                </a:cxn>
                <a:cxn ang="0">
                  <a:pos x="3031" y="3106"/>
                </a:cxn>
                <a:cxn ang="0">
                  <a:pos x="2578" y="2750"/>
                </a:cxn>
                <a:cxn ang="0">
                  <a:pos x="2126" y="2365"/>
                </a:cxn>
                <a:cxn ang="0">
                  <a:pos x="1679" y="1948"/>
                </a:cxn>
                <a:cxn ang="0">
                  <a:pos x="1240" y="1503"/>
                </a:cxn>
                <a:cxn ang="0">
                  <a:pos x="811" y="1029"/>
                </a:cxn>
                <a:cxn ang="0">
                  <a:pos x="397" y="528"/>
                </a:cxn>
                <a:cxn ang="0">
                  <a:pos x="196" y="268"/>
                </a:cxn>
                <a:cxn ang="0">
                  <a:pos x="0" y="0"/>
                </a:cxn>
                <a:cxn ang="0">
                  <a:pos x="196" y="235"/>
                </a:cxn>
                <a:cxn ang="0">
                  <a:pos x="405" y="471"/>
                </a:cxn>
                <a:cxn ang="0">
                  <a:pos x="626" y="705"/>
                </a:cxn>
                <a:cxn ang="0">
                  <a:pos x="860" y="939"/>
                </a:cxn>
                <a:cxn ang="0">
                  <a:pos x="1104" y="1170"/>
                </a:cxn>
                <a:cxn ang="0">
                  <a:pos x="1357" y="1398"/>
                </a:cxn>
                <a:cxn ang="0">
                  <a:pos x="1618" y="1622"/>
                </a:cxn>
                <a:cxn ang="0">
                  <a:pos x="1887" y="1840"/>
                </a:cxn>
                <a:cxn ang="0">
                  <a:pos x="2161" y="2052"/>
                </a:cxn>
                <a:cxn ang="0">
                  <a:pos x="2440" y="2258"/>
                </a:cxn>
                <a:cxn ang="0">
                  <a:pos x="2724" y="2456"/>
                </a:cxn>
                <a:cxn ang="0">
                  <a:pos x="3011" y="2644"/>
                </a:cxn>
                <a:cxn ang="0">
                  <a:pos x="3299" y="2823"/>
                </a:cxn>
                <a:cxn ang="0">
                  <a:pos x="3587" y="2991"/>
                </a:cxn>
                <a:cxn ang="0">
                  <a:pos x="3875" y="3148"/>
                </a:cxn>
                <a:cxn ang="0">
                  <a:pos x="4162" y="3292"/>
                </a:cxn>
              </a:cxnLst>
              <a:rect l="0" t="0" r="r" b="b"/>
              <a:pathLst>
                <a:path w="4202" h="3448">
                  <a:moveTo>
                    <a:pt x="4162" y="3292"/>
                  </a:moveTo>
                  <a:lnTo>
                    <a:pt x="4191" y="3311"/>
                  </a:lnTo>
                  <a:lnTo>
                    <a:pt x="4202" y="3329"/>
                  </a:lnTo>
                  <a:lnTo>
                    <a:pt x="4195" y="3347"/>
                  </a:lnTo>
                  <a:lnTo>
                    <a:pt x="4174" y="3365"/>
                  </a:lnTo>
                  <a:lnTo>
                    <a:pt x="4140" y="3381"/>
                  </a:lnTo>
                  <a:lnTo>
                    <a:pt x="4097" y="3396"/>
                  </a:lnTo>
                  <a:lnTo>
                    <a:pt x="3983" y="3423"/>
                  </a:lnTo>
                  <a:lnTo>
                    <a:pt x="3850" y="3440"/>
                  </a:lnTo>
                  <a:lnTo>
                    <a:pt x="3711" y="3448"/>
                  </a:lnTo>
                  <a:lnTo>
                    <a:pt x="3583" y="3445"/>
                  </a:lnTo>
                  <a:lnTo>
                    <a:pt x="3528" y="3438"/>
                  </a:lnTo>
                  <a:lnTo>
                    <a:pt x="3482" y="3428"/>
                  </a:lnTo>
                  <a:lnTo>
                    <a:pt x="3031" y="3106"/>
                  </a:lnTo>
                  <a:lnTo>
                    <a:pt x="2578" y="2750"/>
                  </a:lnTo>
                  <a:lnTo>
                    <a:pt x="2126" y="2365"/>
                  </a:lnTo>
                  <a:lnTo>
                    <a:pt x="1679" y="1948"/>
                  </a:lnTo>
                  <a:lnTo>
                    <a:pt x="1240" y="1503"/>
                  </a:lnTo>
                  <a:lnTo>
                    <a:pt x="811" y="1029"/>
                  </a:lnTo>
                  <a:lnTo>
                    <a:pt x="397" y="528"/>
                  </a:lnTo>
                  <a:lnTo>
                    <a:pt x="196" y="268"/>
                  </a:lnTo>
                  <a:lnTo>
                    <a:pt x="0" y="0"/>
                  </a:lnTo>
                  <a:lnTo>
                    <a:pt x="196" y="235"/>
                  </a:lnTo>
                  <a:lnTo>
                    <a:pt x="405" y="471"/>
                  </a:lnTo>
                  <a:lnTo>
                    <a:pt x="626" y="705"/>
                  </a:lnTo>
                  <a:lnTo>
                    <a:pt x="860" y="939"/>
                  </a:lnTo>
                  <a:lnTo>
                    <a:pt x="1104" y="1170"/>
                  </a:lnTo>
                  <a:lnTo>
                    <a:pt x="1357" y="1398"/>
                  </a:lnTo>
                  <a:lnTo>
                    <a:pt x="1618" y="1622"/>
                  </a:lnTo>
                  <a:lnTo>
                    <a:pt x="1887" y="1840"/>
                  </a:lnTo>
                  <a:lnTo>
                    <a:pt x="2161" y="2052"/>
                  </a:lnTo>
                  <a:lnTo>
                    <a:pt x="2440" y="2258"/>
                  </a:lnTo>
                  <a:lnTo>
                    <a:pt x="2724" y="2456"/>
                  </a:lnTo>
                  <a:lnTo>
                    <a:pt x="3011" y="2644"/>
                  </a:lnTo>
                  <a:lnTo>
                    <a:pt x="3299" y="2823"/>
                  </a:lnTo>
                  <a:lnTo>
                    <a:pt x="3587" y="2991"/>
                  </a:lnTo>
                  <a:lnTo>
                    <a:pt x="3875" y="3148"/>
                  </a:lnTo>
                  <a:lnTo>
                    <a:pt x="4162" y="3292"/>
                  </a:lnTo>
                  <a:close/>
                </a:path>
              </a:pathLst>
            </a:custGeom>
            <a:solidFill>
              <a:srgbClr val="FFBA7F"/>
            </a:solidFill>
            <a:ln w="9525">
              <a:noFill/>
              <a:round/>
              <a:headEnd/>
              <a:tailEnd/>
            </a:ln>
          </p:spPr>
          <p:txBody>
            <a:bodyPr/>
            <a:lstStyle/>
            <a:p>
              <a:endParaRPr lang="en-US"/>
            </a:p>
          </p:txBody>
        </p:sp>
        <p:sp>
          <p:nvSpPr>
            <p:cNvPr id="144390" name="Freeform 6"/>
            <p:cNvSpPr>
              <a:spLocks/>
            </p:cNvSpPr>
            <p:nvPr/>
          </p:nvSpPr>
          <p:spPr bwMode="auto">
            <a:xfrm>
              <a:off x="3820" y="3893"/>
              <a:ext cx="420" cy="345"/>
            </a:xfrm>
            <a:custGeom>
              <a:avLst/>
              <a:gdLst/>
              <a:ahLst/>
              <a:cxnLst>
                <a:cxn ang="0">
                  <a:pos x="4162" y="3292"/>
                </a:cxn>
                <a:cxn ang="0">
                  <a:pos x="4191" y="3311"/>
                </a:cxn>
                <a:cxn ang="0">
                  <a:pos x="4202" y="3329"/>
                </a:cxn>
                <a:cxn ang="0">
                  <a:pos x="4195" y="3347"/>
                </a:cxn>
                <a:cxn ang="0">
                  <a:pos x="4174" y="3365"/>
                </a:cxn>
                <a:cxn ang="0">
                  <a:pos x="4140" y="3381"/>
                </a:cxn>
                <a:cxn ang="0">
                  <a:pos x="4097" y="3396"/>
                </a:cxn>
                <a:cxn ang="0">
                  <a:pos x="3983" y="3423"/>
                </a:cxn>
                <a:cxn ang="0">
                  <a:pos x="3850" y="3440"/>
                </a:cxn>
                <a:cxn ang="0">
                  <a:pos x="3711" y="3448"/>
                </a:cxn>
                <a:cxn ang="0">
                  <a:pos x="3583" y="3445"/>
                </a:cxn>
                <a:cxn ang="0">
                  <a:pos x="3528" y="3438"/>
                </a:cxn>
                <a:cxn ang="0">
                  <a:pos x="3482" y="3428"/>
                </a:cxn>
                <a:cxn ang="0">
                  <a:pos x="3031" y="3106"/>
                </a:cxn>
                <a:cxn ang="0">
                  <a:pos x="2578" y="2750"/>
                </a:cxn>
                <a:cxn ang="0">
                  <a:pos x="2126" y="2365"/>
                </a:cxn>
                <a:cxn ang="0">
                  <a:pos x="1679" y="1948"/>
                </a:cxn>
                <a:cxn ang="0">
                  <a:pos x="1240" y="1503"/>
                </a:cxn>
                <a:cxn ang="0">
                  <a:pos x="811" y="1029"/>
                </a:cxn>
                <a:cxn ang="0">
                  <a:pos x="397" y="528"/>
                </a:cxn>
                <a:cxn ang="0">
                  <a:pos x="196" y="268"/>
                </a:cxn>
                <a:cxn ang="0">
                  <a:pos x="0" y="0"/>
                </a:cxn>
                <a:cxn ang="0">
                  <a:pos x="196" y="235"/>
                </a:cxn>
                <a:cxn ang="0">
                  <a:pos x="405" y="471"/>
                </a:cxn>
                <a:cxn ang="0">
                  <a:pos x="626" y="705"/>
                </a:cxn>
                <a:cxn ang="0">
                  <a:pos x="860" y="939"/>
                </a:cxn>
                <a:cxn ang="0">
                  <a:pos x="1104" y="1170"/>
                </a:cxn>
                <a:cxn ang="0">
                  <a:pos x="1357" y="1398"/>
                </a:cxn>
                <a:cxn ang="0">
                  <a:pos x="1618" y="1622"/>
                </a:cxn>
                <a:cxn ang="0">
                  <a:pos x="1887" y="1840"/>
                </a:cxn>
                <a:cxn ang="0">
                  <a:pos x="2161" y="2052"/>
                </a:cxn>
                <a:cxn ang="0">
                  <a:pos x="2440" y="2258"/>
                </a:cxn>
                <a:cxn ang="0">
                  <a:pos x="2724" y="2456"/>
                </a:cxn>
                <a:cxn ang="0">
                  <a:pos x="3011" y="2644"/>
                </a:cxn>
                <a:cxn ang="0">
                  <a:pos x="3299" y="2823"/>
                </a:cxn>
                <a:cxn ang="0">
                  <a:pos x="3587" y="2991"/>
                </a:cxn>
                <a:cxn ang="0">
                  <a:pos x="3875" y="3148"/>
                </a:cxn>
                <a:cxn ang="0">
                  <a:pos x="4162" y="3292"/>
                </a:cxn>
              </a:cxnLst>
              <a:rect l="0" t="0" r="r" b="b"/>
              <a:pathLst>
                <a:path w="4202" h="3448">
                  <a:moveTo>
                    <a:pt x="4162" y="3292"/>
                  </a:moveTo>
                  <a:lnTo>
                    <a:pt x="4191" y="3311"/>
                  </a:lnTo>
                  <a:lnTo>
                    <a:pt x="4202" y="3329"/>
                  </a:lnTo>
                  <a:lnTo>
                    <a:pt x="4195" y="3347"/>
                  </a:lnTo>
                  <a:lnTo>
                    <a:pt x="4174" y="3365"/>
                  </a:lnTo>
                  <a:lnTo>
                    <a:pt x="4140" y="3381"/>
                  </a:lnTo>
                  <a:lnTo>
                    <a:pt x="4097" y="3396"/>
                  </a:lnTo>
                  <a:lnTo>
                    <a:pt x="3983" y="3423"/>
                  </a:lnTo>
                  <a:lnTo>
                    <a:pt x="3850" y="3440"/>
                  </a:lnTo>
                  <a:lnTo>
                    <a:pt x="3711" y="3448"/>
                  </a:lnTo>
                  <a:lnTo>
                    <a:pt x="3583" y="3445"/>
                  </a:lnTo>
                  <a:lnTo>
                    <a:pt x="3528" y="3438"/>
                  </a:lnTo>
                  <a:lnTo>
                    <a:pt x="3482" y="3428"/>
                  </a:lnTo>
                  <a:lnTo>
                    <a:pt x="3031" y="3106"/>
                  </a:lnTo>
                  <a:lnTo>
                    <a:pt x="2578" y="2750"/>
                  </a:lnTo>
                  <a:lnTo>
                    <a:pt x="2126" y="2365"/>
                  </a:lnTo>
                  <a:lnTo>
                    <a:pt x="1679" y="1948"/>
                  </a:lnTo>
                  <a:lnTo>
                    <a:pt x="1240" y="1503"/>
                  </a:lnTo>
                  <a:lnTo>
                    <a:pt x="811" y="1029"/>
                  </a:lnTo>
                  <a:lnTo>
                    <a:pt x="397" y="528"/>
                  </a:lnTo>
                  <a:lnTo>
                    <a:pt x="196" y="268"/>
                  </a:lnTo>
                  <a:lnTo>
                    <a:pt x="0" y="0"/>
                  </a:lnTo>
                  <a:lnTo>
                    <a:pt x="196" y="235"/>
                  </a:lnTo>
                  <a:lnTo>
                    <a:pt x="405" y="471"/>
                  </a:lnTo>
                  <a:lnTo>
                    <a:pt x="626" y="705"/>
                  </a:lnTo>
                  <a:lnTo>
                    <a:pt x="860" y="939"/>
                  </a:lnTo>
                  <a:lnTo>
                    <a:pt x="1104" y="1170"/>
                  </a:lnTo>
                  <a:lnTo>
                    <a:pt x="1357" y="1398"/>
                  </a:lnTo>
                  <a:lnTo>
                    <a:pt x="1618" y="1622"/>
                  </a:lnTo>
                  <a:lnTo>
                    <a:pt x="1887" y="1840"/>
                  </a:lnTo>
                  <a:lnTo>
                    <a:pt x="2161" y="2052"/>
                  </a:lnTo>
                  <a:lnTo>
                    <a:pt x="2440" y="2258"/>
                  </a:lnTo>
                  <a:lnTo>
                    <a:pt x="2724" y="2456"/>
                  </a:lnTo>
                  <a:lnTo>
                    <a:pt x="3011" y="2644"/>
                  </a:lnTo>
                  <a:lnTo>
                    <a:pt x="3299" y="2823"/>
                  </a:lnTo>
                  <a:lnTo>
                    <a:pt x="3587" y="2991"/>
                  </a:lnTo>
                  <a:lnTo>
                    <a:pt x="3875" y="3148"/>
                  </a:lnTo>
                  <a:lnTo>
                    <a:pt x="4162" y="3292"/>
                  </a:lnTo>
                </a:path>
              </a:pathLst>
            </a:custGeom>
            <a:noFill/>
            <a:ln w="6350">
              <a:solidFill>
                <a:srgbClr val="000000"/>
              </a:solidFill>
              <a:prstDash val="solid"/>
              <a:round/>
              <a:headEnd/>
              <a:tailEnd/>
            </a:ln>
          </p:spPr>
          <p:txBody>
            <a:bodyPr/>
            <a:lstStyle/>
            <a:p>
              <a:endParaRPr lang="en-US"/>
            </a:p>
          </p:txBody>
        </p:sp>
        <p:sp>
          <p:nvSpPr>
            <p:cNvPr id="144391" name="Freeform 7"/>
            <p:cNvSpPr>
              <a:spLocks/>
            </p:cNvSpPr>
            <p:nvPr/>
          </p:nvSpPr>
          <p:spPr bwMode="auto">
            <a:xfrm>
              <a:off x="3798" y="2860"/>
              <a:ext cx="398" cy="437"/>
            </a:xfrm>
            <a:custGeom>
              <a:avLst/>
              <a:gdLst/>
              <a:ahLst/>
              <a:cxnLst>
                <a:cxn ang="0">
                  <a:pos x="0" y="4372"/>
                </a:cxn>
                <a:cxn ang="0">
                  <a:pos x="110" y="4120"/>
                </a:cxn>
                <a:cxn ang="0">
                  <a:pos x="237" y="3864"/>
                </a:cxn>
                <a:cxn ang="0">
                  <a:pos x="380" y="3604"/>
                </a:cxn>
                <a:cxn ang="0">
                  <a:pos x="537" y="3341"/>
                </a:cxn>
                <a:cxn ang="0">
                  <a:pos x="709" y="3075"/>
                </a:cxn>
                <a:cxn ang="0">
                  <a:pos x="894" y="2806"/>
                </a:cxn>
                <a:cxn ang="0">
                  <a:pos x="1092" y="2536"/>
                </a:cxn>
                <a:cxn ang="0">
                  <a:pos x="1302" y="2263"/>
                </a:cxn>
                <a:cxn ang="0">
                  <a:pos x="1524" y="1990"/>
                </a:cxn>
                <a:cxn ang="0">
                  <a:pos x="1754" y="1715"/>
                </a:cxn>
                <a:cxn ang="0">
                  <a:pos x="2245" y="1165"/>
                </a:cxn>
                <a:cxn ang="0">
                  <a:pos x="2769" y="617"/>
                </a:cxn>
                <a:cxn ang="0">
                  <a:pos x="3320" y="72"/>
                </a:cxn>
                <a:cxn ang="0">
                  <a:pos x="3406" y="42"/>
                </a:cxn>
                <a:cxn ang="0">
                  <a:pos x="3521" y="19"/>
                </a:cxn>
                <a:cxn ang="0">
                  <a:pos x="3645" y="5"/>
                </a:cxn>
                <a:cxn ang="0">
                  <a:pos x="3768" y="0"/>
                </a:cxn>
                <a:cxn ang="0">
                  <a:pos x="3874" y="3"/>
                </a:cxn>
                <a:cxn ang="0">
                  <a:pos x="3916" y="8"/>
                </a:cxn>
                <a:cxn ang="0">
                  <a:pos x="3947" y="16"/>
                </a:cxn>
                <a:cxn ang="0">
                  <a:pos x="3969" y="27"/>
                </a:cxn>
                <a:cxn ang="0">
                  <a:pos x="3976" y="39"/>
                </a:cxn>
                <a:cxn ang="0">
                  <a:pos x="3969" y="55"/>
                </a:cxn>
                <a:cxn ang="0">
                  <a:pos x="3945" y="72"/>
                </a:cxn>
                <a:cxn ang="0">
                  <a:pos x="3609" y="289"/>
                </a:cxn>
                <a:cxn ang="0">
                  <a:pos x="3280" y="537"/>
                </a:cxn>
                <a:cxn ang="0">
                  <a:pos x="2956" y="810"/>
                </a:cxn>
                <a:cxn ang="0">
                  <a:pos x="2640" y="1104"/>
                </a:cxn>
                <a:cxn ang="0">
                  <a:pos x="2333" y="1414"/>
                </a:cxn>
                <a:cxn ang="0">
                  <a:pos x="2037" y="1735"/>
                </a:cxn>
                <a:cxn ang="0">
                  <a:pos x="1752" y="2060"/>
                </a:cxn>
                <a:cxn ang="0">
                  <a:pos x="1483" y="2386"/>
                </a:cxn>
                <a:cxn ang="0">
                  <a:pos x="1228" y="2706"/>
                </a:cxn>
                <a:cxn ang="0">
                  <a:pos x="990" y="3017"/>
                </a:cxn>
                <a:cxn ang="0">
                  <a:pos x="770" y="3311"/>
                </a:cxn>
                <a:cxn ang="0">
                  <a:pos x="571" y="3586"/>
                </a:cxn>
                <a:cxn ang="0">
                  <a:pos x="478" y="3714"/>
                </a:cxn>
                <a:cxn ang="0">
                  <a:pos x="392" y="3834"/>
                </a:cxn>
                <a:cxn ang="0">
                  <a:pos x="311" y="3947"/>
                </a:cxn>
                <a:cxn ang="0">
                  <a:pos x="236" y="4051"/>
                </a:cxn>
                <a:cxn ang="0">
                  <a:pos x="168" y="4146"/>
                </a:cxn>
                <a:cxn ang="0">
                  <a:pos x="105" y="4232"/>
                </a:cxn>
                <a:cxn ang="0">
                  <a:pos x="49" y="4307"/>
                </a:cxn>
                <a:cxn ang="0">
                  <a:pos x="0" y="4372"/>
                </a:cxn>
              </a:cxnLst>
              <a:rect l="0" t="0" r="r" b="b"/>
              <a:pathLst>
                <a:path w="3976" h="4372">
                  <a:moveTo>
                    <a:pt x="0" y="4372"/>
                  </a:moveTo>
                  <a:lnTo>
                    <a:pt x="110" y="4120"/>
                  </a:lnTo>
                  <a:lnTo>
                    <a:pt x="237" y="3864"/>
                  </a:lnTo>
                  <a:lnTo>
                    <a:pt x="380" y="3604"/>
                  </a:lnTo>
                  <a:lnTo>
                    <a:pt x="537" y="3341"/>
                  </a:lnTo>
                  <a:lnTo>
                    <a:pt x="709" y="3075"/>
                  </a:lnTo>
                  <a:lnTo>
                    <a:pt x="894" y="2806"/>
                  </a:lnTo>
                  <a:lnTo>
                    <a:pt x="1092" y="2536"/>
                  </a:lnTo>
                  <a:lnTo>
                    <a:pt x="1302" y="2263"/>
                  </a:lnTo>
                  <a:lnTo>
                    <a:pt x="1524" y="1990"/>
                  </a:lnTo>
                  <a:lnTo>
                    <a:pt x="1754" y="1715"/>
                  </a:lnTo>
                  <a:lnTo>
                    <a:pt x="2245" y="1165"/>
                  </a:lnTo>
                  <a:lnTo>
                    <a:pt x="2769" y="617"/>
                  </a:lnTo>
                  <a:lnTo>
                    <a:pt x="3320" y="72"/>
                  </a:lnTo>
                  <a:lnTo>
                    <a:pt x="3406" y="42"/>
                  </a:lnTo>
                  <a:lnTo>
                    <a:pt x="3521" y="19"/>
                  </a:lnTo>
                  <a:lnTo>
                    <a:pt x="3645" y="5"/>
                  </a:lnTo>
                  <a:lnTo>
                    <a:pt x="3768" y="0"/>
                  </a:lnTo>
                  <a:lnTo>
                    <a:pt x="3874" y="3"/>
                  </a:lnTo>
                  <a:lnTo>
                    <a:pt x="3916" y="8"/>
                  </a:lnTo>
                  <a:lnTo>
                    <a:pt x="3947" y="16"/>
                  </a:lnTo>
                  <a:lnTo>
                    <a:pt x="3969" y="27"/>
                  </a:lnTo>
                  <a:lnTo>
                    <a:pt x="3976" y="39"/>
                  </a:lnTo>
                  <a:lnTo>
                    <a:pt x="3969" y="55"/>
                  </a:lnTo>
                  <a:lnTo>
                    <a:pt x="3945" y="72"/>
                  </a:lnTo>
                  <a:lnTo>
                    <a:pt x="3609" y="289"/>
                  </a:lnTo>
                  <a:lnTo>
                    <a:pt x="3280" y="537"/>
                  </a:lnTo>
                  <a:lnTo>
                    <a:pt x="2956" y="810"/>
                  </a:lnTo>
                  <a:lnTo>
                    <a:pt x="2640" y="1104"/>
                  </a:lnTo>
                  <a:lnTo>
                    <a:pt x="2333" y="1414"/>
                  </a:lnTo>
                  <a:lnTo>
                    <a:pt x="2037" y="1735"/>
                  </a:lnTo>
                  <a:lnTo>
                    <a:pt x="1752" y="2060"/>
                  </a:lnTo>
                  <a:lnTo>
                    <a:pt x="1483" y="2386"/>
                  </a:lnTo>
                  <a:lnTo>
                    <a:pt x="1228" y="2706"/>
                  </a:lnTo>
                  <a:lnTo>
                    <a:pt x="990" y="3017"/>
                  </a:lnTo>
                  <a:lnTo>
                    <a:pt x="770" y="3311"/>
                  </a:lnTo>
                  <a:lnTo>
                    <a:pt x="571" y="3586"/>
                  </a:lnTo>
                  <a:lnTo>
                    <a:pt x="478" y="3714"/>
                  </a:lnTo>
                  <a:lnTo>
                    <a:pt x="392" y="3834"/>
                  </a:lnTo>
                  <a:lnTo>
                    <a:pt x="311" y="3947"/>
                  </a:lnTo>
                  <a:lnTo>
                    <a:pt x="236" y="4051"/>
                  </a:lnTo>
                  <a:lnTo>
                    <a:pt x="168" y="4146"/>
                  </a:lnTo>
                  <a:lnTo>
                    <a:pt x="105" y="4232"/>
                  </a:lnTo>
                  <a:lnTo>
                    <a:pt x="49" y="4307"/>
                  </a:lnTo>
                  <a:lnTo>
                    <a:pt x="0" y="4372"/>
                  </a:lnTo>
                  <a:close/>
                </a:path>
              </a:pathLst>
            </a:custGeom>
            <a:solidFill>
              <a:srgbClr val="FFBA7F"/>
            </a:solidFill>
            <a:ln w="9525">
              <a:noFill/>
              <a:round/>
              <a:headEnd/>
              <a:tailEnd/>
            </a:ln>
          </p:spPr>
          <p:txBody>
            <a:bodyPr/>
            <a:lstStyle/>
            <a:p>
              <a:endParaRPr lang="en-US"/>
            </a:p>
          </p:txBody>
        </p:sp>
        <p:sp>
          <p:nvSpPr>
            <p:cNvPr id="144392" name="Freeform 8"/>
            <p:cNvSpPr>
              <a:spLocks/>
            </p:cNvSpPr>
            <p:nvPr/>
          </p:nvSpPr>
          <p:spPr bwMode="auto">
            <a:xfrm>
              <a:off x="3798" y="2860"/>
              <a:ext cx="398" cy="437"/>
            </a:xfrm>
            <a:custGeom>
              <a:avLst/>
              <a:gdLst/>
              <a:ahLst/>
              <a:cxnLst>
                <a:cxn ang="0">
                  <a:pos x="0" y="4372"/>
                </a:cxn>
                <a:cxn ang="0">
                  <a:pos x="110" y="4120"/>
                </a:cxn>
                <a:cxn ang="0">
                  <a:pos x="237" y="3864"/>
                </a:cxn>
                <a:cxn ang="0">
                  <a:pos x="380" y="3604"/>
                </a:cxn>
                <a:cxn ang="0">
                  <a:pos x="537" y="3341"/>
                </a:cxn>
                <a:cxn ang="0">
                  <a:pos x="709" y="3075"/>
                </a:cxn>
                <a:cxn ang="0">
                  <a:pos x="894" y="2806"/>
                </a:cxn>
                <a:cxn ang="0">
                  <a:pos x="1092" y="2536"/>
                </a:cxn>
                <a:cxn ang="0">
                  <a:pos x="1302" y="2263"/>
                </a:cxn>
                <a:cxn ang="0">
                  <a:pos x="1524" y="1990"/>
                </a:cxn>
                <a:cxn ang="0">
                  <a:pos x="1754" y="1715"/>
                </a:cxn>
                <a:cxn ang="0">
                  <a:pos x="2245" y="1165"/>
                </a:cxn>
                <a:cxn ang="0">
                  <a:pos x="2769" y="617"/>
                </a:cxn>
                <a:cxn ang="0">
                  <a:pos x="3320" y="72"/>
                </a:cxn>
                <a:cxn ang="0">
                  <a:pos x="3406" y="42"/>
                </a:cxn>
                <a:cxn ang="0">
                  <a:pos x="3521" y="19"/>
                </a:cxn>
                <a:cxn ang="0">
                  <a:pos x="3645" y="5"/>
                </a:cxn>
                <a:cxn ang="0">
                  <a:pos x="3768" y="0"/>
                </a:cxn>
                <a:cxn ang="0">
                  <a:pos x="3874" y="3"/>
                </a:cxn>
                <a:cxn ang="0">
                  <a:pos x="3916" y="8"/>
                </a:cxn>
                <a:cxn ang="0">
                  <a:pos x="3947" y="16"/>
                </a:cxn>
                <a:cxn ang="0">
                  <a:pos x="3969" y="27"/>
                </a:cxn>
                <a:cxn ang="0">
                  <a:pos x="3976" y="39"/>
                </a:cxn>
                <a:cxn ang="0">
                  <a:pos x="3969" y="55"/>
                </a:cxn>
                <a:cxn ang="0">
                  <a:pos x="3945" y="72"/>
                </a:cxn>
                <a:cxn ang="0">
                  <a:pos x="3609" y="289"/>
                </a:cxn>
                <a:cxn ang="0">
                  <a:pos x="3280" y="537"/>
                </a:cxn>
                <a:cxn ang="0">
                  <a:pos x="2956" y="810"/>
                </a:cxn>
                <a:cxn ang="0">
                  <a:pos x="2640" y="1104"/>
                </a:cxn>
                <a:cxn ang="0">
                  <a:pos x="2333" y="1414"/>
                </a:cxn>
                <a:cxn ang="0">
                  <a:pos x="2037" y="1735"/>
                </a:cxn>
                <a:cxn ang="0">
                  <a:pos x="1752" y="2060"/>
                </a:cxn>
                <a:cxn ang="0">
                  <a:pos x="1483" y="2386"/>
                </a:cxn>
                <a:cxn ang="0">
                  <a:pos x="1228" y="2706"/>
                </a:cxn>
                <a:cxn ang="0">
                  <a:pos x="990" y="3017"/>
                </a:cxn>
                <a:cxn ang="0">
                  <a:pos x="770" y="3311"/>
                </a:cxn>
                <a:cxn ang="0">
                  <a:pos x="571" y="3586"/>
                </a:cxn>
                <a:cxn ang="0">
                  <a:pos x="478" y="3714"/>
                </a:cxn>
                <a:cxn ang="0">
                  <a:pos x="392" y="3834"/>
                </a:cxn>
                <a:cxn ang="0">
                  <a:pos x="311" y="3947"/>
                </a:cxn>
                <a:cxn ang="0">
                  <a:pos x="236" y="4051"/>
                </a:cxn>
                <a:cxn ang="0">
                  <a:pos x="168" y="4146"/>
                </a:cxn>
                <a:cxn ang="0">
                  <a:pos x="105" y="4232"/>
                </a:cxn>
                <a:cxn ang="0">
                  <a:pos x="49" y="4307"/>
                </a:cxn>
                <a:cxn ang="0">
                  <a:pos x="0" y="4372"/>
                </a:cxn>
              </a:cxnLst>
              <a:rect l="0" t="0" r="r" b="b"/>
              <a:pathLst>
                <a:path w="3976" h="4372">
                  <a:moveTo>
                    <a:pt x="0" y="4372"/>
                  </a:moveTo>
                  <a:lnTo>
                    <a:pt x="110" y="4120"/>
                  </a:lnTo>
                  <a:lnTo>
                    <a:pt x="237" y="3864"/>
                  </a:lnTo>
                  <a:lnTo>
                    <a:pt x="380" y="3604"/>
                  </a:lnTo>
                  <a:lnTo>
                    <a:pt x="537" y="3341"/>
                  </a:lnTo>
                  <a:lnTo>
                    <a:pt x="709" y="3075"/>
                  </a:lnTo>
                  <a:lnTo>
                    <a:pt x="894" y="2806"/>
                  </a:lnTo>
                  <a:lnTo>
                    <a:pt x="1092" y="2536"/>
                  </a:lnTo>
                  <a:lnTo>
                    <a:pt x="1302" y="2263"/>
                  </a:lnTo>
                  <a:lnTo>
                    <a:pt x="1524" y="1990"/>
                  </a:lnTo>
                  <a:lnTo>
                    <a:pt x="1754" y="1715"/>
                  </a:lnTo>
                  <a:lnTo>
                    <a:pt x="2245" y="1165"/>
                  </a:lnTo>
                  <a:lnTo>
                    <a:pt x="2769" y="617"/>
                  </a:lnTo>
                  <a:lnTo>
                    <a:pt x="3320" y="72"/>
                  </a:lnTo>
                  <a:lnTo>
                    <a:pt x="3406" y="42"/>
                  </a:lnTo>
                  <a:lnTo>
                    <a:pt x="3521" y="19"/>
                  </a:lnTo>
                  <a:lnTo>
                    <a:pt x="3645" y="5"/>
                  </a:lnTo>
                  <a:lnTo>
                    <a:pt x="3768" y="0"/>
                  </a:lnTo>
                  <a:lnTo>
                    <a:pt x="3874" y="3"/>
                  </a:lnTo>
                  <a:lnTo>
                    <a:pt x="3916" y="8"/>
                  </a:lnTo>
                  <a:lnTo>
                    <a:pt x="3947" y="16"/>
                  </a:lnTo>
                  <a:lnTo>
                    <a:pt x="3969" y="27"/>
                  </a:lnTo>
                  <a:lnTo>
                    <a:pt x="3976" y="39"/>
                  </a:lnTo>
                  <a:lnTo>
                    <a:pt x="3969" y="55"/>
                  </a:lnTo>
                  <a:lnTo>
                    <a:pt x="3945" y="72"/>
                  </a:lnTo>
                  <a:lnTo>
                    <a:pt x="3609" y="289"/>
                  </a:lnTo>
                  <a:lnTo>
                    <a:pt x="3280" y="537"/>
                  </a:lnTo>
                  <a:lnTo>
                    <a:pt x="2956" y="810"/>
                  </a:lnTo>
                  <a:lnTo>
                    <a:pt x="2640" y="1104"/>
                  </a:lnTo>
                  <a:lnTo>
                    <a:pt x="2333" y="1414"/>
                  </a:lnTo>
                  <a:lnTo>
                    <a:pt x="2037" y="1735"/>
                  </a:lnTo>
                  <a:lnTo>
                    <a:pt x="1752" y="2060"/>
                  </a:lnTo>
                  <a:lnTo>
                    <a:pt x="1483" y="2386"/>
                  </a:lnTo>
                  <a:lnTo>
                    <a:pt x="1228" y="2706"/>
                  </a:lnTo>
                  <a:lnTo>
                    <a:pt x="990" y="3017"/>
                  </a:lnTo>
                  <a:lnTo>
                    <a:pt x="770" y="3311"/>
                  </a:lnTo>
                  <a:lnTo>
                    <a:pt x="571" y="3586"/>
                  </a:lnTo>
                  <a:lnTo>
                    <a:pt x="478" y="3714"/>
                  </a:lnTo>
                  <a:lnTo>
                    <a:pt x="392" y="3834"/>
                  </a:lnTo>
                  <a:lnTo>
                    <a:pt x="311" y="3947"/>
                  </a:lnTo>
                  <a:lnTo>
                    <a:pt x="236" y="4051"/>
                  </a:lnTo>
                  <a:lnTo>
                    <a:pt x="168" y="4146"/>
                  </a:lnTo>
                  <a:lnTo>
                    <a:pt x="105" y="4232"/>
                  </a:lnTo>
                  <a:lnTo>
                    <a:pt x="49" y="4307"/>
                  </a:lnTo>
                  <a:lnTo>
                    <a:pt x="0" y="4372"/>
                  </a:lnTo>
                </a:path>
              </a:pathLst>
            </a:custGeom>
            <a:noFill/>
            <a:ln w="6350">
              <a:solidFill>
                <a:srgbClr val="000000"/>
              </a:solidFill>
              <a:prstDash val="solid"/>
              <a:round/>
              <a:headEnd/>
              <a:tailEnd/>
            </a:ln>
          </p:spPr>
          <p:txBody>
            <a:bodyPr/>
            <a:lstStyle/>
            <a:p>
              <a:endParaRPr lang="en-US"/>
            </a:p>
          </p:txBody>
        </p:sp>
        <p:sp>
          <p:nvSpPr>
            <p:cNvPr id="144393" name="Freeform 9"/>
            <p:cNvSpPr>
              <a:spLocks/>
            </p:cNvSpPr>
            <p:nvPr/>
          </p:nvSpPr>
          <p:spPr bwMode="auto">
            <a:xfrm>
              <a:off x="3786" y="3797"/>
              <a:ext cx="848" cy="520"/>
            </a:xfrm>
            <a:custGeom>
              <a:avLst/>
              <a:gdLst/>
              <a:ahLst/>
              <a:cxnLst>
                <a:cxn ang="0">
                  <a:pos x="356" y="478"/>
                </a:cxn>
                <a:cxn ang="0">
                  <a:pos x="1086" y="1368"/>
                </a:cxn>
                <a:cxn ang="0">
                  <a:pos x="1666" y="1973"/>
                </a:cxn>
                <a:cxn ang="0">
                  <a:pos x="2075" y="2343"/>
                </a:cxn>
                <a:cxn ang="0">
                  <a:pos x="2506" y="2686"/>
                </a:cxn>
                <a:cxn ang="0">
                  <a:pos x="2964" y="2999"/>
                </a:cxn>
                <a:cxn ang="0">
                  <a:pos x="3453" y="3281"/>
                </a:cxn>
                <a:cxn ang="0">
                  <a:pos x="3975" y="3532"/>
                </a:cxn>
                <a:cxn ang="0">
                  <a:pos x="4536" y="3748"/>
                </a:cxn>
                <a:cxn ang="0">
                  <a:pos x="5139" y="3930"/>
                </a:cxn>
                <a:cxn ang="0">
                  <a:pos x="5788" y="4075"/>
                </a:cxn>
                <a:cxn ang="0">
                  <a:pos x="6487" y="4182"/>
                </a:cxn>
                <a:cxn ang="0">
                  <a:pos x="7240" y="4249"/>
                </a:cxn>
                <a:cxn ang="0">
                  <a:pos x="8051" y="4276"/>
                </a:cxn>
                <a:cxn ang="0">
                  <a:pos x="8478" y="4353"/>
                </a:cxn>
                <a:cxn ang="0">
                  <a:pos x="8425" y="4520"/>
                </a:cxn>
                <a:cxn ang="0">
                  <a:pos x="8316" y="4686"/>
                </a:cxn>
                <a:cxn ang="0">
                  <a:pos x="8162" y="4845"/>
                </a:cxn>
                <a:cxn ang="0">
                  <a:pos x="7976" y="4986"/>
                </a:cxn>
                <a:cxn ang="0">
                  <a:pos x="7666" y="5142"/>
                </a:cxn>
                <a:cxn ang="0">
                  <a:pos x="7455" y="5196"/>
                </a:cxn>
                <a:cxn ang="0">
                  <a:pos x="7255" y="5199"/>
                </a:cxn>
                <a:cxn ang="0">
                  <a:pos x="6733" y="5102"/>
                </a:cxn>
                <a:cxn ang="0">
                  <a:pos x="6182" y="4954"/>
                </a:cxn>
                <a:cxn ang="0">
                  <a:pos x="5611" y="4761"/>
                </a:cxn>
                <a:cxn ang="0">
                  <a:pos x="5027" y="4524"/>
                </a:cxn>
                <a:cxn ang="0">
                  <a:pos x="3855" y="3943"/>
                </a:cxn>
                <a:cxn ang="0">
                  <a:pos x="3003" y="3429"/>
                </a:cxn>
                <a:cxn ang="0">
                  <a:pos x="2463" y="3057"/>
                </a:cxn>
                <a:cxn ang="0">
                  <a:pos x="1956" y="2668"/>
                </a:cxn>
                <a:cxn ang="0">
                  <a:pos x="1488" y="2264"/>
                </a:cxn>
                <a:cxn ang="0">
                  <a:pos x="1070" y="1852"/>
                </a:cxn>
                <a:cxn ang="0">
                  <a:pos x="708" y="1435"/>
                </a:cxn>
                <a:cxn ang="0">
                  <a:pos x="410" y="1017"/>
                </a:cxn>
                <a:cxn ang="0">
                  <a:pos x="184" y="603"/>
                </a:cxn>
                <a:cxn ang="0">
                  <a:pos x="40" y="198"/>
                </a:cxn>
              </a:cxnLst>
              <a:rect l="0" t="0" r="r" b="b"/>
              <a:pathLst>
                <a:path w="8479" h="5204">
                  <a:moveTo>
                    <a:pt x="0" y="0"/>
                  </a:moveTo>
                  <a:lnTo>
                    <a:pt x="356" y="478"/>
                  </a:lnTo>
                  <a:lnTo>
                    <a:pt x="717" y="935"/>
                  </a:lnTo>
                  <a:lnTo>
                    <a:pt x="1086" y="1368"/>
                  </a:lnTo>
                  <a:lnTo>
                    <a:pt x="1469" y="1778"/>
                  </a:lnTo>
                  <a:lnTo>
                    <a:pt x="1666" y="1973"/>
                  </a:lnTo>
                  <a:lnTo>
                    <a:pt x="1868" y="2161"/>
                  </a:lnTo>
                  <a:lnTo>
                    <a:pt x="2075" y="2343"/>
                  </a:lnTo>
                  <a:lnTo>
                    <a:pt x="2287" y="2519"/>
                  </a:lnTo>
                  <a:lnTo>
                    <a:pt x="2506" y="2686"/>
                  </a:lnTo>
                  <a:lnTo>
                    <a:pt x="2731" y="2846"/>
                  </a:lnTo>
                  <a:lnTo>
                    <a:pt x="2964" y="2999"/>
                  </a:lnTo>
                  <a:lnTo>
                    <a:pt x="3205" y="3144"/>
                  </a:lnTo>
                  <a:lnTo>
                    <a:pt x="3453" y="3281"/>
                  </a:lnTo>
                  <a:lnTo>
                    <a:pt x="3709" y="3410"/>
                  </a:lnTo>
                  <a:lnTo>
                    <a:pt x="3975" y="3532"/>
                  </a:lnTo>
                  <a:lnTo>
                    <a:pt x="4251" y="3644"/>
                  </a:lnTo>
                  <a:lnTo>
                    <a:pt x="4536" y="3748"/>
                  </a:lnTo>
                  <a:lnTo>
                    <a:pt x="4832" y="3843"/>
                  </a:lnTo>
                  <a:lnTo>
                    <a:pt x="5139" y="3930"/>
                  </a:lnTo>
                  <a:lnTo>
                    <a:pt x="5458" y="4006"/>
                  </a:lnTo>
                  <a:lnTo>
                    <a:pt x="5788" y="4075"/>
                  </a:lnTo>
                  <a:lnTo>
                    <a:pt x="6131" y="4133"/>
                  </a:lnTo>
                  <a:lnTo>
                    <a:pt x="6487" y="4182"/>
                  </a:lnTo>
                  <a:lnTo>
                    <a:pt x="6857" y="4221"/>
                  </a:lnTo>
                  <a:lnTo>
                    <a:pt x="7240" y="4249"/>
                  </a:lnTo>
                  <a:lnTo>
                    <a:pt x="7638" y="4268"/>
                  </a:lnTo>
                  <a:lnTo>
                    <a:pt x="8051" y="4276"/>
                  </a:lnTo>
                  <a:lnTo>
                    <a:pt x="8479" y="4274"/>
                  </a:lnTo>
                  <a:lnTo>
                    <a:pt x="8478" y="4353"/>
                  </a:lnTo>
                  <a:lnTo>
                    <a:pt x="8460" y="4435"/>
                  </a:lnTo>
                  <a:lnTo>
                    <a:pt x="8425" y="4520"/>
                  </a:lnTo>
                  <a:lnTo>
                    <a:pt x="8377" y="4603"/>
                  </a:lnTo>
                  <a:lnTo>
                    <a:pt x="8316" y="4686"/>
                  </a:lnTo>
                  <a:lnTo>
                    <a:pt x="8243" y="4768"/>
                  </a:lnTo>
                  <a:lnTo>
                    <a:pt x="8162" y="4845"/>
                  </a:lnTo>
                  <a:lnTo>
                    <a:pt x="8072" y="4918"/>
                  </a:lnTo>
                  <a:lnTo>
                    <a:pt x="7976" y="4986"/>
                  </a:lnTo>
                  <a:lnTo>
                    <a:pt x="7875" y="5046"/>
                  </a:lnTo>
                  <a:lnTo>
                    <a:pt x="7666" y="5142"/>
                  </a:lnTo>
                  <a:lnTo>
                    <a:pt x="7560" y="5175"/>
                  </a:lnTo>
                  <a:lnTo>
                    <a:pt x="7455" y="5196"/>
                  </a:lnTo>
                  <a:lnTo>
                    <a:pt x="7353" y="5204"/>
                  </a:lnTo>
                  <a:lnTo>
                    <a:pt x="7255" y="5199"/>
                  </a:lnTo>
                  <a:lnTo>
                    <a:pt x="6998" y="5157"/>
                  </a:lnTo>
                  <a:lnTo>
                    <a:pt x="6733" y="5102"/>
                  </a:lnTo>
                  <a:lnTo>
                    <a:pt x="6461" y="5034"/>
                  </a:lnTo>
                  <a:lnTo>
                    <a:pt x="6182" y="4954"/>
                  </a:lnTo>
                  <a:lnTo>
                    <a:pt x="5899" y="4863"/>
                  </a:lnTo>
                  <a:lnTo>
                    <a:pt x="5611" y="4761"/>
                  </a:lnTo>
                  <a:lnTo>
                    <a:pt x="5320" y="4647"/>
                  </a:lnTo>
                  <a:lnTo>
                    <a:pt x="5027" y="4524"/>
                  </a:lnTo>
                  <a:lnTo>
                    <a:pt x="4439" y="4250"/>
                  </a:lnTo>
                  <a:lnTo>
                    <a:pt x="3855" y="3943"/>
                  </a:lnTo>
                  <a:lnTo>
                    <a:pt x="3282" y="3606"/>
                  </a:lnTo>
                  <a:lnTo>
                    <a:pt x="3003" y="3429"/>
                  </a:lnTo>
                  <a:lnTo>
                    <a:pt x="2729" y="3245"/>
                  </a:lnTo>
                  <a:lnTo>
                    <a:pt x="2463" y="3057"/>
                  </a:lnTo>
                  <a:lnTo>
                    <a:pt x="2205" y="2864"/>
                  </a:lnTo>
                  <a:lnTo>
                    <a:pt x="1956" y="2668"/>
                  </a:lnTo>
                  <a:lnTo>
                    <a:pt x="1717" y="2467"/>
                  </a:lnTo>
                  <a:lnTo>
                    <a:pt x="1488" y="2264"/>
                  </a:lnTo>
                  <a:lnTo>
                    <a:pt x="1273" y="2059"/>
                  </a:lnTo>
                  <a:lnTo>
                    <a:pt x="1070" y="1852"/>
                  </a:lnTo>
                  <a:lnTo>
                    <a:pt x="881" y="1644"/>
                  </a:lnTo>
                  <a:lnTo>
                    <a:pt x="708" y="1435"/>
                  </a:lnTo>
                  <a:lnTo>
                    <a:pt x="550" y="1226"/>
                  </a:lnTo>
                  <a:lnTo>
                    <a:pt x="410" y="1017"/>
                  </a:lnTo>
                  <a:lnTo>
                    <a:pt x="287" y="809"/>
                  </a:lnTo>
                  <a:lnTo>
                    <a:pt x="184" y="603"/>
                  </a:lnTo>
                  <a:lnTo>
                    <a:pt x="102" y="399"/>
                  </a:lnTo>
                  <a:lnTo>
                    <a:pt x="40" y="198"/>
                  </a:lnTo>
                  <a:lnTo>
                    <a:pt x="0" y="0"/>
                  </a:lnTo>
                  <a:close/>
                </a:path>
              </a:pathLst>
            </a:custGeom>
            <a:solidFill>
              <a:srgbClr val="C9A0AF"/>
            </a:solidFill>
            <a:ln w="9525">
              <a:noFill/>
              <a:round/>
              <a:headEnd/>
              <a:tailEnd/>
            </a:ln>
          </p:spPr>
          <p:txBody>
            <a:bodyPr/>
            <a:lstStyle/>
            <a:p>
              <a:endParaRPr lang="en-US"/>
            </a:p>
          </p:txBody>
        </p:sp>
        <p:sp>
          <p:nvSpPr>
            <p:cNvPr id="144394" name="Freeform 10"/>
            <p:cNvSpPr>
              <a:spLocks/>
            </p:cNvSpPr>
            <p:nvPr/>
          </p:nvSpPr>
          <p:spPr bwMode="auto">
            <a:xfrm>
              <a:off x="3786" y="3797"/>
              <a:ext cx="848" cy="520"/>
            </a:xfrm>
            <a:custGeom>
              <a:avLst/>
              <a:gdLst/>
              <a:ahLst/>
              <a:cxnLst>
                <a:cxn ang="0">
                  <a:pos x="356" y="478"/>
                </a:cxn>
                <a:cxn ang="0">
                  <a:pos x="1086" y="1368"/>
                </a:cxn>
                <a:cxn ang="0">
                  <a:pos x="1666" y="1973"/>
                </a:cxn>
                <a:cxn ang="0">
                  <a:pos x="2075" y="2343"/>
                </a:cxn>
                <a:cxn ang="0">
                  <a:pos x="2506" y="2686"/>
                </a:cxn>
                <a:cxn ang="0">
                  <a:pos x="2964" y="2999"/>
                </a:cxn>
                <a:cxn ang="0">
                  <a:pos x="3453" y="3281"/>
                </a:cxn>
                <a:cxn ang="0">
                  <a:pos x="3975" y="3532"/>
                </a:cxn>
                <a:cxn ang="0">
                  <a:pos x="4536" y="3748"/>
                </a:cxn>
                <a:cxn ang="0">
                  <a:pos x="5139" y="3930"/>
                </a:cxn>
                <a:cxn ang="0">
                  <a:pos x="5788" y="4075"/>
                </a:cxn>
                <a:cxn ang="0">
                  <a:pos x="6487" y="4182"/>
                </a:cxn>
                <a:cxn ang="0">
                  <a:pos x="7240" y="4249"/>
                </a:cxn>
                <a:cxn ang="0">
                  <a:pos x="8051" y="4276"/>
                </a:cxn>
                <a:cxn ang="0">
                  <a:pos x="8478" y="4353"/>
                </a:cxn>
                <a:cxn ang="0">
                  <a:pos x="8425" y="4520"/>
                </a:cxn>
                <a:cxn ang="0">
                  <a:pos x="8316" y="4686"/>
                </a:cxn>
                <a:cxn ang="0">
                  <a:pos x="8162" y="4845"/>
                </a:cxn>
                <a:cxn ang="0">
                  <a:pos x="7976" y="4986"/>
                </a:cxn>
                <a:cxn ang="0">
                  <a:pos x="7666" y="5142"/>
                </a:cxn>
                <a:cxn ang="0">
                  <a:pos x="7455" y="5196"/>
                </a:cxn>
                <a:cxn ang="0">
                  <a:pos x="7255" y="5199"/>
                </a:cxn>
                <a:cxn ang="0">
                  <a:pos x="6733" y="5102"/>
                </a:cxn>
                <a:cxn ang="0">
                  <a:pos x="6182" y="4954"/>
                </a:cxn>
                <a:cxn ang="0">
                  <a:pos x="5611" y="4761"/>
                </a:cxn>
                <a:cxn ang="0">
                  <a:pos x="5027" y="4524"/>
                </a:cxn>
                <a:cxn ang="0">
                  <a:pos x="3855" y="3943"/>
                </a:cxn>
                <a:cxn ang="0">
                  <a:pos x="3003" y="3429"/>
                </a:cxn>
                <a:cxn ang="0">
                  <a:pos x="2463" y="3057"/>
                </a:cxn>
                <a:cxn ang="0">
                  <a:pos x="1956" y="2668"/>
                </a:cxn>
                <a:cxn ang="0">
                  <a:pos x="1488" y="2264"/>
                </a:cxn>
                <a:cxn ang="0">
                  <a:pos x="1070" y="1852"/>
                </a:cxn>
                <a:cxn ang="0">
                  <a:pos x="708" y="1435"/>
                </a:cxn>
                <a:cxn ang="0">
                  <a:pos x="410" y="1017"/>
                </a:cxn>
                <a:cxn ang="0">
                  <a:pos x="184" y="603"/>
                </a:cxn>
                <a:cxn ang="0">
                  <a:pos x="40" y="198"/>
                </a:cxn>
              </a:cxnLst>
              <a:rect l="0" t="0" r="r" b="b"/>
              <a:pathLst>
                <a:path w="8479" h="5204">
                  <a:moveTo>
                    <a:pt x="0" y="0"/>
                  </a:moveTo>
                  <a:lnTo>
                    <a:pt x="356" y="478"/>
                  </a:lnTo>
                  <a:lnTo>
                    <a:pt x="717" y="935"/>
                  </a:lnTo>
                  <a:lnTo>
                    <a:pt x="1086" y="1368"/>
                  </a:lnTo>
                  <a:lnTo>
                    <a:pt x="1469" y="1778"/>
                  </a:lnTo>
                  <a:lnTo>
                    <a:pt x="1666" y="1973"/>
                  </a:lnTo>
                  <a:lnTo>
                    <a:pt x="1868" y="2161"/>
                  </a:lnTo>
                  <a:lnTo>
                    <a:pt x="2075" y="2343"/>
                  </a:lnTo>
                  <a:lnTo>
                    <a:pt x="2287" y="2519"/>
                  </a:lnTo>
                  <a:lnTo>
                    <a:pt x="2506" y="2686"/>
                  </a:lnTo>
                  <a:lnTo>
                    <a:pt x="2731" y="2846"/>
                  </a:lnTo>
                  <a:lnTo>
                    <a:pt x="2964" y="2999"/>
                  </a:lnTo>
                  <a:lnTo>
                    <a:pt x="3205" y="3144"/>
                  </a:lnTo>
                  <a:lnTo>
                    <a:pt x="3453" y="3281"/>
                  </a:lnTo>
                  <a:lnTo>
                    <a:pt x="3709" y="3410"/>
                  </a:lnTo>
                  <a:lnTo>
                    <a:pt x="3975" y="3532"/>
                  </a:lnTo>
                  <a:lnTo>
                    <a:pt x="4251" y="3644"/>
                  </a:lnTo>
                  <a:lnTo>
                    <a:pt x="4536" y="3748"/>
                  </a:lnTo>
                  <a:lnTo>
                    <a:pt x="4832" y="3843"/>
                  </a:lnTo>
                  <a:lnTo>
                    <a:pt x="5139" y="3930"/>
                  </a:lnTo>
                  <a:lnTo>
                    <a:pt x="5458" y="4006"/>
                  </a:lnTo>
                  <a:lnTo>
                    <a:pt x="5788" y="4075"/>
                  </a:lnTo>
                  <a:lnTo>
                    <a:pt x="6131" y="4133"/>
                  </a:lnTo>
                  <a:lnTo>
                    <a:pt x="6487" y="4182"/>
                  </a:lnTo>
                  <a:lnTo>
                    <a:pt x="6857" y="4221"/>
                  </a:lnTo>
                  <a:lnTo>
                    <a:pt x="7240" y="4249"/>
                  </a:lnTo>
                  <a:lnTo>
                    <a:pt x="7638" y="4268"/>
                  </a:lnTo>
                  <a:lnTo>
                    <a:pt x="8051" y="4276"/>
                  </a:lnTo>
                  <a:lnTo>
                    <a:pt x="8479" y="4274"/>
                  </a:lnTo>
                  <a:lnTo>
                    <a:pt x="8478" y="4353"/>
                  </a:lnTo>
                  <a:lnTo>
                    <a:pt x="8460" y="4435"/>
                  </a:lnTo>
                  <a:lnTo>
                    <a:pt x="8425" y="4520"/>
                  </a:lnTo>
                  <a:lnTo>
                    <a:pt x="8377" y="4603"/>
                  </a:lnTo>
                  <a:lnTo>
                    <a:pt x="8316" y="4686"/>
                  </a:lnTo>
                  <a:lnTo>
                    <a:pt x="8243" y="4768"/>
                  </a:lnTo>
                  <a:lnTo>
                    <a:pt x="8162" y="4845"/>
                  </a:lnTo>
                  <a:lnTo>
                    <a:pt x="8072" y="4918"/>
                  </a:lnTo>
                  <a:lnTo>
                    <a:pt x="7976" y="4986"/>
                  </a:lnTo>
                  <a:lnTo>
                    <a:pt x="7875" y="5046"/>
                  </a:lnTo>
                  <a:lnTo>
                    <a:pt x="7666" y="5142"/>
                  </a:lnTo>
                  <a:lnTo>
                    <a:pt x="7560" y="5175"/>
                  </a:lnTo>
                  <a:lnTo>
                    <a:pt x="7455" y="5196"/>
                  </a:lnTo>
                  <a:lnTo>
                    <a:pt x="7353" y="5204"/>
                  </a:lnTo>
                  <a:lnTo>
                    <a:pt x="7255" y="5199"/>
                  </a:lnTo>
                  <a:lnTo>
                    <a:pt x="6998" y="5157"/>
                  </a:lnTo>
                  <a:lnTo>
                    <a:pt x="6733" y="5102"/>
                  </a:lnTo>
                  <a:lnTo>
                    <a:pt x="6461" y="5034"/>
                  </a:lnTo>
                  <a:lnTo>
                    <a:pt x="6182" y="4954"/>
                  </a:lnTo>
                  <a:lnTo>
                    <a:pt x="5899" y="4863"/>
                  </a:lnTo>
                  <a:lnTo>
                    <a:pt x="5611" y="4761"/>
                  </a:lnTo>
                  <a:lnTo>
                    <a:pt x="5320" y="4647"/>
                  </a:lnTo>
                  <a:lnTo>
                    <a:pt x="5027" y="4524"/>
                  </a:lnTo>
                  <a:lnTo>
                    <a:pt x="4439" y="4250"/>
                  </a:lnTo>
                  <a:lnTo>
                    <a:pt x="3855" y="3943"/>
                  </a:lnTo>
                  <a:lnTo>
                    <a:pt x="3282" y="3606"/>
                  </a:lnTo>
                  <a:lnTo>
                    <a:pt x="3003" y="3429"/>
                  </a:lnTo>
                  <a:lnTo>
                    <a:pt x="2729" y="3245"/>
                  </a:lnTo>
                  <a:lnTo>
                    <a:pt x="2463" y="3057"/>
                  </a:lnTo>
                  <a:lnTo>
                    <a:pt x="2205" y="2864"/>
                  </a:lnTo>
                  <a:lnTo>
                    <a:pt x="1956" y="2668"/>
                  </a:lnTo>
                  <a:lnTo>
                    <a:pt x="1717" y="2467"/>
                  </a:lnTo>
                  <a:lnTo>
                    <a:pt x="1488" y="2264"/>
                  </a:lnTo>
                  <a:lnTo>
                    <a:pt x="1273" y="2059"/>
                  </a:lnTo>
                  <a:lnTo>
                    <a:pt x="1070" y="1852"/>
                  </a:lnTo>
                  <a:lnTo>
                    <a:pt x="881" y="1644"/>
                  </a:lnTo>
                  <a:lnTo>
                    <a:pt x="708" y="1435"/>
                  </a:lnTo>
                  <a:lnTo>
                    <a:pt x="550" y="1226"/>
                  </a:lnTo>
                  <a:lnTo>
                    <a:pt x="410" y="1017"/>
                  </a:lnTo>
                  <a:lnTo>
                    <a:pt x="287" y="809"/>
                  </a:lnTo>
                  <a:lnTo>
                    <a:pt x="184" y="603"/>
                  </a:lnTo>
                  <a:lnTo>
                    <a:pt x="102" y="399"/>
                  </a:lnTo>
                  <a:lnTo>
                    <a:pt x="40" y="198"/>
                  </a:lnTo>
                  <a:lnTo>
                    <a:pt x="0" y="0"/>
                  </a:lnTo>
                </a:path>
              </a:pathLst>
            </a:custGeom>
            <a:noFill/>
            <a:ln w="6350">
              <a:solidFill>
                <a:srgbClr val="000000"/>
              </a:solidFill>
              <a:prstDash val="solid"/>
              <a:round/>
              <a:headEnd/>
              <a:tailEnd/>
            </a:ln>
          </p:spPr>
          <p:txBody>
            <a:bodyPr/>
            <a:lstStyle/>
            <a:p>
              <a:endParaRPr lang="en-US"/>
            </a:p>
          </p:txBody>
        </p:sp>
        <p:sp>
          <p:nvSpPr>
            <p:cNvPr id="144395" name="Freeform 11"/>
            <p:cNvSpPr>
              <a:spLocks/>
            </p:cNvSpPr>
            <p:nvPr/>
          </p:nvSpPr>
          <p:spPr bwMode="auto">
            <a:xfrm>
              <a:off x="3808" y="2742"/>
              <a:ext cx="826" cy="582"/>
            </a:xfrm>
            <a:custGeom>
              <a:avLst/>
              <a:gdLst/>
              <a:ahLst/>
              <a:cxnLst>
                <a:cxn ang="0">
                  <a:pos x="391" y="5319"/>
                </a:cxn>
                <a:cxn ang="0">
                  <a:pos x="1067" y="4354"/>
                </a:cxn>
                <a:cxn ang="0">
                  <a:pos x="1796" y="3465"/>
                </a:cxn>
                <a:cxn ang="0">
                  <a:pos x="2192" y="3057"/>
                </a:cxn>
                <a:cxn ang="0">
                  <a:pos x="2615" y="2675"/>
                </a:cxn>
                <a:cxn ang="0">
                  <a:pos x="3066" y="2323"/>
                </a:cxn>
                <a:cxn ang="0">
                  <a:pos x="3551" y="2005"/>
                </a:cxn>
                <a:cxn ang="0">
                  <a:pos x="4076" y="1722"/>
                </a:cxn>
                <a:cxn ang="0">
                  <a:pos x="4642" y="1477"/>
                </a:cxn>
                <a:cxn ang="0">
                  <a:pos x="5254" y="1274"/>
                </a:cxn>
                <a:cxn ang="0">
                  <a:pos x="5918" y="1114"/>
                </a:cxn>
                <a:cxn ang="0">
                  <a:pos x="6636" y="1001"/>
                </a:cxn>
                <a:cxn ang="0">
                  <a:pos x="7412" y="937"/>
                </a:cxn>
                <a:cxn ang="0">
                  <a:pos x="8252" y="926"/>
                </a:cxn>
                <a:cxn ang="0">
                  <a:pos x="8233" y="767"/>
                </a:cxn>
                <a:cxn ang="0">
                  <a:pos x="8150" y="605"/>
                </a:cxn>
                <a:cxn ang="0">
                  <a:pos x="8018" y="447"/>
                </a:cxn>
                <a:cxn ang="0">
                  <a:pos x="7847" y="302"/>
                </a:cxn>
                <a:cxn ang="0">
                  <a:pos x="7441" y="81"/>
                </a:cxn>
                <a:cxn ang="0">
                  <a:pos x="7229" y="20"/>
                </a:cxn>
                <a:cxn ang="0">
                  <a:pos x="7028" y="0"/>
                </a:cxn>
                <a:cxn ang="0">
                  <a:pos x="6444" y="68"/>
                </a:cxn>
                <a:cxn ang="0">
                  <a:pos x="5834" y="233"/>
                </a:cxn>
                <a:cxn ang="0">
                  <a:pos x="5206" y="484"/>
                </a:cxn>
                <a:cxn ang="0">
                  <a:pos x="4572" y="808"/>
                </a:cxn>
                <a:cxn ang="0">
                  <a:pos x="3941" y="1192"/>
                </a:cxn>
                <a:cxn ang="0">
                  <a:pos x="3323" y="1625"/>
                </a:cxn>
                <a:cxn ang="0">
                  <a:pos x="2728" y="2092"/>
                </a:cxn>
                <a:cxn ang="0">
                  <a:pos x="2167" y="2582"/>
                </a:cxn>
                <a:cxn ang="0">
                  <a:pos x="1647" y="3083"/>
                </a:cxn>
                <a:cxn ang="0">
                  <a:pos x="1182" y="3582"/>
                </a:cxn>
                <a:cxn ang="0">
                  <a:pos x="780" y="4066"/>
                </a:cxn>
                <a:cxn ang="0">
                  <a:pos x="450" y="4522"/>
                </a:cxn>
                <a:cxn ang="0">
                  <a:pos x="204" y="4938"/>
                </a:cxn>
                <a:cxn ang="0">
                  <a:pos x="50" y="5303"/>
                </a:cxn>
                <a:cxn ang="0">
                  <a:pos x="2" y="5533"/>
                </a:cxn>
                <a:cxn ang="0">
                  <a:pos x="4" y="5665"/>
                </a:cxn>
                <a:cxn ang="0">
                  <a:pos x="36" y="5775"/>
                </a:cxn>
              </a:cxnLst>
              <a:rect l="0" t="0" r="r" b="b"/>
              <a:pathLst>
                <a:path w="8252" h="5823">
                  <a:moveTo>
                    <a:pt x="63" y="5823"/>
                  </a:moveTo>
                  <a:lnTo>
                    <a:pt x="391" y="5319"/>
                  </a:lnTo>
                  <a:lnTo>
                    <a:pt x="724" y="4828"/>
                  </a:lnTo>
                  <a:lnTo>
                    <a:pt x="1067" y="4354"/>
                  </a:lnTo>
                  <a:lnTo>
                    <a:pt x="1423" y="3899"/>
                  </a:lnTo>
                  <a:lnTo>
                    <a:pt x="1796" y="3465"/>
                  </a:lnTo>
                  <a:lnTo>
                    <a:pt x="1991" y="3258"/>
                  </a:lnTo>
                  <a:lnTo>
                    <a:pt x="2192" y="3057"/>
                  </a:lnTo>
                  <a:lnTo>
                    <a:pt x="2400" y="2862"/>
                  </a:lnTo>
                  <a:lnTo>
                    <a:pt x="2615" y="2675"/>
                  </a:lnTo>
                  <a:lnTo>
                    <a:pt x="2836" y="2495"/>
                  </a:lnTo>
                  <a:lnTo>
                    <a:pt x="3066" y="2323"/>
                  </a:lnTo>
                  <a:lnTo>
                    <a:pt x="3304" y="2160"/>
                  </a:lnTo>
                  <a:lnTo>
                    <a:pt x="3551" y="2005"/>
                  </a:lnTo>
                  <a:lnTo>
                    <a:pt x="3808" y="1859"/>
                  </a:lnTo>
                  <a:lnTo>
                    <a:pt x="4076" y="1722"/>
                  </a:lnTo>
                  <a:lnTo>
                    <a:pt x="4353" y="1594"/>
                  </a:lnTo>
                  <a:lnTo>
                    <a:pt x="4642" y="1477"/>
                  </a:lnTo>
                  <a:lnTo>
                    <a:pt x="4942" y="1370"/>
                  </a:lnTo>
                  <a:lnTo>
                    <a:pt x="5254" y="1274"/>
                  </a:lnTo>
                  <a:lnTo>
                    <a:pt x="5580" y="1188"/>
                  </a:lnTo>
                  <a:lnTo>
                    <a:pt x="5918" y="1114"/>
                  </a:lnTo>
                  <a:lnTo>
                    <a:pt x="6270" y="1051"/>
                  </a:lnTo>
                  <a:lnTo>
                    <a:pt x="6636" y="1001"/>
                  </a:lnTo>
                  <a:lnTo>
                    <a:pt x="7017" y="963"/>
                  </a:lnTo>
                  <a:lnTo>
                    <a:pt x="7412" y="937"/>
                  </a:lnTo>
                  <a:lnTo>
                    <a:pt x="7825" y="925"/>
                  </a:lnTo>
                  <a:lnTo>
                    <a:pt x="8252" y="926"/>
                  </a:lnTo>
                  <a:lnTo>
                    <a:pt x="8251" y="846"/>
                  </a:lnTo>
                  <a:lnTo>
                    <a:pt x="8233" y="767"/>
                  </a:lnTo>
                  <a:lnTo>
                    <a:pt x="8198" y="685"/>
                  </a:lnTo>
                  <a:lnTo>
                    <a:pt x="8150" y="605"/>
                  </a:lnTo>
                  <a:lnTo>
                    <a:pt x="8090" y="525"/>
                  </a:lnTo>
                  <a:lnTo>
                    <a:pt x="8018" y="447"/>
                  </a:lnTo>
                  <a:lnTo>
                    <a:pt x="7937" y="373"/>
                  </a:lnTo>
                  <a:lnTo>
                    <a:pt x="7847" y="302"/>
                  </a:lnTo>
                  <a:lnTo>
                    <a:pt x="7651" y="178"/>
                  </a:lnTo>
                  <a:lnTo>
                    <a:pt x="7441" y="81"/>
                  </a:lnTo>
                  <a:lnTo>
                    <a:pt x="7334" y="45"/>
                  </a:lnTo>
                  <a:lnTo>
                    <a:pt x="7229" y="20"/>
                  </a:lnTo>
                  <a:lnTo>
                    <a:pt x="7127" y="4"/>
                  </a:lnTo>
                  <a:lnTo>
                    <a:pt x="7028" y="0"/>
                  </a:lnTo>
                  <a:lnTo>
                    <a:pt x="6740" y="21"/>
                  </a:lnTo>
                  <a:lnTo>
                    <a:pt x="6444" y="68"/>
                  </a:lnTo>
                  <a:lnTo>
                    <a:pt x="6141" y="139"/>
                  </a:lnTo>
                  <a:lnTo>
                    <a:pt x="5834" y="233"/>
                  </a:lnTo>
                  <a:lnTo>
                    <a:pt x="5521" y="348"/>
                  </a:lnTo>
                  <a:lnTo>
                    <a:pt x="5206" y="484"/>
                  </a:lnTo>
                  <a:lnTo>
                    <a:pt x="4889" y="637"/>
                  </a:lnTo>
                  <a:lnTo>
                    <a:pt x="4572" y="808"/>
                  </a:lnTo>
                  <a:lnTo>
                    <a:pt x="4255" y="993"/>
                  </a:lnTo>
                  <a:lnTo>
                    <a:pt x="3941" y="1192"/>
                  </a:lnTo>
                  <a:lnTo>
                    <a:pt x="3630" y="1404"/>
                  </a:lnTo>
                  <a:lnTo>
                    <a:pt x="3323" y="1625"/>
                  </a:lnTo>
                  <a:lnTo>
                    <a:pt x="3022" y="1855"/>
                  </a:lnTo>
                  <a:lnTo>
                    <a:pt x="2728" y="2092"/>
                  </a:lnTo>
                  <a:lnTo>
                    <a:pt x="2442" y="2335"/>
                  </a:lnTo>
                  <a:lnTo>
                    <a:pt x="2167" y="2582"/>
                  </a:lnTo>
                  <a:lnTo>
                    <a:pt x="1901" y="2832"/>
                  </a:lnTo>
                  <a:lnTo>
                    <a:pt x="1647" y="3083"/>
                  </a:lnTo>
                  <a:lnTo>
                    <a:pt x="1407" y="3334"/>
                  </a:lnTo>
                  <a:lnTo>
                    <a:pt x="1182" y="3582"/>
                  </a:lnTo>
                  <a:lnTo>
                    <a:pt x="973" y="3826"/>
                  </a:lnTo>
                  <a:lnTo>
                    <a:pt x="780" y="4066"/>
                  </a:lnTo>
                  <a:lnTo>
                    <a:pt x="605" y="4299"/>
                  </a:lnTo>
                  <a:lnTo>
                    <a:pt x="450" y="4522"/>
                  </a:lnTo>
                  <a:lnTo>
                    <a:pt x="316" y="4736"/>
                  </a:lnTo>
                  <a:lnTo>
                    <a:pt x="204" y="4938"/>
                  </a:lnTo>
                  <a:lnTo>
                    <a:pt x="115" y="5128"/>
                  </a:lnTo>
                  <a:lnTo>
                    <a:pt x="50" y="5303"/>
                  </a:lnTo>
                  <a:lnTo>
                    <a:pt x="11" y="5461"/>
                  </a:lnTo>
                  <a:lnTo>
                    <a:pt x="2" y="5533"/>
                  </a:lnTo>
                  <a:lnTo>
                    <a:pt x="0" y="5602"/>
                  </a:lnTo>
                  <a:lnTo>
                    <a:pt x="4" y="5665"/>
                  </a:lnTo>
                  <a:lnTo>
                    <a:pt x="17" y="5723"/>
                  </a:lnTo>
                  <a:lnTo>
                    <a:pt x="36" y="5775"/>
                  </a:lnTo>
                  <a:lnTo>
                    <a:pt x="63" y="5823"/>
                  </a:lnTo>
                  <a:close/>
                </a:path>
              </a:pathLst>
            </a:custGeom>
            <a:solidFill>
              <a:srgbClr val="C9A0AF"/>
            </a:solidFill>
            <a:ln w="9525">
              <a:noFill/>
              <a:round/>
              <a:headEnd/>
              <a:tailEnd/>
            </a:ln>
          </p:spPr>
          <p:txBody>
            <a:bodyPr/>
            <a:lstStyle/>
            <a:p>
              <a:endParaRPr lang="en-US"/>
            </a:p>
          </p:txBody>
        </p:sp>
        <p:sp>
          <p:nvSpPr>
            <p:cNvPr id="144396" name="Freeform 12"/>
            <p:cNvSpPr>
              <a:spLocks/>
            </p:cNvSpPr>
            <p:nvPr/>
          </p:nvSpPr>
          <p:spPr bwMode="auto">
            <a:xfrm>
              <a:off x="3808" y="2742"/>
              <a:ext cx="826" cy="582"/>
            </a:xfrm>
            <a:custGeom>
              <a:avLst/>
              <a:gdLst/>
              <a:ahLst/>
              <a:cxnLst>
                <a:cxn ang="0">
                  <a:pos x="391" y="5319"/>
                </a:cxn>
                <a:cxn ang="0">
                  <a:pos x="1067" y="4354"/>
                </a:cxn>
                <a:cxn ang="0">
                  <a:pos x="1796" y="3465"/>
                </a:cxn>
                <a:cxn ang="0">
                  <a:pos x="2192" y="3057"/>
                </a:cxn>
                <a:cxn ang="0">
                  <a:pos x="2615" y="2675"/>
                </a:cxn>
                <a:cxn ang="0">
                  <a:pos x="3066" y="2323"/>
                </a:cxn>
                <a:cxn ang="0">
                  <a:pos x="3551" y="2005"/>
                </a:cxn>
                <a:cxn ang="0">
                  <a:pos x="4076" y="1722"/>
                </a:cxn>
                <a:cxn ang="0">
                  <a:pos x="4642" y="1477"/>
                </a:cxn>
                <a:cxn ang="0">
                  <a:pos x="5254" y="1274"/>
                </a:cxn>
                <a:cxn ang="0">
                  <a:pos x="5918" y="1114"/>
                </a:cxn>
                <a:cxn ang="0">
                  <a:pos x="6636" y="1001"/>
                </a:cxn>
                <a:cxn ang="0">
                  <a:pos x="7412" y="937"/>
                </a:cxn>
                <a:cxn ang="0">
                  <a:pos x="8252" y="926"/>
                </a:cxn>
                <a:cxn ang="0">
                  <a:pos x="8233" y="767"/>
                </a:cxn>
                <a:cxn ang="0">
                  <a:pos x="8150" y="605"/>
                </a:cxn>
                <a:cxn ang="0">
                  <a:pos x="8018" y="447"/>
                </a:cxn>
                <a:cxn ang="0">
                  <a:pos x="7847" y="302"/>
                </a:cxn>
                <a:cxn ang="0">
                  <a:pos x="7441" y="81"/>
                </a:cxn>
                <a:cxn ang="0">
                  <a:pos x="7229" y="20"/>
                </a:cxn>
                <a:cxn ang="0">
                  <a:pos x="7028" y="0"/>
                </a:cxn>
                <a:cxn ang="0">
                  <a:pos x="6444" y="68"/>
                </a:cxn>
                <a:cxn ang="0">
                  <a:pos x="5834" y="233"/>
                </a:cxn>
                <a:cxn ang="0">
                  <a:pos x="5206" y="484"/>
                </a:cxn>
                <a:cxn ang="0">
                  <a:pos x="4572" y="808"/>
                </a:cxn>
                <a:cxn ang="0">
                  <a:pos x="3941" y="1192"/>
                </a:cxn>
                <a:cxn ang="0">
                  <a:pos x="3323" y="1625"/>
                </a:cxn>
                <a:cxn ang="0">
                  <a:pos x="2728" y="2092"/>
                </a:cxn>
                <a:cxn ang="0">
                  <a:pos x="2167" y="2582"/>
                </a:cxn>
                <a:cxn ang="0">
                  <a:pos x="1647" y="3083"/>
                </a:cxn>
                <a:cxn ang="0">
                  <a:pos x="1182" y="3582"/>
                </a:cxn>
                <a:cxn ang="0">
                  <a:pos x="780" y="4066"/>
                </a:cxn>
                <a:cxn ang="0">
                  <a:pos x="450" y="4522"/>
                </a:cxn>
                <a:cxn ang="0">
                  <a:pos x="204" y="4938"/>
                </a:cxn>
                <a:cxn ang="0">
                  <a:pos x="50" y="5303"/>
                </a:cxn>
                <a:cxn ang="0">
                  <a:pos x="2" y="5533"/>
                </a:cxn>
                <a:cxn ang="0">
                  <a:pos x="4" y="5665"/>
                </a:cxn>
                <a:cxn ang="0">
                  <a:pos x="36" y="5775"/>
                </a:cxn>
              </a:cxnLst>
              <a:rect l="0" t="0" r="r" b="b"/>
              <a:pathLst>
                <a:path w="8252" h="5823">
                  <a:moveTo>
                    <a:pt x="63" y="5823"/>
                  </a:moveTo>
                  <a:lnTo>
                    <a:pt x="391" y="5319"/>
                  </a:lnTo>
                  <a:lnTo>
                    <a:pt x="724" y="4828"/>
                  </a:lnTo>
                  <a:lnTo>
                    <a:pt x="1067" y="4354"/>
                  </a:lnTo>
                  <a:lnTo>
                    <a:pt x="1423" y="3899"/>
                  </a:lnTo>
                  <a:lnTo>
                    <a:pt x="1796" y="3465"/>
                  </a:lnTo>
                  <a:lnTo>
                    <a:pt x="1991" y="3258"/>
                  </a:lnTo>
                  <a:lnTo>
                    <a:pt x="2192" y="3057"/>
                  </a:lnTo>
                  <a:lnTo>
                    <a:pt x="2400" y="2862"/>
                  </a:lnTo>
                  <a:lnTo>
                    <a:pt x="2615" y="2675"/>
                  </a:lnTo>
                  <a:lnTo>
                    <a:pt x="2836" y="2495"/>
                  </a:lnTo>
                  <a:lnTo>
                    <a:pt x="3066" y="2323"/>
                  </a:lnTo>
                  <a:lnTo>
                    <a:pt x="3304" y="2160"/>
                  </a:lnTo>
                  <a:lnTo>
                    <a:pt x="3551" y="2005"/>
                  </a:lnTo>
                  <a:lnTo>
                    <a:pt x="3808" y="1859"/>
                  </a:lnTo>
                  <a:lnTo>
                    <a:pt x="4076" y="1722"/>
                  </a:lnTo>
                  <a:lnTo>
                    <a:pt x="4353" y="1594"/>
                  </a:lnTo>
                  <a:lnTo>
                    <a:pt x="4642" y="1477"/>
                  </a:lnTo>
                  <a:lnTo>
                    <a:pt x="4942" y="1370"/>
                  </a:lnTo>
                  <a:lnTo>
                    <a:pt x="5254" y="1274"/>
                  </a:lnTo>
                  <a:lnTo>
                    <a:pt x="5580" y="1188"/>
                  </a:lnTo>
                  <a:lnTo>
                    <a:pt x="5918" y="1114"/>
                  </a:lnTo>
                  <a:lnTo>
                    <a:pt x="6270" y="1051"/>
                  </a:lnTo>
                  <a:lnTo>
                    <a:pt x="6636" y="1001"/>
                  </a:lnTo>
                  <a:lnTo>
                    <a:pt x="7017" y="963"/>
                  </a:lnTo>
                  <a:lnTo>
                    <a:pt x="7412" y="937"/>
                  </a:lnTo>
                  <a:lnTo>
                    <a:pt x="7825" y="925"/>
                  </a:lnTo>
                  <a:lnTo>
                    <a:pt x="8252" y="926"/>
                  </a:lnTo>
                  <a:lnTo>
                    <a:pt x="8251" y="846"/>
                  </a:lnTo>
                  <a:lnTo>
                    <a:pt x="8233" y="767"/>
                  </a:lnTo>
                  <a:lnTo>
                    <a:pt x="8198" y="685"/>
                  </a:lnTo>
                  <a:lnTo>
                    <a:pt x="8150" y="605"/>
                  </a:lnTo>
                  <a:lnTo>
                    <a:pt x="8090" y="525"/>
                  </a:lnTo>
                  <a:lnTo>
                    <a:pt x="8018" y="447"/>
                  </a:lnTo>
                  <a:lnTo>
                    <a:pt x="7937" y="373"/>
                  </a:lnTo>
                  <a:lnTo>
                    <a:pt x="7847" y="302"/>
                  </a:lnTo>
                  <a:lnTo>
                    <a:pt x="7651" y="178"/>
                  </a:lnTo>
                  <a:lnTo>
                    <a:pt x="7441" y="81"/>
                  </a:lnTo>
                  <a:lnTo>
                    <a:pt x="7334" y="45"/>
                  </a:lnTo>
                  <a:lnTo>
                    <a:pt x="7229" y="20"/>
                  </a:lnTo>
                  <a:lnTo>
                    <a:pt x="7127" y="4"/>
                  </a:lnTo>
                  <a:lnTo>
                    <a:pt x="7028" y="0"/>
                  </a:lnTo>
                  <a:lnTo>
                    <a:pt x="6740" y="21"/>
                  </a:lnTo>
                  <a:lnTo>
                    <a:pt x="6444" y="68"/>
                  </a:lnTo>
                  <a:lnTo>
                    <a:pt x="6141" y="139"/>
                  </a:lnTo>
                  <a:lnTo>
                    <a:pt x="5834" y="233"/>
                  </a:lnTo>
                  <a:lnTo>
                    <a:pt x="5521" y="348"/>
                  </a:lnTo>
                  <a:lnTo>
                    <a:pt x="5206" y="484"/>
                  </a:lnTo>
                  <a:lnTo>
                    <a:pt x="4889" y="637"/>
                  </a:lnTo>
                  <a:lnTo>
                    <a:pt x="4572" y="808"/>
                  </a:lnTo>
                  <a:lnTo>
                    <a:pt x="4255" y="993"/>
                  </a:lnTo>
                  <a:lnTo>
                    <a:pt x="3941" y="1192"/>
                  </a:lnTo>
                  <a:lnTo>
                    <a:pt x="3630" y="1404"/>
                  </a:lnTo>
                  <a:lnTo>
                    <a:pt x="3323" y="1625"/>
                  </a:lnTo>
                  <a:lnTo>
                    <a:pt x="3022" y="1855"/>
                  </a:lnTo>
                  <a:lnTo>
                    <a:pt x="2728" y="2092"/>
                  </a:lnTo>
                  <a:lnTo>
                    <a:pt x="2442" y="2335"/>
                  </a:lnTo>
                  <a:lnTo>
                    <a:pt x="2167" y="2582"/>
                  </a:lnTo>
                  <a:lnTo>
                    <a:pt x="1901" y="2832"/>
                  </a:lnTo>
                  <a:lnTo>
                    <a:pt x="1647" y="3083"/>
                  </a:lnTo>
                  <a:lnTo>
                    <a:pt x="1407" y="3334"/>
                  </a:lnTo>
                  <a:lnTo>
                    <a:pt x="1182" y="3582"/>
                  </a:lnTo>
                  <a:lnTo>
                    <a:pt x="973" y="3826"/>
                  </a:lnTo>
                  <a:lnTo>
                    <a:pt x="780" y="4066"/>
                  </a:lnTo>
                  <a:lnTo>
                    <a:pt x="605" y="4299"/>
                  </a:lnTo>
                  <a:lnTo>
                    <a:pt x="450" y="4522"/>
                  </a:lnTo>
                  <a:lnTo>
                    <a:pt x="316" y="4736"/>
                  </a:lnTo>
                  <a:lnTo>
                    <a:pt x="204" y="4938"/>
                  </a:lnTo>
                  <a:lnTo>
                    <a:pt x="115" y="5128"/>
                  </a:lnTo>
                  <a:lnTo>
                    <a:pt x="50" y="5303"/>
                  </a:lnTo>
                  <a:lnTo>
                    <a:pt x="11" y="5461"/>
                  </a:lnTo>
                  <a:lnTo>
                    <a:pt x="2" y="5533"/>
                  </a:lnTo>
                  <a:lnTo>
                    <a:pt x="0" y="5602"/>
                  </a:lnTo>
                  <a:lnTo>
                    <a:pt x="4" y="5665"/>
                  </a:lnTo>
                  <a:lnTo>
                    <a:pt x="17" y="5723"/>
                  </a:lnTo>
                  <a:lnTo>
                    <a:pt x="36" y="5775"/>
                  </a:lnTo>
                  <a:lnTo>
                    <a:pt x="63" y="5823"/>
                  </a:lnTo>
                </a:path>
              </a:pathLst>
            </a:custGeom>
            <a:noFill/>
            <a:ln w="6350">
              <a:solidFill>
                <a:srgbClr val="000000"/>
              </a:solidFill>
              <a:prstDash val="solid"/>
              <a:round/>
              <a:headEnd/>
              <a:tailEnd/>
            </a:ln>
          </p:spPr>
          <p:txBody>
            <a:bodyPr/>
            <a:lstStyle/>
            <a:p>
              <a:endParaRPr lang="en-US"/>
            </a:p>
          </p:txBody>
        </p:sp>
        <p:sp>
          <p:nvSpPr>
            <p:cNvPr id="144397" name="Freeform 13"/>
            <p:cNvSpPr>
              <a:spLocks/>
            </p:cNvSpPr>
            <p:nvPr/>
          </p:nvSpPr>
          <p:spPr bwMode="auto">
            <a:xfrm>
              <a:off x="3766" y="3276"/>
              <a:ext cx="235" cy="648"/>
            </a:xfrm>
            <a:custGeom>
              <a:avLst/>
              <a:gdLst/>
              <a:ahLst/>
              <a:cxnLst>
                <a:cxn ang="0">
                  <a:pos x="9" y="2809"/>
                </a:cxn>
                <a:cxn ang="0">
                  <a:pos x="85" y="2198"/>
                </a:cxn>
                <a:cxn ang="0">
                  <a:pos x="229" y="1637"/>
                </a:cxn>
                <a:cxn ang="0">
                  <a:pos x="433" y="1138"/>
                </a:cxn>
                <a:cxn ang="0">
                  <a:pos x="692" y="715"/>
                </a:cxn>
                <a:cxn ang="0">
                  <a:pos x="995" y="378"/>
                </a:cxn>
                <a:cxn ang="0">
                  <a:pos x="1335" y="141"/>
                </a:cxn>
                <a:cxn ang="0">
                  <a:pos x="1707" y="17"/>
                </a:cxn>
                <a:cxn ang="0">
                  <a:pos x="1961" y="4"/>
                </a:cxn>
                <a:cxn ang="0">
                  <a:pos x="2053" y="33"/>
                </a:cxn>
                <a:cxn ang="0">
                  <a:pos x="2110" y="93"/>
                </a:cxn>
                <a:cxn ang="0">
                  <a:pos x="2136" y="182"/>
                </a:cxn>
                <a:cxn ang="0">
                  <a:pos x="2136" y="298"/>
                </a:cxn>
                <a:cxn ang="0">
                  <a:pos x="2096" y="520"/>
                </a:cxn>
                <a:cxn ang="0">
                  <a:pos x="1987" y="897"/>
                </a:cxn>
                <a:cxn ang="0">
                  <a:pos x="1847" y="1356"/>
                </a:cxn>
                <a:cxn ang="0">
                  <a:pos x="1706" y="1884"/>
                </a:cxn>
                <a:cxn ang="0">
                  <a:pos x="1598" y="2469"/>
                </a:cxn>
                <a:cxn ang="0">
                  <a:pos x="1555" y="3099"/>
                </a:cxn>
                <a:cxn ang="0">
                  <a:pos x="1615" y="3739"/>
                </a:cxn>
                <a:cxn ang="0">
                  <a:pos x="1768" y="4355"/>
                </a:cxn>
                <a:cxn ang="0">
                  <a:pos x="1965" y="4927"/>
                </a:cxn>
                <a:cxn ang="0">
                  <a:pos x="2159" y="5437"/>
                </a:cxn>
                <a:cxn ang="0">
                  <a:pos x="2275" y="5767"/>
                </a:cxn>
                <a:cxn ang="0">
                  <a:pos x="2327" y="5957"/>
                </a:cxn>
                <a:cxn ang="0">
                  <a:pos x="2353" y="6122"/>
                </a:cxn>
                <a:cxn ang="0">
                  <a:pos x="2345" y="6259"/>
                </a:cxn>
                <a:cxn ang="0">
                  <a:pos x="2299" y="6364"/>
                </a:cxn>
                <a:cxn ang="0">
                  <a:pos x="2208" y="6438"/>
                </a:cxn>
                <a:cxn ang="0">
                  <a:pos x="2067" y="6474"/>
                </a:cxn>
                <a:cxn ang="0">
                  <a:pos x="1912" y="6469"/>
                </a:cxn>
                <a:cxn ang="0">
                  <a:pos x="1699" y="6390"/>
                </a:cxn>
                <a:cxn ang="0">
                  <a:pos x="1384" y="6173"/>
                </a:cxn>
                <a:cxn ang="0">
                  <a:pos x="1057" y="5848"/>
                </a:cxn>
                <a:cxn ang="0">
                  <a:pos x="736" y="5429"/>
                </a:cxn>
                <a:cxn ang="0">
                  <a:pos x="449" y="4931"/>
                </a:cxn>
                <a:cxn ang="0">
                  <a:pos x="214" y="4372"/>
                </a:cxn>
                <a:cxn ang="0">
                  <a:pos x="57" y="3766"/>
                </a:cxn>
                <a:cxn ang="0">
                  <a:pos x="0" y="3128"/>
                </a:cxn>
              </a:cxnLst>
              <a:rect l="0" t="0" r="r" b="b"/>
              <a:pathLst>
                <a:path w="2353" h="6479">
                  <a:moveTo>
                    <a:pt x="0" y="3128"/>
                  </a:moveTo>
                  <a:lnTo>
                    <a:pt x="9" y="2809"/>
                  </a:lnTo>
                  <a:lnTo>
                    <a:pt x="38" y="2498"/>
                  </a:lnTo>
                  <a:lnTo>
                    <a:pt x="85" y="2198"/>
                  </a:lnTo>
                  <a:lnTo>
                    <a:pt x="149" y="1911"/>
                  </a:lnTo>
                  <a:lnTo>
                    <a:pt x="229" y="1637"/>
                  </a:lnTo>
                  <a:lnTo>
                    <a:pt x="324" y="1379"/>
                  </a:lnTo>
                  <a:lnTo>
                    <a:pt x="433" y="1138"/>
                  </a:lnTo>
                  <a:lnTo>
                    <a:pt x="557" y="917"/>
                  </a:lnTo>
                  <a:lnTo>
                    <a:pt x="692" y="715"/>
                  </a:lnTo>
                  <a:lnTo>
                    <a:pt x="837" y="534"/>
                  </a:lnTo>
                  <a:lnTo>
                    <a:pt x="995" y="378"/>
                  </a:lnTo>
                  <a:lnTo>
                    <a:pt x="1161" y="246"/>
                  </a:lnTo>
                  <a:lnTo>
                    <a:pt x="1335" y="141"/>
                  </a:lnTo>
                  <a:lnTo>
                    <a:pt x="1518" y="64"/>
                  </a:lnTo>
                  <a:lnTo>
                    <a:pt x="1707" y="17"/>
                  </a:lnTo>
                  <a:lnTo>
                    <a:pt x="1901" y="0"/>
                  </a:lnTo>
                  <a:lnTo>
                    <a:pt x="1961" y="4"/>
                  </a:lnTo>
                  <a:lnTo>
                    <a:pt x="2011" y="15"/>
                  </a:lnTo>
                  <a:lnTo>
                    <a:pt x="2053" y="33"/>
                  </a:lnTo>
                  <a:lnTo>
                    <a:pt x="2085" y="60"/>
                  </a:lnTo>
                  <a:lnTo>
                    <a:pt x="2110" y="93"/>
                  </a:lnTo>
                  <a:lnTo>
                    <a:pt x="2126" y="134"/>
                  </a:lnTo>
                  <a:lnTo>
                    <a:pt x="2136" y="182"/>
                  </a:lnTo>
                  <a:lnTo>
                    <a:pt x="2139" y="236"/>
                  </a:lnTo>
                  <a:lnTo>
                    <a:pt x="2136" y="298"/>
                  </a:lnTo>
                  <a:lnTo>
                    <a:pt x="2128" y="366"/>
                  </a:lnTo>
                  <a:lnTo>
                    <a:pt x="2096" y="520"/>
                  </a:lnTo>
                  <a:lnTo>
                    <a:pt x="2048" y="697"/>
                  </a:lnTo>
                  <a:lnTo>
                    <a:pt x="1987" y="897"/>
                  </a:lnTo>
                  <a:lnTo>
                    <a:pt x="1919" y="1117"/>
                  </a:lnTo>
                  <a:lnTo>
                    <a:pt x="1847" y="1356"/>
                  </a:lnTo>
                  <a:lnTo>
                    <a:pt x="1774" y="1612"/>
                  </a:lnTo>
                  <a:lnTo>
                    <a:pt x="1706" y="1884"/>
                  </a:lnTo>
                  <a:lnTo>
                    <a:pt x="1646" y="2170"/>
                  </a:lnTo>
                  <a:lnTo>
                    <a:pt x="1598" y="2469"/>
                  </a:lnTo>
                  <a:lnTo>
                    <a:pt x="1566" y="2778"/>
                  </a:lnTo>
                  <a:lnTo>
                    <a:pt x="1555" y="3099"/>
                  </a:lnTo>
                  <a:lnTo>
                    <a:pt x="1570" y="3421"/>
                  </a:lnTo>
                  <a:lnTo>
                    <a:pt x="1615" y="3739"/>
                  </a:lnTo>
                  <a:lnTo>
                    <a:pt x="1683" y="4052"/>
                  </a:lnTo>
                  <a:lnTo>
                    <a:pt x="1768" y="4355"/>
                  </a:lnTo>
                  <a:lnTo>
                    <a:pt x="1864" y="4648"/>
                  </a:lnTo>
                  <a:lnTo>
                    <a:pt x="1965" y="4927"/>
                  </a:lnTo>
                  <a:lnTo>
                    <a:pt x="2065" y="5191"/>
                  </a:lnTo>
                  <a:lnTo>
                    <a:pt x="2159" y="5437"/>
                  </a:lnTo>
                  <a:lnTo>
                    <a:pt x="2240" y="5662"/>
                  </a:lnTo>
                  <a:lnTo>
                    <a:pt x="2275" y="5767"/>
                  </a:lnTo>
                  <a:lnTo>
                    <a:pt x="2304" y="5865"/>
                  </a:lnTo>
                  <a:lnTo>
                    <a:pt x="2327" y="5957"/>
                  </a:lnTo>
                  <a:lnTo>
                    <a:pt x="2344" y="6044"/>
                  </a:lnTo>
                  <a:lnTo>
                    <a:pt x="2353" y="6122"/>
                  </a:lnTo>
                  <a:lnTo>
                    <a:pt x="2353" y="6194"/>
                  </a:lnTo>
                  <a:lnTo>
                    <a:pt x="2345" y="6259"/>
                  </a:lnTo>
                  <a:lnTo>
                    <a:pt x="2327" y="6315"/>
                  </a:lnTo>
                  <a:lnTo>
                    <a:pt x="2299" y="6364"/>
                  </a:lnTo>
                  <a:lnTo>
                    <a:pt x="2260" y="6405"/>
                  </a:lnTo>
                  <a:lnTo>
                    <a:pt x="2208" y="6438"/>
                  </a:lnTo>
                  <a:lnTo>
                    <a:pt x="2145" y="6460"/>
                  </a:lnTo>
                  <a:lnTo>
                    <a:pt x="2067" y="6474"/>
                  </a:lnTo>
                  <a:lnTo>
                    <a:pt x="1976" y="6479"/>
                  </a:lnTo>
                  <a:lnTo>
                    <a:pt x="1912" y="6469"/>
                  </a:lnTo>
                  <a:lnTo>
                    <a:pt x="1844" y="6451"/>
                  </a:lnTo>
                  <a:lnTo>
                    <a:pt x="1699" y="6390"/>
                  </a:lnTo>
                  <a:lnTo>
                    <a:pt x="1545" y="6296"/>
                  </a:lnTo>
                  <a:lnTo>
                    <a:pt x="1384" y="6173"/>
                  </a:lnTo>
                  <a:lnTo>
                    <a:pt x="1221" y="6023"/>
                  </a:lnTo>
                  <a:lnTo>
                    <a:pt x="1057" y="5848"/>
                  </a:lnTo>
                  <a:lnTo>
                    <a:pt x="894" y="5650"/>
                  </a:lnTo>
                  <a:lnTo>
                    <a:pt x="736" y="5429"/>
                  </a:lnTo>
                  <a:lnTo>
                    <a:pt x="587" y="5190"/>
                  </a:lnTo>
                  <a:lnTo>
                    <a:pt x="449" y="4931"/>
                  </a:lnTo>
                  <a:lnTo>
                    <a:pt x="323" y="4659"/>
                  </a:lnTo>
                  <a:lnTo>
                    <a:pt x="214" y="4372"/>
                  </a:lnTo>
                  <a:lnTo>
                    <a:pt x="124" y="4074"/>
                  </a:lnTo>
                  <a:lnTo>
                    <a:pt x="57" y="3766"/>
                  </a:lnTo>
                  <a:lnTo>
                    <a:pt x="14" y="3450"/>
                  </a:lnTo>
                  <a:lnTo>
                    <a:pt x="0" y="3128"/>
                  </a:lnTo>
                  <a:close/>
                </a:path>
              </a:pathLst>
            </a:custGeom>
            <a:solidFill>
              <a:srgbClr val="C1FFFF"/>
            </a:solidFill>
            <a:ln w="9525">
              <a:noFill/>
              <a:round/>
              <a:headEnd/>
              <a:tailEnd/>
            </a:ln>
          </p:spPr>
          <p:txBody>
            <a:bodyPr/>
            <a:lstStyle/>
            <a:p>
              <a:endParaRPr lang="en-US"/>
            </a:p>
          </p:txBody>
        </p:sp>
        <p:sp>
          <p:nvSpPr>
            <p:cNvPr id="144398" name="Freeform 14"/>
            <p:cNvSpPr>
              <a:spLocks/>
            </p:cNvSpPr>
            <p:nvPr/>
          </p:nvSpPr>
          <p:spPr bwMode="auto">
            <a:xfrm>
              <a:off x="3766" y="3276"/>
              <a:ext cx="235" cy="648"/>
            </a:xfrm>
            <a:custGeom>
              <a:avLst/>
              <a:gdLst/>
              <a:ahLst/>
              <a:cxnLst>
                <a:cxn ang="0">
                  <a:pos x="9" y="2809"/>
                </a:cxn>
                <a:cxn ang="0">
                  <a:pos x="85" y="2198"/>
                </a:cxn>
                <a:cxn ang="0">
                  <a:pos x="229" y="1637"/>
                </a:cxn>
                <a:cxn ang="0">
                  <a:pos x="433" y="1138"/>
                </a:cxn>
                <a:cxn ang="0">
                  <a:pos x="692" y="715"/>
                </a:cxn>
                <a:cxn ang="0">
                  <a:pos x="995" y="378"/>
                </a:cxn>
                <a:cxn ang="0">
                  <a:pos x="1335" y="141"/>
                </a:cxn>
                <a:cxn ang="0">
                  <a:pos x="1707" y="17"/>
                </a:cxn>
                <a:cxn ang="0">
                  <a:pos x="1961" y="4"/>
                </a:cxn>
                <a:cxn ang="0">
                  <a:pos x="2053" y="33"/>
                </a:cxn>
                <a:cxn ang="0">
                  <a:pos x="2110" y="93"/>
                </a:cxn>
                <a:cxn ang="0">
                  <a:pos x="2136" y="182"/>
                </a:cxn>
                <a:cxn ang="0">
                  <a:pos x="2136" y="298"/>
                </a:cxn>
                <a:cxn ang="0">
                  <a:pos x="2096" y="520"/>
                </a:cxn>
                <a:cxn ang="0">
                  <a:pos x="1987" y="897"/>
                </a:cxn>
                <a:cxn ang="0">
                  <a:pos x="1847" y="1356"/>
                </a:cxn>
                <a:cxn ang="0">
                  <a:pos x="1706" y="1884"/>
                </a:cxn>
                <a:cxn ang="0">
                  <a:pos x="1598" y="2469"/>
                </a:cxn>
                <a:cxn ang="0">
                  <a:pos x="1555" y="3099"/>
                </a:cxn>
                <a:cxn ang="0">
                  <a:pos x="1615" y="3739"/>
                </a:cxn>
                <a:cxn ang="0">
                  <a:pos x="1768" y="4355"/>
                </a:cxn>
                <a:cxn ang="0">
                  <a:pos x="1965" y="4927"/>
                </a:cxn>
                <a:cxn ang="0">
                  <a:pos x="2159" y="5437"/>
                </a:cxn>
                <a:cxn ang="0">
                  <a:pos x="2275" y="5767"/>
                </a:cxn>
                <a:cxn ang="0">
                  <a:pos x="2327" y="5957"/>
                </a:cxn>
                <a:cxn ang="0">
                  <a:pos x="2353" y="6122"/>
                </a:cxn>
                <a:cxn ang="0">
                  <a:pos x="2345" y="6259"/>
                </a:cxn>
                <a:cxn ang="0">
                  <a:pos x="2299" y="6364"/>
                </a:cxn>
                <a:cxn ang="0">
                  <a:pos x="2208" y="6438"/>
                </a:cxn>
                <a:cxn ang="0">
                  <a:pos x="2067" y="6474"/>
                </a:cxn>
                <a:cxn ang="0">
                  <a:pos x="1912" y="6469"/>
                </a:cxn>
                <a:cxn ang="0">
                  <a:pos x="1699" y="6390"/>
                </a:cxn>
                <a:cxn ang="0">
                  <a:pos x="1384" y="6173"/>
                </a:cxn>
                <a:cxn ang="0">
                  <a:pos x="1057" y="5848"/>
                </a:cxn>
                <a:cxn ang="0">
                  <a:pos x="736" y="5429"/>
                </a:cxn>
                <a:cxn ang="0">
                  <a:pos x="449" y="4931"/>
                </a:cxn>
                <a:cxn ang="0">
                  <a:pos x="214" y="4372"/>
                </a:cxn>
                <a:cxn ang="0">
                  <a:pos x="57" y="3766"/>
                </a:cxn>
                <a:cxn ang="0">
                  <a:pos x="0" y="3128"/>
                </a:cxn>
              </a:cxnLst>
              <a:rect l="0" t="0" r="r" b="b"/>
              <a:pathLst>
                <a:path w="2353" h="6479">
                  <a:moveTo>
                    <a:pt x="0" y="3128"/>
                  </a:moveTo>
                  <a:lnTo>
                    <a:pt x="9" y="2809"/>
                  </a:lnTo>
                  <a:lnTo>
                    <a:pt x="38" y="2498"/>
                  </a:lnTo>
                  <a:lnTo>
                    <a:pt x="85" y="2198"/>
                  </a:lnTo>
                  <a:lnTo>
                    <a:pt x="149" y="1911"/>
                  </a:lnTo>
                  <a:lnTo>
                    <a:pt x="229" y="1637"/>
                  </a:lnTo>
                  <a:lnTo>
                    <a:pt x="324" y="1379"/>
                  </a:lnTo>
                  <a:lnTo>
                    <a:pt x="433" y="1138"/>
                  </a:lnTo>
                  <a:lnTo>
                    <a:pt x="557" y="917"/>
                  </a:lnTo>
                  <a:lnTo>
                    <a:pt x="692" y="715"/>
                  </a:lnTo>
                  <a:lnTo>
                    <a:pt x="837" y="534"/>
                  </a:lnTo>
                  <a:lnTo>
                    <a:pt x="995" y="378"/>
                  </a:lnTo>
                  <a:lnTo>
                    <a:pt x="1161" y="246"/>
                  </a:lnTo>
                  <a:lnTo>
                    <a:pt x="1335" y="141"/>
                  </a:lnTo>
                  <a:lnTo>
                    <a:pt x="1518" y="64"/>
                  </a:lnTo>
                  <a:lnTo>
                    <a:pt x="1707" y="17"/>
                  </a:lnTo>
                  <a:lnTo>
                    <a:pt x="1901" y="0"/>
                  </a:lnTo>
                  <a:lnTo>
                    <a:pt x="1961" y="4"/>
                  </a:lnTo>
                  <a:lnTo>
                    <a:pt x="2011" y="15"/>
                  </a:lnTo>
                  <a:lnTo>
                    <a:pt x="2053" y="33"/>
                  </a:lnTo>
                  <a:lnTo>
                    <a:pt x="2085" y="60"/>
                  </a:lnTo>
                  <a:lnTo>
                    <a:pt x="2110" y="93"/>
                  </a:lnTo>
                  <a:lnTo>
                    <a:pt x="2126" y="134"/>
                  </a:lnTo>
                  <a:lnTo>
                    <a:pt x="2136" y="182"/>
                  </a:lnTo>
                  <a:lnTo>
                    <a:pt x="2139" y="236"/>
                  </a:lnTo>
                  <a:lnTo>
                    <a:pt x="2136" y="298"/>
                  </a:lnTo>
                  <a:lnTo>
                    <a:pt x="2128" y="366"/>
                  </a:lnTo>
                  <a:lnTo>
                    <a:pt x="2096" y="520"/>
                  </a:lnTo>
                  <a:lnTo>
                    <a:pt x="2048" y="697"/>
                  </a:lnTo>
                  <a:lnTo>
                    <a:pt x="1987" y="897"/>
                  </a:lnTo>
                  <a:lnTo>
                    <a:pt x="1919" y="1117"/>
                  </a:lnTo>
                  <a:lnTo>
                    <a:pt x="1847" y="1356"/>
                  </a:lnTo>
                  <a:lnTo>
                    <a:pt x="1774" y="1612"/>
                  </a:lnTo>
                  <a:lnTo>
                    <a:pt x="1706" y="1884"/>
                  </a:lnTo>
                  <a:lnTo>
                    <a:pt x="1646" y="2170"/>
                  </a:lnTo>
                  <a:lnTo>
                    <a:pt x="1598" y="2469"/>
                  </a:lnTo>
                  <a:lnTo>
                    <a:pt x="1566" y="2778"/>
                  </a:lnTo>
                  <a:lnTo>
                    <a:pt x="1555" y="3099"/>
                  </a:lnTo>
                  <a:lnTo>
                    <a:pt x="1570" y="3421"/>
                  </a:lnTo>
                  <a:lnTo>
                    <a:pt x="1615" y="3739"/>
                  </a:lnTo>
                  <a:lnTo>
                    <a:pt x="1683" y="4052"/>
                  </a:lnTo>
                  <a:lnTo>
                    <a:pt x="1768" y="4355"/>
                  </a:lnTo>
                  <a:lnTo>
                    <a:pt x="1864" y="4648"/>
                  </a:lnTo>
                  <a:lnTo>
                    <a:pt x="1965" y="4927"/>
                  </a:lnTo>
                  <a:lnTo>
                    <a:pt x="2065" y="5191"/>
                  </a:lnTo>
                  <a:lnTo>
                    <a:pt x="2159" y="5437"/>
                  </a:lnTo>
                  <a:lnTo>
                    <a:pt x="2240" y="5662"/>
                  </a:lnTo>
                  <a:lnTo>
                    <a:pt x="2275" y="5767"/>
                  </a:lnTo>
                  <a:lnTo>
                    <a:pt x="2304" y="5865"/>
                  </a:lnTo>
                  <a:lnTo>
                    <a:pt x="2327" y="5957"/>
                  </a:lnTo>
                  <a:lnTo>
                    <a:pt x="2344" y="6044"/>
                  </a:lnTo>
                  <a:lnTo>
                    <a:pt x="2353" y="6122"/>
                  </a:lnTo>
                  <a:lnTo>
                    <a:pt x="2353" y="6194"/>
                  </a:lnTo>
                  <a:lnTo>
                    <a:pt x="2345" y="6259"/>
                  </a:lnTo>
                  <a:lnTo>
                    <a:pt x="2327" y="6315"/>
                  </a:lnTo>
                  <a:lnTo>
                    <a:pt x="2299" y="6364"/>
                  </a:lnTo>
                  <a:lnTo>
                    <a:pt x="2260" y="6405"/>
                  </a:lnTo>
                  <a:lnTo>
                    <a:pt x="2208" y="6438"/>
                  </a:lnTo>
                  <a:lnTo>
                    <a:pt x="2145" y="6460"/>
                  </a:lnTo>
                  <a:lnTo>
                    <a:pt x="2067" y="6474"/>
                  </a:lnTo>
                  <a:lnTo>
                    <a:pt x="1976" y="6479"/>
                  </a:lnTo>
                  <a:lnTo>
                    <a:pt x="1912" y="6469"/>
                  </a:lnTo>
                  <a:lnTo>
                    <a:pt x="1844" y="6451"/>
                  </a:lnTo>
                  <a:lnTo>
                    <a:pt x="1699" y="6390"/>
                  </a:lnTo>
                  <a:lnTo>
                    <a:pt x="1545" y="6296"/>
                  </a:lnTo>
                  <a:lnTo>
                    <a:pt x="1384" y="6173"/>
                  </a:lnTo>
                  <a:lnTo>
                    <a:pt x="1221" y="6023"/>
                  </a:lnTo>
                  <a:lnTo>
                    <a:pt x="1057" y="5848"/>
                  </a:lnTo>
                  <a:lnTo>
                    <a:pt x="894" y="5650"/>
                  </a:lnTo>
                  <a:lnTo>
                    <a:pt x="736" y="5429"/>
                  </a:lnTo>
                  <a:lnTo>
                    <a:pt x="587" y="5190"/>
                  </a:lnTo>
                  <a:lnTo>
                    <a:pt x="449" y="4931"/>
                  </a:lnTo>
                  <a:lnTo>
                    <a:pt x="323" y="4659"/>
                  </a:lnTo>
                  <a:lnTo>
                    <a:pt x="214" y="4372"/>
                  </a:lnTo>
                  <a:lnTo>
                    <a:pt x="124" y="4074"/>
                  </a:lnTo>
                  <a:lnTo>
                    <a:pt x="57" y="3766"/>
                  </a:lnTo>
                  <a:lnTo>
                    <a:pt x="14" y="3450"/>
                  </a:lnTo>
                  <a:lnTo>
                    <a:pt x="0" y="3128"/>
                  </a:lnTo>
                </a:path>
              </a:pathLst>
            </a:custGeom>
            <a:noFill/>
            <a:ln w="6350">
              <a:solidFill>
                <a:srgbClr val="000000"/>
              </a:solidFill>
              <a:prstDash val="solid"/>
              <a:round/>
              <a:headEnd/>
              <a:tailEnd/>
            </a:ln>
          </p:spPr>
          <p:txBody>
            <a:bodyPr/>
            <a:lstStyle/>
            <a:p>
              <a:endParaRPr lang="en-US"/>
            </a:p>
          </p:txBody>
        </p:sp>
        <p:sp>
          <p:nvSpPr>
            <p:cNvPr id="144399" name="Freeform 15"/>
            <p:cNvSpPr>
              <a:spLocks/>
            </p:cNvSpPr>
            <p:nvPr/>
          </p:nvSpPr>
          <p:spPr bwMode="auto">
            <a:xfrm>
              <a:off x="3923" y="3290"/>
              <a:ext cx="51" cy="123"/>
            </a:xfrm>
            <a:custGeom>
              <a:avLst/>
              <a:gdLst/>
              <a:ahLst/>
              <a:cxnLst>
                <a:cxn ang="0">
                  <a:pos x="8" y="385"/>
                </a:cxn>
                <a:cxn ang="0">
                  <a:pos x="1" y="340"/>
                </a:cxn>
                <a:cxn ang="0">
                  <a:pos x="0" y="300"/>
                </a:cxn>
                <a:cxn ang="0">
                  <a:pos x="16" y="231"/>
                </a:cxn>
                <a:cxn ang="0">
                  <a:pos x="50" y="177"/>
                </a:cxn>
                <a:cxn ang="0">
                  <a:pos x="97" y="133"/>
                </a:cxn>
                <a:cxn ang="0">
                  <a:pos x="206" y="72"/>
                </a:cxn>
                <a:cxn ang="0">
                  <a:pos x="256" y="48"/>
                </a:cxn>
                <a:cxn ang="0">
                  <a:pos x="296" y="26"/>
                </a:cxn>
                <a:cxn ang="0">
                  <a:pos x="332" y="6"/>
                </a:cxn>
                <a:cxn ang="0">
                  <a:pos x="361" y="0"/>
                </a:cxn>
                <a:cxn ang="0">
                  <a:pos x="385" y="5"/>
                </a:cxn>
                <a:cxn ang="0">
                  <a:pos x="403" y="21"/>
                </a:cxn>
                <a:cxn ang="0">
                  <a:pos x="428" y="74"/>
                </a:cxn>
                <a:cxn ang="0">
                  <a:pos x="441" y="146"/>
                </a:cxn>
                <a:cxn ang="0">
                  <a:pos x="450" y="226"/>
                </a:cxn>
                <a:cxn ang="0">
                  <a:pos x="460" y="299"/>
                </a:cxn>
                <a:cxn ang="0">
                  <a:pos x="479" y="352"/>
                </a:cxn>
                <a:cxn ang="0">
                  <a:pos x="493" y="368"/>
                </a:cxn>
                <a:cxn ang="0">
                  <a:pos x="511" y="373"/>
                </a:cxn>
                <a:cxn ang="0">
                  <a:pos x="477" y="414"/>
                </a:cxn>
                <a:cxn ang="0">
                  <a:pos x="443" y="465"/>
                </a:cxn>
                <a:cxn ang="0">
                  <a:pos x="378" y="592"/>
                </a:cxn>
                <a:cxn ang="0">
                  <a:pos x="316" y="740"/>
                </a:cxn>
                <a:cxn ang="0">
                  <a:pos x="262" y="891"/>
                </a:cxn>
                <a:cxn ang="0">
                  <a:pos x="215" y="1032"/>
                </a:cxn>
                <a:cxn ang="0">
                  <a:pos x="196" y="1092"/>
                </a:cxn>
                <a:cxn ang="0">
                  <a:pos x="180" y="1144"/>
                </a:cxn>
                <a:cxn ang="0">
                  <a:pos x="165" y="1186"/>
                </a:cxn>
                <a:cxn ang="0">
                  <a:pos x="155" y="1214"/>
                </a:cxn>
                <a:cxn ang="0">
                  <a:pos x="148" y="1228"/>
                </a:cxn>
                <a:cxn ang="0">
                  <a:pos x="144" y="1225"/>
                </a:cxn>
                <a:cxn ang="0">
                  <a:pos x="133" y="1213"/>
                </a:cxn>
                <a:cxn ang="0">
                  <a:pos x="120" y="1189"/>
                </a:cxn>
                <a:cxn ang="0">
                  <a:pos x="97" y="1113"/>
                </a:cxn>
                <a:cxn ang="0">
                  <a:pos x="75" y="1007"/>
                </a:cxn>
                <a:cxn ang="0">
                  <a:pos x="53" y="880"/>
                </a:cxn>
                <a:cxn ang="0">
                  <a:pos x="20" y="610"/>
                </a:cxn>
                <a:cxn ang="0">
                  <a:pos x="11" y="486"/>
                </a:cxn>
                <a:cxn ang="0">
                  <a:pos x="8" y="385"/>
                </a:cxn>
              </a:cxnLst>
              <a:rect l="0" t="0" r="r" b="b"/>
              <a:pathLst>
                <a:path w="511" h="1228">
                  <a:moveTo>
                    <a:pt x="8" y="385"/>
                  </a:moveTo>
                  <a:lnTo>
                    <a:pt x="1" y="340"/>
                  </a:lnTo>
                  <a:lnTo>
                    <a:pt x="0" y="300"/>
                  </a:lnTo>
                  <a:lnTo>
                    <a:pt x="16" y="231"/>
                  </a:lnTo>
                  <a:lnTo>
                    <a:pt x="50" y="177"/>
                  </a:lnTo>
                  <a:lnTo>
                    <a:pt x="97" y="133"/>
                  </a:lnTo>
                  <a:lnTo>
                    <a:pt x="206" y="72"/>
                  </a:lnTo>
                  <a:lnTo>
                    <a:pt x="256" y="48"/>
                  </a:lnTo>
                  <a:lnTo>
                    <a:pt x="296" y="26"/>
                  </a:lnTo>
                  <a:lnTo>
                    <a:pt x="332" y="6"/>
                  </a:lnTo>
                  <a:lnTo>
                    <a:pt x="361" y="0"/>
                  </a:lnTo>
                  <a:lnTo>
                    <a:pt x="385" y="5"/>
                  </a:lnTo>
                  <a:lnTo>
                    <a:pt x="403" y="21"/>
                  </a:lnTo>
                  <a:lnTo>
                    <a:pt x="428" y="74"/>
                  </a:lnTo>
                  <a:lnTo>
                    <a:pt x="441" y="146"/>
                  </a:lnTo>
                  <a:lnTo>
                    <a:pt x="450" y="226"/>
                  </a:lnTo>
                  <a:lnTo>
                    <a:pt x="460" y="299"/>
                  </a:lnTo>
                  <a:lnTo>
                    <a:pt x="479" y="352"/>
                  </a:lnTo>
                  <a:lnTo>
                    <a:pt x="493" y="368"/>
                  </a:lnTo>
                  <a:lnTo>
                    <a:pt x="511" y="373"/>
                  </a:lnTo>
                  <a:lnTo>
                    <a:pt x="477" y="414"/>
                  </a:lnTo>
                  <a:lnTo>
                    <a:pt x="443" y="465"/>
                  </a:lnTo>
                  <a:lnTo>
                    <a:pt x="378" y="592"/>
                  </a:lnTo>
                  <a:lnTo>
                    <a:pt x="316" y="740"/>
                  </a:lnTo>
                  <a:lnTo>
                    <a:pt x="262" y="891"/>
                  </a:lnTo>
                  <a:lnTo>
                    <a:pt x="215" y="1032"/>
                  </a:lnTo>
                  <a:lnTo>
                    <a:pt x="196" y="1092"/>
                  </a:lnTo>
                  <a:lnTo>
                    <a:pt x="180" y="1144"/>
                  </a:lnTo>
                  <a:lnTo>
                    <a:pt x="165" y="1186"/>
                  </a:lnTo>
                  <a:lnTo>
                    <a:pt x="155" y="1214"/>
                  </a:lnTo>
                  <a:lnTo>
                    <a:pt x="148" y="1228"/>
                  </a:lnTo>
                  <a:lnTo>
                    <a:pt x="144" y="1225"/>
                  </a:lnTo>
                  <a:lnTo>
                    <a:pt x="133" y="1213"/>
                  </a:lnTo>
                  <a:lnTo>
                    <a:pt x="120" y="1189"/>
                  </a:lnTo>
                  <a:lnTo>
                    <a:pt x="97" y="1113"/>
                  </a:lnTo>
                  <a:lnTo>
                    <a:pt x="75" y="1007"/>
                  </a:lnTo>
                  <a:lnTo>
                    <a:pt x="53" y="880"/>
                  </a:lnTo>
                  <a:lnTo>
                    <a:pt x="20" y="610"/>
                  </a:lnTo>
                  <a:lnTo>
                    <a:pt x="11" y="486"/>
                  </a:lnTo>
                  <a:lnTo>
                    <a:pt x="8" y="385"/>
                  </a:lnTo>
                  <a:close/>
                </a:path>
              </a:pathLst>
            </a:custGeom>
            <a:solidFill>
              <a:srgbClr val="C1FFFF"/>
            </a:solidFill>
            <a:ln w="9525">
              <a:noFill/>
              <a:round/>
              <a:headEnd/>
              <a:tailEnd/>
            </a:ln>
          </p:spPr>
          <p:txBody>
            <a:bodyPr/>
            <a:lstStyle/>
            <a:p>
              <a:endParaRPr lang="en-US"/>
            </a:p>
          </p:txBody>
        </p:sp>
        <p:sp>
          <p:nvSpPr>
            <p:cNvPr id="144400" name="Freeform 16"/>
            <p:cNvSpPr>
              <a:spLocks/>
            </p:cNvSpPr>
            <p:nvPr/>
          </p:nvSpPr>
          <p:spPr bwMode="auto">
            <a:xfrm>
              <a:off x="3923" y="3290"/>
              <a:ext cx="51" cy="123"/>
            </a:xfrm>
            <a:custGeom>
              <a:avLst/>
              <a:gdLst/>
              <a:ahLst/>
              <a:cxnLst>
                <a:cxn ang="0">
                  <a:pos x="8" y="385"/>
                </a:cxn>
                <a:cxn ang="0">
                  <a:pos x="1" y="340"/>
                </a:cxn>
                <a:cxn ang="0">
                  <a:pos x="0" y="300"/>
                </a:cxn>
                <a:cxn ang="0">
                  <a:pos x="16" y="231"/>
                </a:cxn>
                <a:cxn ang="0">
                  <a:pos x="50" y="177"/>
                </a:cxn>
                <a:cxn ang="0">
                  <a:pos x="97" y="133"/>
                </a:cxn>
                <a:cxn ang="0">
                  <a:pos x="206" y="72"/>
                </a:cxn>
                <a:cxn ang="0">
                  <a:pos x="256" y="48"/>
                </a:cxn>
                <a:cxn ang="0">
                  <a:pos x="296" y="26"/>
                </a:cxn>
                <a:cxn ang="0">
                  <a:pos x="332" y="6"/>
                </a:cxn>
                <a:cxn ang="0">
                  <a:pos x="361" y="0"/>
                </a:cxn>
                <a:cxn ang="0">
                  <a:pos x="385" y="5"/>
                </a:cxn>
                <a:cxn ang="0">
                  <a:pos x="403" y="21"/>
                </a:cxn>
                <a:cxn ang="0">
                  <a:pos x="428" y="74"/>
                </a:cxn>
                <a:cxn ang="0">
                  <a:pos x="441" y="146"/>
                </a:cxn>
                <a:cxn ang="0">
                  <a:pos x="450" y="226"/>
                </a:cxn>
                <a:cxn ang="0">
                  <a:pos x="460" y="299"/>
                </a:cxn>
                <a:cxn ang="0">
                  <a:pos x="479" y="352"/>
                </a:cxn>
                <a:cxn ang="0">
                  <a:pos x="493" y="368"/>
                </a:cxn>
                <a:cxn ang="0">
                  <a:pos x="511" y="373"/>
                </a:cxn>
                <a:cxn ang="0">
                  <a:pos x="477" y="414"/>
                </a:cxn>
                <a:cxn ang="0">
                  <a:pos x="443" y="465"/>
                </a:cxn>
                <a:cxn ang="0">
                  <a:pos x="378" y="592"/>
                </a:cxn>
                <a:cxn ang="0">
                  <a:pos x="316" y="740"/>
                </a:cxn>
                <a:cxn ang="0">
                  <a:pos x="262" y="891"/>
                </a:cxn>
                <a:cxn ang="0">
                  <a:pos x="215" y="1032"/>
                </a:cxn>
                <a:cxn ang="0">
                  <a:pos x="196" y="1092"/>
                </a:cxn>
                <a:cxn ang="0">
                  <a:pos x="180" y="1144"/>
                </a:cxn>
                <a:cxn ang="0">
                  <a:pos x="165" y="1186"/>
                </a:cxn>
                <a:cxn ang="0">
                  <a:pos x="155" y="1214"/>
                </a:cxn>
                <a:cxn ang="0">
                  <a:pos x="148" y="1228"/>
                </a:cxn>
                <a:cxn ang="0">
                  <a:pos x="144" y="1225"/>
                </a:cxn>
                <a:cxn ang="0">
                  <a:pos x="133" y="1213"/>
                </a:cxn>
                <a:cxn ang="0">
                  <a:pos x="120" y="1189"/>
                </a:cxn>
                <a:cxn ang="0">
                  <a:pos x="97" y="1113"/>
                </a:cxn>
                <a:cxn ang="0">
                  <a:pos x="75" y="1007"/>
                </a:cxn>
                <a:cxn ang="0">
                  <a:pos x="53" y="880"/>
                </a:cxn>
                <a:cxn ang="0">
                  <a:pos x="20" y="610"/>
                </a:cxn>
                <a:cxn ang="0">
                  <a:pos x="11" y="486"/>
                </a:cxn>
                <a:cxn ang="0">
                  <a:pos x="8" y="385"/>
                </a:cxn>
              </a:cxnLst>
              <a:rect l="0" t="0" r="r" b="b"/>
              <a:pathLst>
                <a:path w="511" h="1228">
                  <a:moveTo>
                    <a:pt x="8" y="385"/>
                  </a:moveTo>
                  <a:lnTo>
                    <a:pt x="1" y="340"/>
                  </a:lnTo>
                  <a:lnTo>
                    <a:pt x="0" y="300"/>
                  </a:lnTo>
                  <a:lnTo>
                    <a:pt x="16" y="231"/>
                  </a:lnTo>
                  <a:lnTo>
                    <a:pt x="50" y="177"/>
                  </a:lnTo>
                  <a:lnTo>
                    <a:pt x="97" y="133"/>
                  </a:lnTo>
                  <a:lnTo>
                    <a:pt x="206" y="72"/>
                  </a:lnTo>
                  <a:lnTo>
                    <a:pt x="256" y="48"/>
                  </a:lnTo>
                  <a:lnTo>
                    <a:pt x="296" y="26"/>
                  </a:lnTo>
                  <a:lnTo>
                    <a:pt x="332" y="6"/>
                  </a:lnTo>
                  <a:lnTo>
                    <a:pt x="361" y="0"/>
                  </a:lnTo>
                  <a:lnTo>
                    <a:pt x="385" y="5"/>
                  </a:lnTo>
                  <a:lnTo>
                    <a:pt x="403" y="21"/>
                  </a:lnTo>
                  <a:lnTo>
                    <a:pt x="428" y="74"/>
                  </a:lnTo>
                  <a:lnTo>
                    <a:pt x="441" y="146"/>
                  </a:lnTo>
                  <a:lnTo>
                    <a:pt x="450" y="226"/>
                  </a:lnTo>
                  <a:lnTo>
                    <a:pt x="460" y="299"/>
                  </a:lnTo>
                  <a:lnTo>
                    <a:pt x="479" y="352"/>
                  </a:lnTo>
                  <a:lnTo>
                    <a:pt x="493" y="368"/>
                  </a:lnTo>
                  <a:lnTo>
                    <a:pt x="511" y="373"/>
                  </a:lnTo>
                  <a:lnTo>
                    <a:pt x="477" y="414"/>
                  </a:lnTo>
                  <a:lnTo>
                    <a:pt x="443" y="465"/>
                  </a:lnTo>
                  <a:lnTo>
                    <a:pt x="378" y="592"/>
                  </a:lnTo>
                  <a:lnTo>
                    <a:pt x="316" y="740"/>
                  </a:lnTo>
                  <a:lnTo>
                    <a:pt x="262" y="891"/>
                  </a:lnTo>
                  <a:lnTo>
                    <a:pt x="215" y="1032"/>
                  </a:lnTo>
                  <a:lnTo>
                    <a:pt x="196" y="1092"/>
                  </a:lnTo>
                  <a:lnTo>
                    <a:pt x="180" y="1144"/>
                  </a:lnTo>
                  <a:lnTo>
                    <a:pt x="165" y="1186"/>
                  </a:lnTo>
                  <a:lnTo>
                    <a:pt x="155" y="1214"/>
                  </a:lnTo>
                  <a:lnTo>
                    <a:pt x="148" y="1228"/>
                  </a:lnTo>
                  <a:lnTo>
                    <a:pt x="144" y="1225"/>
                  </a:lnTo>
                  <a:lnTo>
                    <a:pt x="133" y="1213"/>
                  </a:lnTo>
                  <a:lnTo>
                    <a:pt x="120" y="1189"/>
                  </a:lnTo>
                  <a:lnTo>
                    <a:pt x="97" y="1113"/>
                  </a:lnTo>
                  <a:lnTo>
                    <a:pt x="75" y="1007"/>
                  </a:lnTo>
                  <a:lnTo>
                    <a:pt x="53" y="880"/>
                  </a:lnTo>
                  <a:lnTo>
                    <a:pt x="20" y="610"/>
                  </a:lnTo>
                  <a:lnTo>
                    <a:pt x="11" y="486"/>
                  </a:lnTo>
                  <a:lnTo>
                    <a:pt x="8" y="385"/>
                  </a:lnTo>
                </a:path>
              </a:pathLst>
            </a:custGeom>
            <a:noFill/>
            <a:ln w="6350">
              <a:solidFill>
                <a:srgbClr val="000000"/>
              </a:solidFill>
              <a:prstDash val="solid"/>
              <a:round/>
              <a:headEnd/>
              <a:tailEnd/>
            </a:ln>
          </p:spPr>
          <p:txBody>
            <a:bodyPr/>
            <a:lstStyle/>
            <a:p>
              <a:endParaRPr lang="en-US"/>
            </a:p>
          </p:txBody>
        </p:sp>
        <p:sp>
          <p:nvSpPr>
            <p:cNvPr id="144401" name="Freeform 17"/>
            <p:cNvSpPr>
              <a:spLocks/>
            </p:cNvSpPr>
            <p:nvPr/>
          </p:nvSpPr>
          <p:spPr bwMode="auto">
            <a:xfrm>
              <a:off x="3941" y="3304"/>
              <a:ext cx="94" cy="99"/>
            </a:xfrm>
            <a:custGeom>
              <a:avLst/>
              <a:gdLst/>
              <a:ahLst/>
              <a:cxnLst>
                <a:cxn ang="0">
                  <a:pos x="442" y="1"/>
                </a:cxn>
                <a:cxn ang="0">
                  <a:pos x="274" y="258"/>
                </a:cxn>
                <a:cxn ang="0">
                  <a:pos x="134" y="519"/>
                </a:cxn>
                <a:cxn ang="0">
                  <a:pos x="79" y="645"/>
                </a:cxn>
                <a:cxn ang="0">
                  <a:pos x="37" y="767"/>
                </a:cxn>
                <a:cxn ang="0">
                  <a:pos x="10" y="882"/>
                </a:cxn>
                <a:cxn ang="0">
                  <a:pos x="0" y="988"/>
                </a:cxn>
                <a:cxn ang="0">
                  <a:pos x="18" y="952"/>
                </a:cxn>
                <a:cxn ang="0">
                  <a:pos x="50" y="920"/>
                </a:cxn>
                <a:cxn ang="0">
                  <a:pos x="92" y="890"/>
                </a:cxn>
                <a:cxn ang="0">
                  <a:pos x="144" y="865"/>
                </a:cxn>
                <a:cxn ang="0">
                  <a:pos x="268" y="823"/>
                </a:cxn>
                <a:cxn ang="0">
                  <a:pos x="412" y="793"/>
                </a:cxn>
                <a:cxn ang="0">
                  <a:pos x="563" y="775"/>
                </a:cxn>
                <a:cxn ang="0">
                  <a:pos x="710" y="767"/>
                </a:cxn>
                <a:cxn ang="0">
                  <a:pos x="839" y="769"/>
                </a:cxn>
                <a:cxn ang="0">
                  <a:pos x="893" y="773"/>
                </a:cxn>
                <a:cxn ang="0">
                  <a:pos x="938" y="778"/>
                </a:cxn>
                <a:cxn ang="0">
                  <a:pos x="819" y="631"/>
                </a:cxn>
                <a:cxn ang="0">
                  <a:pos x="720" y="487"/>
                </a:cxn>
                <a:cxn ang="0">
                  <a:pos x="638" y="351"/>
                </a:cxn>
                <a:cxn ang="0">
                  <a:pos x="571" y="230"/>
                </a:cxn>
                <a:cxn ang="0">
                  <a:pos x="519" y="128"/>
                </a:cxn>
                <a:cxn ang="0">
                  <a:pos x="481" y="52"/>
                </a:cxn>
                <a:cxn ang="0">
                  <a:pos x="467" y="27"/>
                </a:cxn>
                <a:cxn ang="0">
                  <a:pos x="455" y="8"/>
                </a:cxn>
                <a:cxn ang="0">
                  <a:pos x="447" y="0"/>
                </a:cxn>
                <a:cxn ang="0">
                  <a:pos x="442" y="1"/>
                </a:cxn>
              </a:cxnLst>
              <a:rect l="0" t="0" r="r" b="b"/>
              <a:pathLst>
                <a:path w="938" h="988">
                  <a:moveTo>
                    <a:pt x="442" y="1"/>
                  </a:moveTo>
                  <a:lnTo>
                    <a:pt x="274" y="258"/>
                  </a:lnTo>
                  <a:lnTo>
                    <a:pt x="134" y="519"/>
                  </a:lnTo>
                  <a:lnTo>
                    <a:pt x="79" y="645"/>
                  </a:lnTo>
                  <a:lnTo>
                    <a:pt x="37" y="767"/>
                  </a:lnTo>
                  <a:lnTo>
                    <a:pt x="10" y="882"/>
                  </a:lnTo>
                  <a:lnTo>
                    <a:pt x="0" y="988"/>
                  </a:lnTo>
                  <a:lnTo>
                    <a:pt x="18" y="952"/>
                  </a:lnTo>
                  <a:lnTo>
                    <a:pt x="50" y="920"/>
                  </a:lnTo>
                  <a:lnTo>
                    <a:pt x="92" y="890"/>
                  </a:lnTo>
                  <a:lnTo>
                    <a:pt x="144" y="865"/>
                  </a:lnTo>
                  <a:lnTo>
                    <a:pt x="268" y="823"/>
                  </a:lnTo>
                  <a:lnTo>
                    <a:pt x="412" y="793"/>
                  </a:lnTo>
                  <a:lnTo>
                    <a:pt x="563" y="775"/>
                  </a:lnTo>
                  <a:lnTo>
                    <a:pt x="710" y="767"/>
                  </a:lnTo>
                  <a:lnTo>
                    <a:pt x="839" y="769"/>
                  </a:lnTo>
                  <a:lnTo>
                    <a:pt x="893" y="773"/>
                  </a:lnTo>
                  <a:lnTo>
                    <a:pt x="938" y="778"/>
                  </a:lnTo>
                  <a:lnTo>
                    <a:pt x="819" y="631"/>
                  </a:lnTo>
                  <a:lnTo>
                    <a:pt x="720" y="487"/>
                  </a:lnTo>
                  <a:lnTo>
                    <a:pt x="638" y="351"/>
                  </a:lnTo>
                  <a:lnTo>
                    <a:pt x="571" y="230"/>
                  </a:lnTo>
                  <a:lnTo>
                    <a:pt x="519" y="128"/>
                  </a:lnTo>
                  <a:lnTo>
                    <a:pt x="481" y="52"/>
                  </a:lnTo>
                  <a:lnTo>
                    <a:pt x="467" y="27"/>
                  </a:lnTo>
                  <a:lnTo>
                    <a:pt x="455" y="8"/>
                  </a:lnTo>
                  <a:lnTo>
                    <a:pt x="447" y="0"/>
                  </a:lnTo>
                  <a:lnTo>
                    <a:pt x="442" y="1"/>
                  </a:lnTo>
                  <a:close/>
                </a:path>
              </a:pathLst>
            </a:custGeom>
            <a:solidFill>
              <a:srgbClr val="FFFFFF"/>
            </a:solidFill>
            <a:ln w="9525">
              <a:noFill/>
              <a:round/>
              <a:headEnd/>
              <a:tailEnd/>
            </a:ln>
          </p:spPr>
          <p:txBody>
            <a:bodyPr/>
            <a:lstStyle/>
            <a:p>
              <a:endParaRPr lang="en-US"/>
            </a:p>
          </p:txBody>
        </p:sp>
        <p:sp>
          <p:nvSpPr>
            <p:cNvPr id="144402" name="Freeform 18"/>
            <p:cNvSpPr>
              <a:spLocks/>
            </p:cNvSpPr>
            <p:nvPr/>
          </p:nvSpPr>
          <p:spPr bwMode="auto">
            <a:xfrm>
              <a:off x="3941" y="3304"/>
              <a:ext cx="94" cy="99"/>
            </a:xfrm>
            <a:custGeom>
              <a:avLst/>
              <a:gdLst/>
              <a:ahLst/>
              <a:cxnLst>
                <a:cxn ang="0">
                  <a:pos x="442" y="1"/>
                </a:cxn>
                <a:cxn ang="0">
                  <a:pos x="274" y="258"/>
                </a:cxn>
                <a:cxn ang="0">
                  <a:pos x="134" y="519"/>
                </a:cxn>
                <a:cxn ang="0">
                  <a:pos x="79" y="645"/>
                </a:cxn>
                <a:cxn ang="0">
                  <a:pos x="37" y="767"/>
                </a:cxn>
                <a:cxn ang="0">
                  <a:pos x="10" y="882"/>
                </a:cxn>
                <a:cxn ang="0">
                  <a:pos x="0" y="988"/>
                </a:cxn>
                <a:cxn ang="0">
                  <a:pos x="18" y="952"/>
                </a:cxn>
                <a:cxn ang="0">
                  <a:pos x="50" y="920"/>
                </a:cxn>
                <a:cxn ang="0">
                  <a:pos x="92" y="890"/>
                </a:cxn>
                <a:cxn ang="0">
                  <a:pos x="144" y="865"/>
                </a:cxn>
                <a:cxn ang="0">
                  <a:pos x="268" y="823"/>
                </a:cxn>
                <a:cxn ang="0">
                  <a:pos x="412" y="793"/>
                </a:cxn>
                <a:cxn ang="0">
                  <a:pos x="563" y="775"/>
                </a:cxn>
                <a:cxn ang="0">
                  <a:pos x="710" y="767"/>
                </a:cxn>
                <a:cxn ang="0">
                  <a:pos x="839" y="769"/>
                </a:cxn>
                <a:cxn ang="0">
                  <a:pos x="893" y="773"/>
                </a:cxn>
                <a:cxn ang="0">
                  <a:pos x="938" y="778"/>
                </a:cxn>
                <a:cxn ang="0">
                  <a:pos x="819" y="631"/>
                </a:cxn>
                <a:cxn ang="0">
                  <a:pos x="720" y="487"/>
                </a:cxn>
                <a:cxn ang="0">
                  <a:pos x="638" y="351"/>
                </a:cxn>
                <a:cxn ang="0">
                  <a:pos x="571" y="230"/>
                </a:cxn>
                <a:cxn ang="0">
                  <a:pos x="519" y="128"/>
                </a:cxn>
                <a:cxn ang="0">
                  <a:pos x="481" y="52"/>
                </a:cxn>
                <a:cxn ang="0">
                  <a:pos x="467" y="27"/>
                </a:cxn>
                <a:cxn ang="0">
                  <a:pos x="455" y="8"/>
                </a:cxn>
                <a:cxn ang="0">
                  <a:pos x="447" y="0"/>
                </a:cxn>
                <a:cxn ang="0">
                  <a:pos x="442" y="1"/>
                </a:cxn>
              </a:cxnLst>
              <a:rect l="0" t="0" r="r" b="b"/>
              <a:pathLst>
                <a:path w="938" h="988">
                  <a:moveTo>
                    <a:pt x="442" y="1"/>
                  </a:moveTo>
                  <a:lnTo>
                    <a:pt x="274" y="258"/>
                  </a:lnTo>
                  <a:lnTo>
                    <a:pt x="134" y="519"/>
                  </a:lnTo>
                  <a:lnTo>
                    <a:pt x="79" y="645"/>
                  </a:lnTo>
                  <a:lnTo>
                    <a:pt x="37" y="767"/>
                  </a:lnTo>
                  <a:lnTo>
                    <a:pt x="10" y="882"/>
                  </a:lnTo>
                  <a:lnTo>
                    <a:pt x="0" y="988"/>
                  </a:lnTo>
                  <a:lnTo>
                    <a:pt x="18" y="952"/>
                  </a:lnTo>
                  <a:lnTo>
                    <a:pt x="50" y="920"/>
                  </a:lnTo>
                  <a:lnTo>
                    <a:pt x="92" y="890"/>
                  </a:lnTo>
                  <a:lnTo>
                    <a:pt x="144" y="865"/>
                  </a:lnTo>
                  <a:lnTo>
                    <a:pt x="268" y="823"/>
                  </a:lnTo>
                  <a:lnTo>
                    <a:pt x="412" y="793"/>
                  </a:lnTo>
                  <a:lnTo>
                    <a:pt x="563" y="775"/>
                  </a:lnTo>
                  <a:lnTo>
                    <a:pt x="710" y="767"/>
                  </a:lnTo>
                  <a:lnTo>
                    <a:pt x="839" y="769"/>
                  </a:lnTo>
                  <a:lnTo>
                    <a:pt x="893" y="773"/>
                  </a:lnTo>
                  <a:lnTo>
                    <a:pt x="938" y="778"/>
                  </a:lnTo>
                  <a:lnTo>
                    <a:pt x="819" y="631"/>
                  </a:lnTo>
                  <a:lnTo>
                    <a:pt x="720" y="487"/>
                  </a:lnTo>
                  <a:lnTo>
                    <a:pt x="638" y="351"/>
                  </a:lnTo>
                  <a:lnTo>
                    <a:pt x="571" y="230"/>
                  </a:lnTo>
                  <a:lnTo>
                    <a:pt x="519" y="128"/>
                  </a:lnTo>
                  <a:lnTo>
                    <a:pt x="481" y="52"/>
                  </a:lnTo>
                  <a:lnTo>
                    <a:pt x="467" y="27"/>
                  </a:lnTo>
                  <a:lnTo>
                    <a:pt x="455" y="8"/>
                  </a:lnTo>
                  <a:lnTo>
                    <a:pt x="447" y="0"/>
                  </a:lnTo>
                  <a:lnTo>
                    <a:pt x="442" y="1"/>
                  </a:lnTo>
                </a:path>
              </a:pathLst>
            </a:custGeom>
            <a:noFill/>
            <a:ln w="6350">
              <a:solidFill>
                <a:srgbClr val="000000"/>
              </a:solidFill>
              <a:prstDash val="solid"/>
              <a:round/>
              <a:headEnd/>
              <a:tailEnd/>
            </a:ln>
          </p:spPr>
          <p:txBody>
            <a:bodyPr/>
            <a:lstStyle/>
            <a:p>
              <a:endParaRPr lang="en-US"/>
            </a:p>
          </p:txBody>
        </p:sp>
        <p:sp>
          <p:nvSpPr>
            <p:cNvPr id="144403" name="Freeform 19"/>
            <p:cNvSpPr>
              <a:spLocks/>
            </p:cNvSpPr>
            <p:nvPr/>
          </p:nvSpPr>
          <p:spPr bwMode="auto">
            <a:xfrm>
              <a:off x="3959" y="3724"/>
              <a:ext cx="84" cy="120"/>
            </a:xfrm>
            <a:custGeom>
              <a:avLst/>
              <a:gdLst/>
              <a:ahLst/>
              <a:cxnLst>
                <a:cxn ang="0">
                  <a:pos x="838" y="0"/>
                </a:cxn>
                <a:cxn ang="0">
                  <a:pos x="779" y="168"/>
                </a:cxn>
                <a:cxn ang="0">
                  <a:pos x="736" y="323"/>
                </a:cxn>
                <a:cxn ang="0">
                  <a:pos x="706" y="468"/>
                </a:cxn>
                <a:cxn ang="0">
                  <a:pos x="686" y="608"/>
                </a:cxn>
                <a:cxn ang="0">
                  <a:pos x="671" y="886"/>
                </a:cxn>
                <a:cxn ang="0">
                  <a:pos x="670" y="1185"/>
                </a:cxn>
                <a:cxn ang="0">
                  <a:pos x="662" y="1180"/>
                </a:cxn>
                <a:cxn ang="0">
                  <a:pos x="639" y="1177"/>
                </a:cxn>
                <a:cxn ang="0">
                  <a:pos x="570" y="1178"/>
                </a:cxn>
                <a:cxn ang="0">
                  <a:pos x="494" y="1184"/>
                </a:cxn>
                <a:cxn ang="0">
                  <a:pos x="464" y="1190"/>
                </a:cxn>
                <a:cxn ang="0">
                  <a:pos x="443" y="1196"/>
                </a:cxn>
                <a:cxn ang="0">
                  <a:pos x="427" y="1198"/>
                </a:cxn>
                <a:cxn ang="0">
                  <a:pos x="412" y="1189"/>
                </a:cxn>
                <a:cxn ang="0">
                  <a:pos x="383" y="1136"/>
                </a:cxn>
                <a:cxn ang="0">
                  <a:pos x="351" y="1044"/>
                </a:cxn>
                <a:cxn ang="0">
                  <a:pos x="314" y="922"/>
                </a:cxn>
                <a:cxn ang="0">
                  <a:pos x="264" y="776"/>
                </a:cxn>
                <a:cxn ang="0">
                  <a:pos x="198" y="613"/>
                </a:cxn>
                <a:cxn ang="0">
                  <a:pos x="112" y="440"/>
                </a:cxn>
                <a:cxn ang="0">
                  <a:pos x="0" y="264"/>
                </a:cxn>
                <a:cxn ang="0">
                  <a:pos x="76" y="318"/>
                </a:cxn>
                <a:cxn ang="0">
                  <a:pos x="149" y="357"/>
                </a:cxn>
                <a:cxn ang="0">
                  <a:pos x="221" y="383"/>
                </a:cxn>
                <a:cxn ang="0">
                  <a:pos x="289" y="397"/>
                </a:cxn>
                <a:cxn ang="0">
                  <a:pos x="356" y="401"/>
                </a:cxn>
                <a:cxn ang="0">
                  <a:pos x="419" y="395"/>
                </a:cxn>
                <a:cxn ang="0">
                  <a:pos x="479" y="380"/>
                </a:cxn>
                <a:cxn ang="0">
                  <a:pos x="536" y="357"/>
                </a:cxn>
                <a:cxn ang="0">
                  <a:pos x="638" y="289"/>
                </a:cxn>
                <a:cxn ang="0">
                  <a:pos x="724" y="203"/>
                </a:cxn>
                <a:cxn ang="0">
                  <a:pos x="791" y="104"/>
                </a:cxn>
                <a:cxn ang="0">
                  <a:pos x="838" y="0"/>
                </a:cxn>
              </a:cxnLst>
              <a:rect l="0" t="0" r="r" b="b"/>
              <a:pathLst>
                <a:path w="838" h="1198">
                  <a:moveTo>
                    <a:pt x="838" y="0"/>
                  </a:moveTo>
                  <a:lnTo>
                    <a:pt x="779" y="168"/>
                  </a:lnTo>
                  <a:lnTo>
                    <a:pt x="736" y="323"/>
                  </a:lnTo>
                  <a:lnTo>
                    <a:pt x="706" y="468"/>
                  </a:lnTo>
                  <a:lnTo>
                    <a:pt x="686" y="608"/>
                  </a:lnTo>
                  <a:lnTo>
                    <a:pt x="671" y="886"/>
                  </a:lnTo>
                  <a:lnTo>
                    <a:pt x="670" y="1185"/>
                  </a:lnTo>
                  <a:lnTo>
                    <a:pt x="662" y="1180"/>
                  </a:lnTo>
                  <a:lnTo>
                    <a:pt x="639" y="1177"/>
                  </a:lnTo>
                  <a:lnTo>
                    <a:pt x="570" y="1178"/>
                  </a:lnTo>
                  <a:lnTo>
                    <a:pt x="494" y="1184"/>
                  </a:lnTo>
                  <a:lnTo>
                    <a:pt x="464" y="1190"/>
                  </a:lnTo>
                  <a:lnTo>
                    <a:pt x="443" y="1196"/>
                  </a:lnTo>
                  <a:lnTo>
                    <a:pt x="427" y="1198"/>
                  </a:lnTo>
                  <a:lnTo>
                    <a:pt x="412" y="1189"/>
                  </a:lnTo>
                  <a:lnTo>
                    <a:pt x="383" y="1136"/>
                  </a:lnTo>
                  <a:lnTo>
                    <a:pt x="351" y="1044"/>
                  </a:lnTo>
                  <a:lnTo>
                    <a:pt x="314" y="922"/>
                  </a:lnTo>
                  <a:lnTo>
                    <a:pt x="264" y="776"/>
                  </a:lnTo>
                  <a:lnTo>
                    <a:pt x="198" y="613"/>
                  </a:lnTo>
                  <a:lnTo>
                    <a:pt x="112" y="440"/>
                  </a:lnTo>
                  <a:lnTo>
                    <a:pt x="0" y="264"/>
                  </a:lnTo>
                  <a:lnTo>
                    <a:pt x="76" y="318"/>
                  </a:lnTo>
                  <a:lnTo>
                    <a:pt x="149" y="357"/>
                  </a:lnTo>
                  <a:lnTo>
                    <a:pt x="221" y="383"/>
                  </a:lnTo>
                  <a:lnTo>
                    <a:pt x="289" y="397"/>
                  </a:lnTo>
                  <a:lnTo>
                    <a:pt x="356" y="401"/>
                  </a:lnTo>
                  <a:lnTo>
                    <a:pt x="419" y="395"/>
                  </a:lnTo>
                  <a:lnTo>
                    <a:pt x="479" y="380"/>
                  </a:lnTo>
                  <a:lnTo>
                    <a:pt x="536" y="357"/>
                  </a:lnTo>
                  <a:lnTo>
                    <a:pt x="638" y="289"/>
                  </a:lnTo>
                  <a:lnTo>
                    <a:pt x="724" y="203"/>
                  </a:lnTo>
                  <a:lnTo>
                    <a:pt x="791" y="104"/>
                  </a:lnTo>
                  <a:lnTo>
                    <a:pt x="838" y="0"/>
                  </a:lnTo>
                  <a:close/>
                </a:path>
              </a:pathLst>
            </a:custGeom>
            <a:solidFill>
              <a:srgbClr val="FFFFFF"/>
            </a:solidFill>
            <a:ln w="9525">
              <a:noFill/>
              <a:round/>
              <a:headEnd/>
              <a:tailEnd/>
            </a:ln>
          </p:spPr>
          <p:txBody>
            <a:bodyPr/>
            <a:lstStyle/>
            <a:p>
              <a:endParaRPr lang="en-US"/>
            </a:p>
          </p:txBody>
        </p:sp>
        <p:sp>
          <p:nvSpPr>
            <p:cNvPr id="144404" name="Freeform 20"/>
            <p:cNvSpPr>
              <a:spLocks/>
            </p:cNvSpPr>
            <p:nvPr/>
          </p:nvSpPr>
          <p:spPr bwMode="auto">
            <a:xfrm>
              <a:off x="3959" y="3724"/>
              <a:ext cx="84" cy="120"/>
            </a:xfrm>
            <a:custGeom>
              <a:avLst/>
              <a:gdLst/>
              <a:ahLst/>
              <a:cxnLst>
                <a:cxn ang="0">
                  <a:pos x="838" y="0"/>
                </a:cxn>
                <a:cxn ang="0">
                  <a:pos x="779" y="168"/>
                </a:cxn>
                <a:cxn ang="0">
                  <a:pos x="736" y="323"/>
                </a:cxn>
                <a:cxn ang="0">
                  <a:pos x="706" y="468"/>
                </a:cxn>
                <a:cxn ang="0">
                  <a:pos x="686" y="608"/>
                </a:cxn>
                <a:cxn ang="0">
                  <a:pos x="671" y="886"/>
                </a:cxn>
                <a:cxn ang="0">
                  <a:pos x="670" y="1185"/>
                </a:cxn>
                <a:cxn ang="0">
                  <a:pos x="662" y="1180"/>
                </a:cxn>
                <a:cxn ang="0">
                  <a:pos x="639" y="1177"/>
                </a:cxn>
                <a:cxn ang="0">
                  <a:pos x="570" y="1178"/>
                </a:cxn>
                <a:cxn ang="0">
                  <a:pos x="494" y="1184"/>
                </a:cxn>
                <a:cxn ang="0">
                  <a:pos x="464" y="1190"/>
                </a:cxn>
                <a:cxn ang="0">
                  <a:pos x="443" y="1196"/>
                </a:cxn>
                <a:cxn ang="0">
                  <a:pos x="427" y="1198"/>
                </a:cxn>
                <a:cxn ang="0">
                  <a:pos x="412" y="1189"/>
                </a:cxn>
                <a:cxn ang="0">
                  <a:pos x="383" y="1136"/>
                </a:cxn>
                <a:cxn ang="0">
                  <a:pos x="351" y="1044"/>
                </a:cxn>
                <a:cxn ang="0">
                  <a:pos x="314" y="922"/>
                </a:cxn>
                <a:cxn ang="0">
                  <a:pos x="264" y="776"/>
                </a:cxn>
                <a:cxn ang="0">
                  <a:pos x="198" y="613"/>
                </a:cxn>
                <a:cxn ang="0">
                  <a:pos x="112" y="440"/>
                </a:cxn>
                <a:cxn ang="0">
                  <a:pos x="0" y="264"/>
                </a:cxn>
                <a:cxn ang="0">
                  <a:pos x="76" y="318"/>
                </a:cxn>
                <a:cxn ang="0">
                  <a:pos x="149" y="357"/>
                </a:cxn>
                <a:cxn ang="0">
                  <a:pos x="221" y="383"/>
                </a:cxn>
                <a:cxn ang="0">
                  <a:pos x="289" y="397"/>
                </a:cxn>
                <a:cxn ang="0">
                  <a:pos x="356" y="401"/>
                </a:cxn>
                <a:cxn ang="0">
                  <a:pos x="419" y="395"/>
                </a:cxn>
                <a:cxn ang="0">
                  <a:pos x="479" y="380"/>
                </a:cxn>
                <a:cxn ang="0">
                  <a:pos x="536" y="357"/>
                </a:cxn>
                <a:cxn ang="0">
                  <a:pos x="638" y="289"/>
                </a:cxn>
                <a:cxn ang="0">
                  <a:pos x="724" y="203"/>
                </a:cxn>
                <a:cxn ang="0">
                  <a:pos x="791" y="104"/>
                </a:cxn>
                <a:cxn ang="0">
                  <a:pos x="838" y="0"/>
                </a:cxn>
              </a:cxnLst>
              <a:rect l="0" t="0" r="r" b="b"/>
              <a:pathLst>
                <a:path w="838" h="1198">
                  <a:moveTo>
                    <a:pt x="838" y="0"/>
                  </a:moveTo>
                  <a:lnTo>
                    <a:pt x="779" y="168"/>
                  </a:lnTo>
                  <a:lnTo>
                    <a:pt x="736" y="323"/>
                  </a:lnTo>
                  <a:lnTo>
                    <a:pt x="706" y="468"/>
                  </a:lnTo>
                  <a:lnTo>
                    <a:pt x="686" y="608"/>
                  </a:lnTo>
                  <a:lnTo>
                    <a:pt x="671" y="886"/>
                  </a:lnTo>
                  <a:lnTo>
                    <a:pt x="670" y="1185"/>
                  </a:lnTo>
                  <a:lnTo>
                    <a:pt x="662" y="1180"/>
                  </a:lnTo>
                  <a:lnTo>
                    <a:pt x="639" y="1177"/>
                  </a:lnTo>
                  <a:lnTo>
                    <a:pt x="570" y="1178"/>
                  </a:lnTo>
                  <a:lnTo>
                    <a:pt x="494" y="1184"/>
                  </a:lnTo>
                  <a:lnTo>
                    <a:pt x="464" y="1190"/>
                  </a:lnTo>
                  <a:lnTo>
                    <a:pt x="443" y="1196"/>
                  </a:lnTo>
                  <a:lnTo>
                    <a:pt x="427" y="1198"/>
                  </a:lnTo>
                  <a:lnTo>
                    <a:pt x="412" y="1189"/>
                  </a:lnTo>
                  <a:lnTo>
                    <a:pt x="383" y="1136"/>
                  </a:lnTo>
                  <a:lnTo>
                    <a:pt x="351" y="1044"/>
                  </a:lnTo>
                  <a:lnTo>
                    <a:pt x="314" y="922"/>
                  </a:lnTo>
                  <a:lnTo>
                    <a:pt x="264" y="776"/>
                  </a:lnTo>
                  <a:lnTo>
                    <a:pt x="198" y="613"/>
                  </a:lnTo>
                  <a:lnTo>
                    <a:pt x="112" y="440"/>
                  </a:lnTo>
                  <a:lnTo>
                    <a:pt x="0" y="264"/>
                  </a:lnTo>
                  <a:lnTo>
                    <a:pt x="76" y="318"/>
                  </a:lnTo>
                  <a:lnTo>
                    <a:pt x="149" y="357"/>
                  </a:lnTo>
                  <a:lnTo>
                    <a:pt x="221" y="383"/>
                  </a:lnTo>
                  <a:lnTo>
                    <a:pt x="289" y="397"/>
                  </a:lnTo>
                  <a:lnTo>
                    <a:pt x="356" y="401"/>
                  </a:lnTo>
                  <a:lnTo>
                    <a:pt x="419" y="395"/>
                  </a:lnTo>
                  <a:lnTo>
                    <a:pt x="479" y="380"/>
                  </a:lnTo>
                  <a:lnTo>
                    <a:pt x="536" y="357"/>
                  </a:lnTo>
                  <a:lnTo>
                    <a:pt x="638" y="289"/>
                  </a:lnTo>
                  <a:lnTo>
                    <a:pt x="724" y="203"/>
                  </a:lnTo>
                  <a:lnTo>
                    <a:pt x="791" y="104"/>
                  </a:lnTo>
                  <a:lnTo>
                    <a:pt x="838" y="0"/>
                  </a:lnTo>
                </a:path>
              </a:pathLst>
            </a:custGeom>
            <a:noFill/>
            <a:ln w="6350">
              <a:solidFill>
                <a:srgbClr val="000000"/>
              </a:solidFill>
              <a:prstDash val="solid"/>
              <a:round/>
              <a:headEnd/>
              <a:tailEnd/>
            </a:ln>
          </p:spPr>
          <p:txBody>
            <a:bodyPr/>
            <a:lstStyle/>
            <a:p>
              <a:endParaRPr lang="en-US"/>
            </a:p>
          </p:txBody>
        </p:sp>
        <p:sp>
          <p:nvSpPr>
            <p:cNvPr id="144405" name="Freeform 21"/>
            <p:cNvSpPr>
              <a:spLocks/>
            </p:cNvSpPr>
            <p:nvPr/>
          </p:nvSpPr>
          <p:spPr bwMode="auto">
            <a:xfrm>
              <a:off x="3944" y="3736"/>
              <a:ext cx="57" cy="124"/>
            </a:xfrm>
            <a:custGeom>
              <a:avLst/>
              <a:gdLst/>
              <a:ahLst/>
              <a:cxnLst>
                <a:cxn ang="0">
                  <a:pos x="44" y="0"/>
                </a:cxn>
                <a:cxn ang="0">
                  <a:pos x="159" y="110"/>
                </a:cxn>
                <a:cxn ang="0">
                  <a:pos x="264" y="240"/>
                </a:cxn>
                <a:cxn ang="0">
                  <a:pos x="359" y="385"/>
                </a:cxn>
                <a:cxn ang="0">
                  <a:pos x="439" y="539"/>
                </a:cxn>
                <a:cxn ang="0">
                  <a:pos x="503" y="698"/>
                </a:cxn>
                <a:cxn ang="0">
                  <a:pos x="549" y="856"/>
                </a:cxn>
                <a:cxn ang="0">
                  <a:pos x="572" y="1007"/>
                </a:cxn>
                <a:cxn ang="0">
                  <a:pos x="571" y="1148"/>
                </a:cxn>
                <a:cxn ang="0">
                  <a:pos x="565" y="1161"/>
                </a:cxn>
                <a:cxn ang="0">
                  <a:pos x="552" y="1170"/>
                </a:cxn>
                <a:cxn ang="0">
                  <a:pos x="514" y="1182"/>
                </a:cxn>
                <a:cxn ang="0">
                  <a:pos x="471" y="1188"/>
                </a:cxn>
                <a:cxn ang="0">
                  <a:pos x="439" y="1196"/>
                </a:cxn>
                <a:cxn ang="0">
                  <a:pos x="388" y="1218"/>
                </a:cxn>
                <a:cxn ang="0">
                  <a:pos x="343" y="1232"/>
                </a:cxn>
                <a:cxn ang="0">
                  <a:pos x="302" y="1239"/>
                </a:cxn>
                <a:cxn ang="0">
                  <a:pos x="266" y="1238"/>
                </a:cxn>
                <a:cxn ang="0">
                  <a:pos x="203" y="1218"/>
                </a:cxn>
                <a:cxn ang="0">
                  <a:pos x="155" y="1177"/>
                </a:cxn>
                <a:cxn ang="0">
                  <a:pos x="118" y="1120"/>
                </a:cxn>
                <a:cxn ang="0">
                  <a:pos x="88" y="1051"/>
                </a:cxn>
                <a:cxn ang="0">
                  <a:pos x="44" y="897"/>
                </a:cxn>
                <a:cxn ang="0">
                  <a:pos x="23" y="790"/>
                </a:cxn>
                <a:cxn ang="0">
                  <a:pos x="10" y="674"/>
                </a:cxn>
                <a:cxn ang="0">
                  <a:pos x="0" y="435"/>
                </a:cxn>
                <a:cxn ang="0">
                  <a:pos x="4" y="204"/>
                </a:cxn>
                <a:cxn ang="0">
                  <a:pos x="8" y="102"/>
                </a:cxn>
                <a:cxn ang="0">
                  <a:pos x="9" y="12"/>
                </a:cxn>
                <a:cxn ang="0">
                  <a:pos x="23" y="23"/>
                </a:cxn>
                <a:cxn ang="0">
                  <a:pos x="35" y="18"/>
                </a:cxn>
                <a:cxn ang="0">
                  <a:pos x="44" y="0"/>
                </a:cxn>
              </a:cxnLst>
              <a:rect l="0" t="0" r="r" b="b"/>
              <a:pathLst>
                <a:path w="572" h="1239">
                  <a:moveTo>
                    <a:pt x="44" y="0"/>
                  </a:moveTo>
                  <a:lnTo>
                    <a:pt x="159" y="110"/>
                  </a:lnTo>
                  <a:lnTo>
                    <a:pt x="264" y="240"/>
                  </a:lnTo>
                  <a:lnTo>
                    <a:pt x="359" y="385"/>
                  </a:lnTo>
                  <a:lnTo>
                    <a:pt x="439" y="539"/>
                  </a:lnTo>
                  <a:lnTo>
                    <a:pt x="503" y="698"/>
                  </a:lnTo>
                  <a:lnTo>
                    <a:pt x="549" y="856"/>
                  </a:lnTo>
                  <a:lnTo>
                    <a:pt x="572" y="1007"/>
                  </a:lnTo>
                  <a:lnTo>
                    <a:pt x="571" y="1148"/>
                  </a:lnTo>
                  <a:lnTo>
                    <a:pt x="565" y="1161"/>
                  </a:lnTo>
                  <a:lnTo>
                    <a:pt x="552" y="1170"/>
                  </a:lnTo>
                  <a:lnTo>
                    <a:pt x="514" y="1182"/>
                  </a:lnTo>
                  <a:lnTo>
                    <a:pt x="471" y="1188"/>
                  </a:lnTo>
                  <a:lnTo>
                    <a:pt x="439" y="1196"/>
                  </a:lnTo>
                  <a:lnTo>
                    <a:pt x="388" y="1218"/>
                  </a:lnTo>
                  <a:lnTo>
                    <a:pt x="343" y="1232"/>
                  </a:lnTo>
                  <a:lnTo>
                    <a:pt x="302" y="1239"/>
                  </a:lnTo>
                  <a:lnTo>
                    <a:pt x="266" y="1238"/>
                  </a:lnTo>
                  <a:lnTo>
                    <a:pt x="203" y="1218"/>
                  </a:lnTo>
                  <a:lnTo>
                    <a:pt x="155" y="1177"/>
                  </a:lnTo>
                  <a:lnTo>
                    <a:pt x="118" y="1120"/>
                  </a:lnTo>
                  <a:lnTo>
                    <a:pt x="88" y="1051"/>
                  </a:lnTo>
                  <a:lnTo>
                    <a:pt x="44" y="897"/>
                  </a:lnTo>
                  <a:lnTo>
                    <a:pt x="23" y="790"/>
                  </a:lnTo>
                  <a:lnTo>
                    <a:pt x="10" y="674"/>
                  </a:lnTo>
                  <a:lnTo>
                    <a:pt x="0" y="435"/>
                  </a:lnTo>
                  <a:lnTo>
                    <a:pt x="4" y="204"/>
                  </a:lnTo>
                  <a:lnTo>
                    <a:pt x="8" y="102"/>
                  </a:lnTo>
                  <a:lnTo>
                    <a:pt x="9" y="12"/>
                  </a:lnTo>
                  <a:lnTo>
                    <a:pt x="23" y="23"/>
                  </a:lnTo>
                  <a:lnTo>
                    <a:pt x="35" y="18"/>
                  </a:lnTo>
                  <a:lnTo>
                    <a:pt x="44" y="0"/>
                  </a:lnTo>
                  <a:close/>
                </a:path>
              </a:pathLst>
            </a:custGeom>
            <a:solidFill>
              <a:srgbClr val="C1FFFF"/>
            </a:solidFill>
            <a:ln w="9525">
              <a:noFill/>
              <a:round/>
              <a:headEnd/>
              <a:tailEnd/>
            </a:ln>
          </p:spPr>
          <p:txBody>
            <a:bodyPr/>
            <a:lstStyle/>
            <a:p>
              <a:endParaRPr lang="en-US"/>
            </a:p>
          </p:txBody>
        </p:sp>
        <p:sp>
          <p:nvSpPr>
            <p:cNvPr id="144406" name="Freeform 22"/>
            <p:cNvSpPr>
              <a:spLocks/>
            </p:cNvSpPr>
            <p:nvPr/>
          </p:nvSpPr>
          <p:spPr bwMode="auto">
            <a:xfrm>
              <a:off x="3944" y="3736"/>
              <a:ext cx="57" cy="124"/>
            </a:xfrm>
            <a:custGeom>
              <a:avLst/>
              <a:gdLst/>
              <a:ahLst/>
              <a:cxnLst>
                <a:cxn ang="0">
                  <a:pos x="44" y="0"/>
                </a:cxn>
                <a:cxn ang="0">
                  <a:pos x="159" y="110"/>
                </a:cxn>
                <a:cxn ang="0">
                  <a:pos x="264" y="240"/>
                </a:cxn>
                <a:cxn ang="0">
                  <a:pos x="359" y="385"/>
                </a:cxn>
                <a:cxn ang="0">
                  <a:pos x="439" y="539"/>
                </a:cxn>
                <a:cxn ang="0">
                  <a:pos x="503" y="698"/>
                </a:cxn>
                <a:cxn ang="0">
                  <a:pos x="549" y="856"/>
                </a:cxn>
                <a:cxn ang="0">
                  <a:pos x="572" y="1007"/>
                </a:cxn>
                <a:cxn ang="0">
                  <a:pos x="571" y="1148"/>
                </a:cxn>
                <a:cxn ang="0">
                  <a:pos x="565" y="1161"/>
                </a:cxn>
                <a:cxn ang="0">
                  <a:pos x="552" y="1170"/>
                </a:cxn>
                <a:cxn ang="0">
                  <a:pos x="514" y="1182"/>
                </a:cxn>
                <a:cxn ang="0">
                  <a:pos x="471" y="1188"/>
                </a:cxn>
                <a:cxn ang="0">
                  <a:pos x="439" y="1196"/>
                </a:cxn>
                <a:cxn ang="0">
                  <a:pos x="388" y="1218"/>
                </a:cxn>
                <a:cxn ang="0">
                  <a:pos x="343" y="1232"/>
                </a:cxn>
                <a:cxn ang="0">
                  <a:pos x="302" y="1239"/>
                </a:cxn>
                <a:cxn ang="0">
                  <a:pos x="266" y="1238"/>
                </a:cxn>
                <a:cxn ang="0">
                  <a:pos x="203" y="1218"/>
                </a:cxn>
                <a:cxn ang="0">
                  <a:pos x="155" y="1177"/>
                </a:cxn>
                <a:cxn ang="0">
                  <a:pos x="118" y="1120"/>
                </a:cxn>
                <a:cxn ang="0">
                  <a:pos x="88" y="1051"/>
                </a:cxn>
                <a:cxn ang="0">
                  <a:pos x="44" y="897"/>
                </a:cxn>
                <a:cxn ang="0">
                  <a:pos x="23" y="790"/>
                </a:cxn>
                <a:cxn ang="0">
                  <a:pos x="10" y="674"/>
                </a:cxn>
                <a:cxn ang="0">
                  <a:pos x="0" y="435"/>
                </a:cxn>
                <a:cxn ang="0">
                  <a:pos x="4" y="204"/>
                </a:cxn>
                <a:cxn ang="0">
                  <a:pos x="8" y="102"/>
                </a:cxn>
                <a:cxn ang="0">
                  <a:pos x="9" y="12"/>
                </a:cxn>
                <a:cxn ang="0">
                  <a:pos x="23" y="23"/>
                </a:cxn>
                <a:cxn ang="0">
                  <a:pos x="35" y="18"/>
                </a:cxn>
                <a:cxn ang="0">
                  <a:pos x="44" y="0"/>
                </a:cxn>
              </a:cxnLst>
              <a:rect l="0" t="0" r="r" b="b"/>
              <a:pathLst>
                <a:path w="572" h="1239">
                  <a:moveTo>
                    <a:pt x="44" y="0"/>
                  </a:moveTo>
                  <a:lnTo>
                    <a:pt x="159" y="110"/>
                  </a:lnTo>
                  <a:lnTo>
                    <a:pt x="264" y="240"/>
                  </a:lnTo>
                  <a:lnTo>
                    <a:pt x="359" y="385"/>
                  </a:lnTo>
                  <a:lnTo>
                    <a:pt x="439" y="539"/>
                  </a:lnTo>
                  <a:lnTo>
                    <a:pt x="503" y="698"/>
                  </a:lnTo>
                  <a:lnTo>
                    <a:pt x="549" y="856"/>
                  </a:lnTo>
                  <a:lnTo>
                    <a:pt x="572" y="1007"/>
                  </a:lnTo>
                  <a:lnTo>
                    <a:pt x="571" y="1148"/>
                  </a:lnTo>
                  <a:lnTo>
                    <a:pt x="565" y="1161"/>
                  </a:lnTo>
                  <a:lnTo>
                    <a:pt x="552" y="1170"/>
                  </a:lnTo>
                  <a:lnTo>
                    <a:pt x="514" y="1182"/>
                  </a:lnTo>
                  <a:lnTo>
                    <a:pt x="471" y="1188"/>
                  </a:lnTo>
                  <a:lnTo>
                    <a:pt x="439" y="1196"/>
                  </a:lnTo>
                  <a:lnTo>
                    <a:pt x="388" y="1218"/>
                  </a:lnTo>
                  <a:lnTo>
                    <a:pt x="343" y="1232"/>
                  </a:lnTo>
                  <a:lnTo>
                    <a:pt x="302" y="1239"/>
                  </a:lnTo>
                  <a:lnTo>
                    <a:pt x="266" y="1238"/>
                  </a:lnTo>
                  <a:lnTo>
                    <a:pt x="203" y="1218"/>
                  </a:lnTo>
                  <a:lnTo>
                    <a:pt x="155" y="1177"/>
                  </a:lnTo>
                  <a:lnTo>
                    <a:pt x="118" y="1120"/>
                  </a:lnTo>
                  <a:lnTo>
                    <a:pt x="88" y="1051"/>
                  </a:lnTo>
                  <a:lnTo>
                    <a:pt x="44" y="897"/>
                  </a:lnTo>
                  <a:lnTo>
                    <a:pt x="23" y="790"/>
                  </a:lnTo>
                  <a:lnTo>
                    <a:pt x="10" y="674"/>
                  </a:lnTo>
                  <a:lnTo>
                    <a:pt x="0" y="435"/>
                  </a:lnTo>
                  <a:lnTo>
                    <a:pt x="4" y="204"/>
                  </a:lnTo>
                  <a:lnTo>
                    <a:pt x="8" y="102"/>
                  </a:lnTo>
                  <a:lnTo>
                    <a:pt x="9" y="12"/>
                  </a:lnTo>
                  <a:lnTo>
                    <a:pt x="23" y="23"/>
                  </a:lnTo>
                  <a:lnTo>
                    <a:pt x="35" y="18"/>
                  </a:lnTo>
                  <a:lnTo>
                    <a:pt x="44" y="0"/>
                  </a:lnTo>
                </a:path>
              </a:pathLst>
            </a:custGeom>
            <a:noFill/>
            <a:ln w="6350">
              <a:solidFill>
                <a:srgbClr val="000000"/>
              </a:solidFill>
              <a:prstDash val="solid"/>
              <a:round/>
              <a:headEnd/>
              <a:tailEnd/>
            </a:ln>
          </p:spPr>
          <p:txBody>
            <a:bodyPr/>
            <a:lstStyle/>
            <a:p>
              <a:endParaRPr lang="en-US"/>
            </a:p>
          </p:txBody>
        </p:sp>
        <p:sp>
          <p:nvSpPr>
            <p:cNvPr id="144407" name="Freeform 23"/>
            <p:cNvSpPr>
              <a:spLocks/>
            </p:cNvSpPr>
            <p:nvPr/>
          </p:nvSpPr>
          <p:spPr bwMode="auto">
            <a:xfrm>
              <a:off x="4184" y="3754"/>
              <a:ext cx="1040" cy="398"/>
            </a:xfrm>
            <a:custGeom>
              <a:avLst/>
              <a:gdLst/>
              <a:ahLst/>
              <a:cxnLst>
                <a:cxn ang="0">
                  <a:pos x="9046" y="65"/>
                </a:cxn>
                <a:cxn ang="0">
                  <a:pos x="9675" y="183"/>
                </a:cxn>
                <a:cxn ang="0">
                  <a:pos x="10057" y="276"/>
                </a:cxn>
                <a:cxn ang="0">
                  <a:pos x="10401" y="418"/>
                </a:cxn>
                <a:cxn ang="0">
                  <a:pos x="10354" y="711"/>
                </a:cxn>
                <a:cxn ang="0">
                  <a:pos x="10345" y="977"/>
                </a:cxn>
                <a:cxn ang="0">
                  <a:pos x="10326" y="1166"/>
                </a:cxn>
                <a:cxn ang="0">
                  <a:pos x="10297" y="1216"/>
                </a:cxn>
                <a:cxn ang="0">
                  <a:pos x="10249" y="1227"/>
                </a:cxn>
                <a:cxn ang="0">
                  <a:pos x="9983" y="1166"/>
                </a:cxn>
                <a:cxn ang="0">
                  <a:pos x="9498" y="992"/>
                </a:cxn>
                <a:cxn ang="0">
                  <a:pos x="9064" y="818"/>
                </a:cxn>
                <a:cxn ang="0">
                  <a:pos x="8766" y="738"/>
                </a:cxn>
                <a:cxn ang="0">
                  <a:pos x="8576" y="730"/>
                </a:cxn>
                <a:cxn ang="0">
                  <a:pos x="8345" y="900"/>
                </a:cxn>
                <a:cxn ang="0">
                  <a:pos x="8014" y="1257"/>
                </a:cxn>
                <a:cxn ang="0">
                  <a:pos x="7624" y="1651"/>
                </a:cxn>
                <a:cxn ang="0">
                  <a:pos x="6952" y="2269"/>
                </a:cxn>
                <a:cxn ang="0">
                  <a:pos x="6467" y="2666"/>
                </a:cxn>
                <a:cxn ang="0">
                  <a:pos x="5965" y="3026"/>
                </a:cxn>
                <a:cxn ang="0">
                  <a:pos x="5462" y="3328"/>
                </a:cxn>
                <a:cxn ang="0">
                  <a:pos x="4970" y="3550"/>
                </a:cxn>
                <a:cxn ang="0">
                  <a:pos x="4376" y="3735"/>
                </a:cxn>
                <a:cxn ang="0">
                  <a:pos x="3740" y="3876"/>
                </a:cxn>
                <a:cxn ang="0">
                  <a:pos x="3081" y="3963"/>
                </a:cxn>
                <a:cxn ang="0">
                  <a:pos x="2415" y="3988"/>
                </a:cxn>
                <a:cxn ang="0">
                  <a:pos x="1756" y="3941"/>
                </a:cxn>
                <a:cxn ang="0">
                  <a:pos x="1124" y="3816"/>
                </a:cxn>
                <a:cxn ang="0">
                  <a:pos x="533" y="3603"/>
                </a:cxn>
                <a:cxn ang="0">
                  <a:pos x="0" y="3292"/>
                </a:cxn>
                <a:cxn ang="0">
                  <a:pos x="48" y="3279"/>
                </a:cxn>
                <a:cxn ang="0">
                  <a:pos x="145" y="3293"/>
                </a:cxn>
                <a:cxn ang="0">
                  <a:pos x="284" y="3330"/>
                </a:cxn>
                <a:cxn ang="0">
                  <a:pos x="464" y="3383"/>
                </a:cxn>
                <a:cxn ang="0">
                  <a:pos x="680" y="3449"/>
                </a:cxn>
                <a:cxn ang="0">
                  <a:pos x="1206" y="3593"/>
                </a:cxn>
                <a:cxn ang="0">
                  <a:pos x="1836" y="3727"/>
                </a:cxn>
                <a:cxn ang="0">
                  <a:pos x="2540" y="3807"/>
                </a:cxn>
                <a:cxn ang="0">
                  <a:pos x="3289" y="3792"/>
                </a:cxn>
                <a:cxn ang="0">
                  <a:pos x="4054" y="3643"/>
                </a:cxn>
                <a:cxn ang="0">
                  <a:pos x="4435" y="3507"/>
                </a:cxn>
                <a:cxn ang="0">
                  <a:pos x="4917" y="3301"/>
                </a:cxn>
                <a:cxn ang="0">
                  <a:pos x="5335" y="3111"/>
                </a:cxn>
                <a:cxn ang="0">
                  <a:pos x="5898" y="2806"/>
                </a:cxn>
                <a:cxn ang="0">
                  <a:pos x="6271" y="2554"/>
                </a:cxn>
                <a:cxn ang="0">
                  <a:pos x="6671" y="2233"/>
                </a:cxn>
                <a:cxn ang="0">
                  <a:pos x="7006" y="1934"/>
                </a:cxn>
                <a:cxn ang="0">
                  <a:pos x="7251" y="1701"/>
                </a:cxn>
                <a:cxn ang="0">
                  <a:pos x="7520" y="1437"/>
                </a:cxn>
                <a:cxn ang="0">
                  <a:pos x="7812" y="1140"/>
                </a:cxn>
                <a:cxn ang="0">
                  <a:pos x="8044" y="907"/>
                </a:cxn>
                <a:cxn ang="0">
                  <a:pos x="8163" y="743"/>
                </a:cxn>
                <a:cxn ang="0">
                  <a:pos x="8293" y="479"/>
                </a:cxn>
                <a:cxn ang="0">
                  <a:pos x="8402" y="235"/>
                </a:cxn>
                <a:cxn ang="0">
                  <a:pos x="8486" y="107"/>
                </a:cxn>
                <a:cxn ang="0">
                  <a:pos x="8593" y="24"/>
                </a:cxn>
                <a:cxn ang="0">
                  <a:pos x="8737" y="0"/>
                </a:cxn>
              </a:cxnLst>
              <a:rect l="0" t="0" r="r" b="b"/>
              <a:pathLst>
                <a:path w="10401" h="3988">
                  <a:moveTo>
                    <a:pt x="8827" y="15"/>
                  </a:moveTo>
                  <a:lnTo>
                    <a:pt x="9046" y="65"/>
                  </a:lnTo>
                  <a:lnTo>
                    <a:pt x="9261" y="106"/>
                  </a:lnTo>
                  <a:lnTo>
                    <a:pt x="9675" y="183"/>
                  </a:lnTo>
                  <a:lnTo>
                    <a:pt x="9871" y="226"/>
                  </a:lnTo>
                  <a:lnTo>
                    <a:pt x="10057" y="276"/>
                  </a:lnTo>
                  <a:lnTo>
                    <a:pt x="10235" y="339"/>
                  </a:lnTo>
                  <a:lnTo>
                    <a:pt x="10401" y="418"/>
                  </a:lnTo>
                  <a:lnTo>
                    <a:pt x="10371" y="565"/>
                  </a:lnTo>
                  <a:lnTo>
                    <a:pt x="10354" y="711"/>
                  </a:lnTo>
                  <a:lnTo>
                    <a:pt x="10348" y="850"/>
                  </a:lnTo>
                  <a:lnTo>
                    <a:pt x="10345" y="977"/>
                  </a:lnTo>
                  <a:lnTo>
                    <a:pt x="10339" y="1084"/>
                  </a:lnTo>
                  <a:lnTo>
                    <a:pt x="10326" y="1166"/>
                  </a:lnTo>
                  <a:lnTo>
                    <a:pt x="10313" y="1195"/>
                  </a:lnTo>
                  <a:lnTo>
                    <a:pt x="10297" y="1216"/>
                  </a:lnTo>
                  <a:lnTo>
                    <a:pt x="10276" y="1226"/>
                  </a:lnTo>
                  <a:lnTo>
                    <a:pt x="10249" y="1227"/>
                  </a:lnTo>
                  <a:lnTo>
                    <a:pt x="10113" y="1199"/>
                  </a:lnTo>
                  <a:lnTo>
                    <a:pt x="9983" y="1166"/>
                  </a:lnTo>
                  <a:lnTo>
                    <a:pt x="9733" y="1084"/>
                  </a:lnTo>
                  <a:lnTo>
                    <a:pt x="9498" y="992"/>
                  </a:lnTo>
                  <a:lnTo>
                    <a:pt x="9276" y="899"/>
                  </a:lnTo>
                  <a:lnTo>
                    <a:pt x="9064" y="818"/>
                  </a:lnTo>
                  <a:lnTo>
                    <a:pt x="8863" y="758"/>
                  </a:lnTo>
                  <a:lnTo>
                    <a:pt x="8766" y="738"/>
                  </a:lnTo>
                  <a:lnTo>
                    <a:pt x="8671" y="729"/>
                  </a:lnTo>
                  <a:lnTo>
                    <a:pt x="8576" y="730"/>
                  </a:lnTo>
                  <a:lnTo>
                    <a:pt x="8484" y="743"/>
                  </a:lnTo>
                  <a:lnTo>
                    <a:pt x="8345" y="900"/>
                  </a:lnTo>
                  <a:lnTo>
                    <a:pt x="8188" y="1072"/>
                  </a:lnTo>
                  <a:lnTo>
                    <a:pt x="8014" y="1257"/>
                  </a:lnTo>
                  <a:lnTo>
                    <a:pt x="7826" y="1450"/>
                  </a:lnTo>
                  <a:lnTo>
                    <a:pt x="7624" y="1651"/>
                  </a:lnTo>
                  <a:lnTo>
                    <a:pt x="7409" y="1857"/>
                  </a:lnTo>
                  <a:lnTo>
                    <a:pt x="6952" y="2269"/>
                  </a:lnTo>
                  <a:lnTo>
                    <a:pt x="6711" y="2471"/>
                  </a:lnTo>
                  <a:lnTo>
                    <a:pt x="6467" y="2666"/>
                  </a:lnTo>
                  <a:lnTo>
                    <a:pt x="6217" y="2852"/>
                  </a:lnTo>
                  <a:lnTo>
                    <a:pt x="5965" y="3026"/>
                  </a:lnTo>
                  <a:lnTo>
                    <a:pt x="5713" y="3185"/>
                  </a:lnTo>
                  <a:lnTo>
                    <a:pt x="5462" y="3328"/>
                  </a:lnTo>
                  <a:lnTo>
                    <a:pt x="5213" y="3450"/>
                  </a:lnTo>
                  <a:lnTo>
                    <a:pt x="4970" y="3550"/>
                  </a:lnTo>
                  <a:lnTo>
                    <a:pt x="4679" y="3648"/>
                  </a:lnTo>
                  <a:lnTo>
                    <a:pt x="4376" y="3735"/>
                  </a:lnTo>
                  <a:lnTo>
                    <a:pt x="4062" y="3812"/>
                  </a:lnTo>
                  <a:lnTo>
                    <a:pt x="3740" y="3876"/>
                  </a:lnTo>
                  <a:lnTo>
                    <a:pt x="3412" y="3927"/>
                  </a:lnTo>
                  <a:lnTo>
                    <a:pt x="3081" y="3963"/>
                  </a:lnTo>
                  <a:lnTo>
                    <a:pt x="2748" y="3984"/>
                  </a:lnTo>
                  <a:lnTo>
                    <a:pt x="2415" y="3988"/>
                  </a:lnTo>
                  <a:lnTo>
                    <a:pt x="2083" y="3974"/>
                  </a:lnTo>
                  <a:lnTo>
                    <a:pt x="1756" y="3941"/>
                  </a:lnTo>
                  <a:lnTo>
                    <a:pt x="1436" y="3889"/>
                  </a:lnTo>
                  <a:lnTo>
                    <a:pt x="1124" y="3816"/>
                  </a:lnTo>
                  <a:lnTo>
                    <a:pt x="822" y="3721"/>
                  </a:lnTo>
                  <a:lnTo>
                    <a:pt x="533" y="3603"/>
                  </a:lnTo>
                  <a:lnTo>
                    <a:pt x="257" y="3460"/>
                  </a:lnTo>
                  <a:lnTo>
                    <a:pt x="0" y="3292"/>
                  </a:lnTo>
                  <a:lnTo>
                    <a:pt x="19" y="3282"/>
                  </a:lnTo>
                  <a:lnTo>
                    <a:pt x="48" y="3279"/>
                  </a:lnTo>
                  <a:lnTo>
                    <a:pt x="91" y="3283"/>
                  </a:lnTo>
                  <a:lnTo>
                    <a:pt x="145" y="3293"/>
                  </a:lnTo>
                  <a:lnTo>
                    <a:pt x="209" y="3310"/>
                  </a:lnTo>
                  <a:lnTo>
                    <a:pt x="284" y="3330"/>
                  </a:lnTo>
                  <a:lnTo>
                    <a:pt x="370" y="3355"/>
                  </a:lnTo>
                  <a:lnTo>
                    <a:pt x="464" y="3383"/>
                  </a:lnTo>
                  <a:lnTo>
                    <a:pt x="568" y="3415"/>
                  </a:lnTo>
                  <a:lnTo>
                    <a:pt x="680" y="3449"/>
                  </a:lnTo>
                  <a:lnTo>
                    <a:pt x="929" y="3520"/>
                  </a:lnTo>
                  <a:lnTo>
                    <a:pt x="1206" y="3593"/>
                  </a:lnTo>
                  <a:lnTo>
                    <a:pt x="1510" y="3665"/>
                  </a:lnTo>
                  <a:lnTo>
                    <a:pt x="1836" y="3727"/>
                  </a:lnTo>
                  <a:lnTo>
                    <a:pt x="2181" y="3776"/>
                  </a:lnTo>
                  <a:lnTo>
                    <a:pt x="2540" y="3807"/>
                  </a:lnTo>
                  <a:lnTo>
                    <a:pt x="2910" y="3814"/>
                  </a:lnTo>
                  <a:lnTo>
                    <a:pt x="3289" y="3792"/>
                  </a:lnTo>
                  <a:lnTo>
                    <a:pt x="3672" y="3737"/>
                  </a:lnTo>
                  <a:lnTo>
                    <a:pt x="4054" y="3643"/>
                  </a:lnTo>
                  <a:lnTo>
                    <a:pt x="4245" y="3581"/>
                  </a:lnTo>
                  <a:lnTo>
                    <a:pt x="4435" y="3507"/>
                  </a:lnTo>
                  <a:lnTo>
                    <a:pt x="4686" y="3400"/>
                  </a:lnTo>
                  <a:lnTo>
                    <a:pt x="4917" y="3301"/>
                  </a:lnTo>
                  <a:lnTo>
                    <a:pt x="5132" y="3205"/>
                  </a:lnTo>
                  <a:lnTo>
                    <a:pt x="5335" y="3111"/>
                  </a:lnTo>
                  <a:lnTo>
                    <a:pt x="5714" y="2915"/>
                  </a:lnTo>
                  <a:lnTo>
                    <a:pt x="5898" y="2806"/>
                  </a:lnTo>
                  <a:lnTo>
                    <a:pt x="6083" y="2686"/>
                  </a:lnTo>
                  <a:lnTo>
                    <a:pt x="6271" y="2554"/>
                  </a:lnTo>
                  <a:lnTo>
                    <a:pt x="6465" y="2404"/>
                  </a:lnTo>
                  <a:lnTo>
                    <a:pt x="6671" y="2233"/>
                  </a:lnTo>
                  <a:lnTo>
                    <a:pt x="6890" y="2040"/>
                  </a:lnTo>
                  <a:lnTo>
                    <a:pt x="7006" y="1934"/>
                  </a:lnTo>
                  <a:lnTo>
                    <a:pt x="7127" y="1821"/>
                  </a:lnTo>
                  <a:lnTo>
                    <a:pt x="7251" y="1701"/>
                  </a:lnTo>
                  <a:lnTo>
                    <a:pt x="7383" y="1573"/>
                  </a:lnTo>
                  <a:lnTo>
                    <a:pt x="7520" y="1437"/>
                  </a:lnTo>
                  <a:lnTo>
                    <a:pt x="7662" y="1293"/>
                  </a:lnTo>
                  <a:lnTo>
                    <a:pt x="7812" y="1140"/>
                  </a:lnTo>
                  <a:lnTo>
                    <a:pt x="7970" y="978"/>
                  </a:lnTo>
                  <a:lnTo>
                    <a:pt x="8044" y="907"/>
                  </a:lnTo>
                  <a:lnTo>
                    <a:pt x="8108" y="827"/>
                  </a:lnTo>
                  <a:lnTo>
                    <a:pt x="8163" y="743"/>
                  </a:lnTo>
                  <a:lnTo>
                    <a:pt x="8211" y="655"/>
                  </a:lnTo>
                  <a:lnTo>
                    <a:pt x="8293" y="479"/>
                  </a:lnTo>
                  <a:lnTo>
                    <a:pt x="8365" y="312"/>
                  </a:lnTo>
                  <a:lnTo>
                    <a:pt x="8402" y="235"/>
                  </a:lnTo>
                  <a:lnTo>
                    <a:pt x="8442" y="167"/>
                  </a:lnTo>
                  <a:lnTo>
                    <a:pt x="8486" y="107"/>
                  </a:lnTo>
                  <a:lnTo>
                    <a:pt x="8536" y="60"/>
                  </a:lnTo>
                  <a:lnTo>
                    <a:pt x="8593" y="24"/>
                  </a:lnTo>
                  <a:lnTo>
                    <a:pt x="8659" y="3"/>
                  </a:lnTo>
                  <a:lnTo>
                    <a:pt x="8737" y="0"/>
                  </a:lnTo>
                  <a:lnTo>
                    <a:pt x="8827" y="15"/>
                  </a:lnTo>
                  <a:close/>
                </a:path>
              </a:pathLst>
            </a:custGeom>
            <a:solidFill>
              <a:srgbClr val="FFFFB2"/>
            </a:solidFill>
            <a:ln w="9525">
              <a:noFill/>
              <a:round/>
              <a:headEnd/>
              <a:tailEnd/>
            </a:ln>
          </p:spPr>
          <p:txBody>
            <a:bodyPr/>
            <a:lstStyle/>
            <a:p>
              <a:endParaRPr lang="en-US"/>
            </a:p>
          </p:txBody>
        </p:sp>
        <p:sp>
          <p:nvSpPr>
            <p:cNvPr id="144408" name="Freeform 24"/>
            <p:cNvSpPr>
              <a:spLocks/>
            </p:cNvSpPr>
            <p:nvPr/>
          </p:nvSpPr>
          <p:spPr bwMode="auto">
            <a:xfrm>
              <a:off x="4184" y="3754"/>
              <a:ext cx="1040" cy="398"/>
            </a:xfrm>
            <a:custGeom>
              <a:avLst/>
              <a:gdLst/>
              <a:ahLst/>
              <a:cxnLst>
                <a:cxn ang="0">
                  <a:pos x="9046" y="65"/>
                </a:cxn>
                <a:cxn ang="0">
                  <a:pos x="9675" y="183"/>
                </a:cxn>
                <a:cxn ang="0">
                  <a:pos x="10057" y="276"/>
                </a:cxn>
                <a:cxn ang="0">
                  <a:pos x="10401" y="418"/>
                </a:cxn>
                <a:cxn ang="0">
                  <a:pos x="10354" y="711"/>
                </a:cxn>
                <a:cxn ang="0">
                  <a:pos x="10345" y="977"/>
                </a:cxn>
                <a:cxn ang="0">
                  <a:pos x="10326" y="1166"/>
                </a:cxn>
                <a:cxn ang="0">
                  <a:pos x="10297" y="1216"/>
                </a:cxn>
                <a:cxn ang="0">
                  <a:pos x="10249" y="1227"/>
                </a:cxn>
                <a:cxn ang="0">
                  <a:pos x="9983" y="1166"/>
                </a:cxn>
                <a:cxn ang="0">
                  <a:pos x="9498" y="992"/>
                </a:cxn>
                <a:cxn ang="0">
                  <a:pos x="9064" y="818"/>
                </a:cxn>
                <a:cxn ang="0">
                  <a:pos x="8766" y="738"/>
                </a:cxn>
                <a:cxn ang="0">
                  <a:pos x="8576" y="730"/>
                </a:cxn>
                <a:cxn ang="0">
                  <a:pos x="8345" y="900"/>
                </a:cxn>
                <a:cxn ang="0">
                  <a:pos x="8014" y="1257"/>
                </a:cxn>
                <a:cxn ang="0">
                  <a:pos x="7624" y="1651"/>
                </a:cxn>
                <a:cxn ang="0">
                  <a:pos x="6952" y="2269"/>
                </a:cxn>
                <a:cxn ang="0">
                  <a:pos x="6467" y="2666"/>
                </a:cxn>
                <a:cxn ang="0">
                  <a:pos x="5965" y="3026"/>
                </a:cxn>
                <a:cxn ang="0">
                  <a:pos x="5462" y="3328"/>
                </a:cxn>
                <a:cxn ang="0">
                  <a:pos x="4970" y="3550"/>
                </a:cxn>
                <a:cxn ang="0">
                  <a:pos x="4376" y="3735"/>
                </a:cxn>
                <a:cxn ang="0">
                  <a:pos x="3740" y="3876"/>
                </a:cxn>
                <a:cxn ang="0">
                  <a:pos x="3081" y="3963"/>
                </a:cxn>
                <a:cxn ang="0">
                  <a:pos x="2415" y="3988"/>
                </a:cxn>
                <a:cxn ang="0">
                  <a:pos x="1756" y="3941"/>
                </a:cxn>
                <a:cxn ang="0">
                  <a:pos x="1124" y="3816"/>
                </a:cxn>
                <a:cxn ang="0">
                  <a:pos x="533" y="3603"/>
                </a:cxn>
                <a:cxn ang="0">
                  <a:pos x="0" y="3292"/>
                </a:cxn>
                <a:cxn ang="0">
                  <a:pos x="48" y="3279"/>
                </a:cxn>
                <a:cxn ang="0">
                  <a:pos x="145" y="3293"/>
                </a:cxn>
                <a:cxn ang="0">
                  <a:pos x="284" y="3330"/>
                </a:cxn>
                <a:cxn ang="0">
                  <a:pos x="464" y="3383"/>
                </a:cxn>
                <a:cxn ang="0">
                  <a:pos x="680" y="3449"/>
                </a:cxn>
                <a:cxn ang="0">
                  <a:pos x="1206" y="3593"/>
                </a:cxn>
                <a:cxn ang="0">
                  <a:pos x="1836" y="3727"/>
                </a:cxn>
                <a:cxn ang="0">
                  <a:pos x="2540" y="3807"/>
                </a:cxn>
                <a:cxn ang="0">
                  <a:pos x="3289" y="3792"/>
                </a:cxn>
                <a:cxn ang="0">
                  <a:pos x="4054" y="3643"/>
                </a:cxn>
                <a:cxn ang="0">
                  <a:pos x="4435" y="3507"/>
                </a:cxn>
                <a:cxn ang="0">
                  <a:pos x="4917" y="3301"/>
                </a:cxn>
                <a:cxn ang="0">
                  <a:pos x="5335" y="3111"/>
                </a:cxn>
                <a:cxn ang="0">
                  <a:pos x="5898" y="2806"/>
                </a:cxn>
                <a:cxn ang="0">
                  <a:pos x="6271" y="2554"/>
                </a:cxn>
                <a:cxn ang="0">
                  <a:pos x="6671" y="2233"/>
                </a:cxn>
                <a:cxn ang="0">
                  <a:pos x="7006" y="1934"/>
                </a:cxn>
                <a:cxn ang="0">
                  <a:pos x="7251" y="1701"/>
                </a:cxn>
                <a:cxn ang="0">
                  <a:pos x="7520" y="1437"/>
                </a:cxn>
                <a:cxn ang="0">
                  <a:pos x="7812" y="1140"/>
                </a:cxn>
                <a:cxn ang="0">
                  <a:pos x="8044" y="907"/>
                </a:cxn>
                <a:cxn ang="0">
                  <a:pos x="8163" y="743"/>
                </a:cxn>
                <a:cxn ang="0">
                  <a:pos x="8293" y="479"/>
                </a:cxn>
                <a:cxn ang="0">
                  <a:pos x="8402" y="235"/>
                </a:cxn>
                <a:cxn ang="0">
                  <a:pos x="8486" y="107"/>
                </a:cxn>
                <a:cxn ang="0">
                  <a:pos x="8593" y="24"/>
                </a:cxn>
                <a:cxn ang="0">
                  <a:pos x="8737" y="0"/>
                </a:cxn>
              </a:cxnLst>
              <a:rect l="0" t="0" r="r" b="b"/>
              <a:pathLst>
                <a:path w="10401" h="3988">
                  <a:moveTo>
                    <a:pt x="8827" y="15"/>
                  </a:moveTo>
                  <a:lnTo>
                    <a:pt x="9046" y="65"/>
                  </a:lnTo>
                  <a:lnTo>
                    <a:pt x="9261" y="106"/>
                  </a:lnTo>
                  <a:lnTo>
                    <a:pt x="9675" y="183"/>
                  </a:lnTo>
                  <a:lnTo>
                    <a:pt x="9871" y="226"/>
                  </a:lnTo>
                  <a:lnTo>
                    <a:pt x="10057" y="276"/>
                  </a:lnTo>
                  <a:lnTo>
                    <a:pt x="10235" y="339"/>
                  </a:lnTo>
                  <a:lnTo>
                    <a:pt x="10401" y="418"/>
                  </a:lnTo>
                  <a:lnTo>
                    <a:pt x="10371" y="565"/>
                  </a:lnTo>
                  <a:lnTo>
                    <a:pt x="10354" y="711"/>
                  </a:lnTo>
                  <a:lnTo>
                    <a:pt x="10348" y="850"/>
                  </a:lnTo>
                  <a:lnTo>
                    <a:pt x="10345" y="977"/>
                  </a:lnTo>
                  <a:lnTo>
                    <a:pt x="10339" y="1084"/>
                  </a:lnTo>
                  <a:lnTo>
                    <a:pt x="10326" y="1166"/>
                  </a:lnTo>
                  <a:lnTo>
                    <a:pt x="10313" y="1195"/>
                  </a:lnTo>
                  <a:lnTo>
                    <a:pt x="10297" y="1216"/>
                  </a:lnTo>
                  <a:lnTo>
                    <a:pt x="10276" y="1226"/>
                  </a:lnTo>
                  <a:lnTo>
                    <a:pt x="10249" y="1227"/>
                  </a:lnTo>
                  <a:lnTo>
                    <a:pt x="10113" y="1199"/>
                  </a:lnTo>
                  <a:lnTo>
                    <a:pt x="9983" y="1166"/>
                  </a:lnTo>
                  <a:lnTo>
                    <a:pt x="9733" y="1084"/>
                  </a:lnTo>
                  <a:lnTo>
                    <a:pt x="9498" y="992"/>
                  </a:lnTo>
                  <a:lnTo>
                    <a:pt x="9276" y="899"/>
                  </a:lnTo>
                  <a:lnTo>
                    <a:pt x="9064" y="818"/>
                  </a:lnTo>
                  <a:lnTo>
                    <a:pt x="8863" y="758"/>
                  </a:lnTo>
                  <a:lnTo>
                    <a:pt x="8766" y="738"/>
                  </a:lnTo>
                  <a:lnTo>
                    <a:pt x="8671" y="729"/>
                  </a:lnTo>
                  <a:lnTo>
                    <a:pt x="8576" y="730"/>
                  </a:lnTo>
                  <a:lnTo>
                    <a:pt x="8484" y="743"/>
                  </a:lnTo>
                  <a:lnTo>
                    <a:pt x="8345" y="900"/>
                  </a:lnTo>
                  <a:lnTo>
                    <a:pt x="8188" y="1072"/>
                  </a:lnTo>
                  <a:lnTo>
                    <a:pt x="8014" y="1257"/>
                  </a:lnTo>
                  <a:lnTo>
                    <a:pt x="7826" y="1450"/>
                  </a:lnTo>
                  <a:lnTo>
                    <a:pt x="7624" y="1651"/>
                  </a:lnTo>
                  <a:lnTo>
                    <a:pt x="7409" y="1857"/>
                  </a:lnTo>
                  <a:lnTo>
                    <a:pt x="6952" y="2269"/>
                  </a:lnTo>
                  <a:lnTo>
                    <a:pt x="6711" y="2471"/>
                  </a:lnTo>
                  <a:lnTo>
                    <a:pt x="6467" y="2666"/>
                  </a:lnTo>
                  <a:lnTo>
                    <a:pt x="6217" y="2852"/>
                  </a:lnTo>
                  <a:lnTo>
                    <a:pt x="5965" y="3026"/>
                  </a:lnTo>
                  <a:lnTo>
                    <a:pt x="5713" y="3185"/>
                  </a:lnTo>
                  <a:lnTo>
                    <a:pt x="5462" y="3328"/>
                  </a:lnTo>
                  <a:lnTo>
                    <a:pt x="5213" y="3450"/>
                  </a:lnTo>
                  <a:lnTo>
                    <a:pt x="4970" y="3550"/>
                  </a:lnTo>
                  <a:lnTo>
                    <a:pt x="4679" y="3648"/>
                  </a:lnTo>
                  <a:lnTo>
                    <a:pt x="4376" y="3735"/>
                  </a:lnTo>
                  <a:lnTo>
                    <a:pt x="4062" y="3812"/>
                  </a:lnTo>
                  <a:lnTo>
                    <a:pt x="3740" y="3876"/>
                  </a:lnTo>
                  <a:lnTo>
                    <a:pt x="3412" y="3927"/>
                  </a:lnTo>
                  <a:lnTo>
                    <a:pt x="3081" y="3963"/>
                  </a:lnTo>
                  <a:lnTo>
                    <a:pt x="2748" y="3984"/>
                  </a:lnTo>
                  <a:lnTo>
                    <a:pt x="2415" y="3988"/>
                  </a:lnTo>
                  <a:lnTo>
                    <a:pt x="2083" y="3974"/>
                  </a:lnTo>
                  <a:lnTo>
                    <a:pt x="1756" y="3941"/>
                  </a:lnTo>
                  <a:lnTo>
                    <a:pt x="1436" y="3889"/>
                  </a:lnTo>
                  <a:lnTo>
                    <a:pt x="1124" y="3816"/>
                  </a:lnTo>
                  <a:lnTo>
                    <a:pt x="822" y="3721"/>
                  </a:lnTo>
                  <a:lnTo>
                    <a:pt x="533" y="3603"/>
                  </a:lnTo>
                  <a:lnTo>
                    <a:pt x="257" y="3460"/>
                  </a:lnTo>
                  <a:lnTo>
                    <a:pt x="0" y="3292"/>
                  </a:lnTo>
                  <a:lnTo>
                    <a:pt x="19" y="3282"/>
                  </a:lnTo>
                  <a:lnTo>
                    <a:pt x="48" y="3279"/>
                  </a:lnTo>
                  <a:lnTo>
                    <a:pt x="91" y="3283"/>
                  </a:lnTo>
                  <a:lnTo>
                    <a:pt x="145" y="3293"/>
                  </a:lnTo>
                  <a:lnTo>
                    <a:pt x="209" y="3310"/>
                  </a:lnTo>
                  <a:lnTo>
                    <a:pt x="284" y="3330"/>
                  </a:lnTo>
                  <a:lnTo>
                    <a:pt x="370" y="3355"/>
                  </a:lnTo>
                  <a:lnTo>
                    <a:pt x="464" y="3383"/>
                  </a:lnTo>
                  <a:lnTo>
                    <a:pt x="568" y="3415"/>
                  </a:lnTo>
                  <a:lnTo>
                    <a:pt x="680" y="3449"/>
                  </a:lnTo>
                  <a:lnTo>
                    <a:pt x="929" y="3520"/>
                  </a:lnTo>
                  <a:lnTo>
                    <a:pt x="1206" y="3593"/>
                  </a:lnTo>
                  <a:lnTo>
                    <a:pt x="1510" y="3665"/>
                  </a:lnTo>
                  <a:lnTo>
                    <a:pt x="1836" y="3727"/>
                  </a:lnTo>
                  <a:lnTo>
                    <a:pt x="2181" y="3776"/>
                  </a:lnTo>
                  <a:lnTo>
                    <a:pt x="2540" y="3807"/>
                  </a:lnTo>
                  <a:lnTo>
                    <a:pt x="2910" y="3814"/>
                  </a:lnTo>
                  <a:lnTo>
                    <a:pt x="3289" y="3792"/>
                  </a:lnTo>
                  <a:lnTo>
                    <a:pt x="3672" y="3737"/>
                  </a:lnTo>
                  <a:lnTo>
                    <a:pt x="4054" y="3643"/>
                  </a:lnTo>
                  <a:lnTo>
                    <a:pt x="4245" y="3581"/>
                  </a:lnTo>
                  <a:lnTo>
                    <a:pt x="4435" y="3507"/>
                  </a:lnTo>
                  <a:lnTo>
                    <a:pt x="4686" y="3400"/>
                  </a:lnTo>
                  <a:lnTo>
                    <a:pt x="4917" y="3301"/>
                  </a:lnTo>
                  <a:lnTo>
                    <a:pt x="5132" y="3205"/>
                  </a:lnTo>
                  <a:lnTo>
                    <a:pt x="5335" y="3111"/>
                  </a:lnTo>
                  <a:lnTo>
                    <a:pt x="5714" y="2915"/>
                  </a:lnTo>
                  <a:lnTo>
                    <a:pt x="5898" y="2806"/>
                  </a:lnTo>
                  <a:lnTo>
                    <a:pt x="6083" y="2686"/>
                  </a:lnTo>
                  <a:lnTo>
                    <a:pt x="6271" y="2554"/>
                  </a:lnTo>
                  <a:lnTo>
                    <a:pt x="6465" y="2404"/>
                  </a:lnTo>
                  <a:lnTo>
                    <a:pt x="6671" y="2233"/>
                  </a:lnTo>
                  <a:lnTo>
                    <a:pt x="6890" y="2040"/>
                  </a:lnTo>
                  <a:lnTo>
                    <a:pt x="7006" y="1934"/>
                  </a:lnTo>
                  <a:lnTo>
                    <a:pt x="7127" y="1821"/>
                  </a:lnTo>
                  <a:lnTo>
                    <a:pt x="7251" y="1701"/>
                  </a:lnTo>
                  <a:lnTo>
                    <a:pt x="7383" y="1573"/>
                  </a:lnTo>
                  <a:lnTo>
                    <a:pt x="7520" y="1437"/>
                  </a:lnTo>
                  <a:lnTo>
                    <a:pt x="7662" y="1293"/>
                  </a:lnTo>
                  <a:lnTo>
                    <a:pt x="7812" y="1140"/>
                  </a:lnTo>
                  <a:lnTo>
                    <a:pt x="7970" y="978"/>
                  </a:lnTo>
                  <a:lnTo>
                    <a:pt x="8044" y="907"/>
                  </a:lnTo>
                  <a:lnTo>
                    <a:pt x="8108" y="827"/>
                  </a:lnTo>
                  <a:lnTo>
                    <a:pt x="8163" y="743"/>
                  </a:lnTo>
                  <a:lnTo>
                    <a:pt x="8211" y="655"/>
                  </a:lnTo>
                  <a:lnTo>
                    <a:pt x="8293" y="479"/>
                  </a:lnTo>
                  <a:lnTo>
                    <a:pt x="8365" y="312"/>
                  </a:lnTo>
                  <a:lnTo>
                    <a:pt x="8402" y="235"/>
                  </a:lnTo>
                  <a:lnTo>
                    <a:pt x="8442" y="167"/>
                  </a:lnTo>
                  <a:lnTo>
                    <a:pt x="8486" y="107"/>
                  </a:lnTo>
                  <a:lnTo>
                    <a:pt x="8536" y="60"/>
                  </a:lnTo>
                  <a:lnTo>
                    <a:pt x="8593" y="24"/>
                  </a:lnTo>
                  <a:lnTo>
                    <a:pt x="8659" y="3"/>
                  </a:lnTo>
                  <a:lnTo>
                    <a:pt x="8737" y="0"/>
                  </a:lnTo>
                  <a:lnTo>
                    <a:pt x="8827" y="15"/>
                  </a:lnTo>
                </a:path>
              </a:pathLst>
            </a:custGeom>
            <a:noFill/>
            <a:ln w="6350">
              <a:solidFill>
                <a:srgbClr val="000000"/>
              </a:solidFill>
              <a:prstDash val="solid"/>
              <a:round/>
              <a:headEnd/>
              <a:tailEnd/>
            </a:ln>
          </p:spPr>
          <p:txBody>
            <a:bodyPr/>
            <a:lstStyle/>
            <a:p>
              <a:endParaRPr lang="en-US"/>
            </a:p>
          </p:txBody>
        </p:sp>
        <p:sp>
          <p:nvSpPr>
            <p:cNvPr id="144409" name="Freeform 25"/>
            <p:cNvSpPr>
              <a:spLocks/>
            </p:cNvSpPr>
            <p:nvPr/>
          </p:nvSpPr>
          <p:spPr bwMode="auto">
            <a:xfrm>
              <a:off x="4112" y="2902"/>
              <a:ext cx="1160" cy="857"/>
            </a:xfrm>
            <a:custGeom>
              <a:avLst/>
              <a:gdLst/>
              <a:ahLst/>
              <a:cxnLst>
                <a:cxn ang="0">
                  <a:pos x="14" y="1385"/>
                </a:cxn>
                <a:cxn ang="0">
                  <a:pos x="134" y="1374"/>
                </a:cxn>
                <a:cxn ang="0">
                  <a:pos x="538" y="1123"/>
                </a:cxn>
                <a:cxn ang="0">
                  <a:pos x="1202" y="713"/>
                </a:cxn>
                <a:cxn ang="0">
                  <a:pos x="1860" y="424"/>
                </a:cxn>
                <a:cxn ang="0">
                  <a:pos x="2512" y="248"/>
                </a:cxn>
                <a:cxn ang="0">
                  <a:pos x="3154" y="173"/>
                </a:cxn>
                <a:cxn ang="0">
                  <a:pos x="3783" y="192"/>
                </a:cxn>
                <a:cxn ang="0">
                  <a:pos x="4992" y="477"/>
                </a:cxn>
                <a:cxn ang="0">
                  <a:pos x="6120" y="1027"/>
                </a:cxn>
                <a:cxn ang="0">
                  <a:pos x="6981" y="1639"/>
                </a:cxn>
                <a:cxn ang="0">
                  <a:pos x="7442" y="2086"/>
                </a:cxn>
                <a:cxn ang="0">
                  <a:pos x="7850" y="2599"/>
                </a:cxn>
                <a:cxn ang="0">
                  <a:pos x="8418" y="3565"/>
                </a:cxn>
                <a:cxn ang="0">
                  <a:pos x="8914" y="4841"/>
                </a:cxn>
                <a:cxn ang="0">
                  <a:pos x="9206" y="6152"/>
                </a:cxn>
                <a:cxn ang="0">
                  <a:pos x="9296" y="7403"/>
                </a:cxn>
                <a:cxn ang="0">
                  <a:pos x="9299" y="7986"/>
                </a:cxn>
                <a:cxn ang="0">
                  <a:pos x="9343" y="8182"/>
                </a:cxn>
                <a:cxn ang="0">
                  <a:pos x="9467" y="8274"/>
                </a:cxn>
                <a:cxn ang="0">
                  <a:pos x="10235" y="8426"/>
                </a:cxn>
                <a:cxn ang="0">
                  <a:pos x="11339" y="8569"/>
                </a:cxn>
                <a:cxn ang="0">
                  <a:pos x="11465" y="8526"/>
                </a:cxn>
                <a:cxn ang="0">
                  <a:pos x="11550" y="8390"/>
                </a:cxn>
                <a:cxn ang="0">
                  <a:pos x="11599" y="8008"/>
                </a:cxn>
                <a:cxn ang="0">
                  <a:pos x="11542" y="7806"/>
                </a:cxn>
                <a:cxn ang="0">
                  <a:pos x="11224" y="7733"/>
                </a:cxn>
                <a:cxn ang="0">
                  <a:pos x="10555" y="7663"/>
                </a:cxn>
                <a:cxn ang="0">
                  <a:pos x="10076" y="7585"/>
                </a:cxn>
                <a:cxn ang="0">
                  <a:pos x="9859" y="7469"/>
                </a:cxn>
                <a:cxn ang="0">
                  <a:pos x="9701" y="6619"/>
                </a:cxn>
                <a:cxn ang="0">
                  <a:pos x="9419" y="5317"/>
                </a:cxn>
                <a:cxn ang="0">
                  <a:pos x="8999" y="3991"/>
                </a:cxn>
                <a:cxn ang="0">
                  <a:pos x="8407" y="2755"/>
                </a:cxn>
                <a:cxn ang="0">
                  <a:pos x="8038" y="2207"/>
                </a:cxn>
                <a:cxn ang="0">
                  <a:pos x="7614" y="1725"/>
                </a:cxn>
                <a:cxn ang="0">
                  <a:pos x="7131" y="1324"/>
                </a:cxn>
                <a:cxn ang="0">
                  <a:pos x="6549" y="904"/>
                </a:cxn>
                <a:cxn ang="0">
                  <a:pos x="5883" y="530"/>
                </a:cxn>
                <a:cxn ang="0">
                  <a:pos x="5169" y="258"/>
                </a:cxn>
                <a:cxn ang="0">
                  <a:pos x="4426" y="84"/>
                </a:cxn>
                <a:cxn ang="0">
                  <a:pos x="3423" y="0"/>
                </a:cxn>
                <a:cxn ang="0">
                  <a:pos x="2687" y="41"/>
                </a:cxn>
                <a:cxn ang="0">
                  <a:pos x="1985" y="172"/>
                </a:cxn>
                <a:cxn ang="0">
                  <a:pos x="1335" y="386"/>
                </a:cxn>
                <a:cxn ang="0">
                  <a:pos x="756" y="682"/>
                </a:cxn>
                <a:cxn ang="0">
                  <a:pos x="267" y="1056"/>
                </a:cxn>
              </a:cxnLst>
              <a:rect l="0" t="0" r="r" b="b"/>
              <a:pathLst>
                <a:path w="11600" h="8569">
                  <a:moveTo>
                    <a:pt x="2" y="1346"/>
                  </a:moveTo>
                  <a:lnTo>
                    <a:pt x="0" y="1371"/>
                  </a:lnTo>
                  <a:lnTo>
                    <a:pt x="14" y="1385"/>
                  </a:lnTo>
                  <a:lnTo>
                    <a:pt x="44" y="1391"/>
                  </a:lnTo>
                  <a:lnTo>
                    <a:pt x="84" y="1386"/>
                  </a:lnTo>
                  <a:lnTo>
                    <a:pt x="134" y="1374"/>
                  </a:lnTo>
                  <a:lnTo>
                    <a:pt x="191" y="1353"/>
                  </a:lnTo>
                  <a:lnTo>
                    <a:pt x="315" y="1288"/>
                  </a:lnTo>
                  <a:lnTo>
                    <a:pt x="538" y="1123"/>
                  </a:lnTo>
                  <a:lnTo>
                    <a:pt x="759" y="972"/>
                  </a:lnTo>
                  <a:lnTo>
                    <a:pt x="981" y="835"/>
                  </a:lnTo>
                  <a:lnTo>
                    <a:pt x="1202" y="713"/>
                  </a:lnTo>
                  <a:lnTo>
                    <a:pt x="1421" y="604"/>
                  </a:lnTo>
                  <a:lnTo>
                    <a:pt x="1642" y="508"/>
                  </a:lnTo>
                  <a:lnTo>
                    <a:pt x="1860" y="424"/>
                  </a:lnTo>
                  <a:lnTo>
                    <a:pt x="2078" y="353"/>
                  </a:lnTo>
                  <a:lnTo>
                    <a:pt x="2296" y="294"/>
                  </a:lnTo>
                  <a:lnTo>
                    <a:pt x="2512" y="248"/>
                  </a:lnTo>
                  <a:lnTo>
                    <a:pt x="2727" y="212"/>
                  </a:lnTo>
                  <a:lnTo>
                    <a:pt x="2941" y="187"/>
                  </a:lnTo>
                  <a:lnTo>
                    <a:pt x="3154" y="173"/>
                  </a:lnTo>
                  <a:lnTo>
                    <a:pt x="3365" y="170"/>
                  </a:lnTo>
                  <a:lnTo>
                    <a:pt x="3574" y="176"/>
                  </a:lnTo>
                  <a:lnTo>
                    <a:pt x="3783" y="192"/>
                  </a:lnTo>
                  <a:lnTo>
                    <a:pt x="4194" y="254"/>
                  </a:lnTo>
                  <a:lnTo>
                    <a:pt x="4597" y="350"/>
                  </a:lnTo>
                  <a:lnTo>
                    <a:pt x="4992" y="477"/>
                  </a:lnTo>
                  <a:lnTo>
                    <a:pt x="5378" y="634"/>
                  </a:lnTo>
                  <a:lnTo>
                    <a:pt x="5754" y="819"/>
                  </a:lnTo>
                  <a:lnTo>
                    <a:pt x="6120" y="1027"/>
                  </a:lnTo>
                  <a:lnTo>
                    <a:pt x="6474" y="1258"/>
                  </a:lnTo>
                  <a:lnTo>
                    <a:pt x="6817" y="1507"/>
                  </a:lnTo>
                  <a:lnTo>
                    <a:pt x="6981" y="1639"/>
                  </a:lnTo>
                  <a:lnTo>
                    <a:pt x="7141" y="1780"/>
                  </a:lnTo>
                  <a:lnTo>
                    <a:pt x="7294" y="1929"/>
                  </a:lnTo>
                  <a:lnTo>
                    <a:pt x="7442" y="2086"/>
                  </a:lnTo>
                  <a:lnTo>
                    <a:pt x="7584" y="2251"/>
                  </a:lnTo>
                  <a:lnTo>
                    <a:pt x="7719" y="2422"/>
                  </a:lnTo>
                  <a:lnTo>
                    <a:pt x="7850" y="2599"/>
                  </a:lnTo>
                  <a:lnTo>
                    <a:pt x="7975" y="2782"/>
                  </a:lnTo>
                  <a:lnTo>
                    <a:pt x="8208" y="3165"/>
                  </a:lnTo>
                  <a:lnTo>
                    <a:pt x="8418" y="3565"/>
                  </a:lnTo>
                  <a:lnTo>
                    <a:pt x="8606" y="3980"/>
                  </a:lnTo>
                  <a:lnTo>
                    <a:pt x="8771" y="4407"/>
                  </a:lnTo>
                  <a:lnTo>
                    <a:pt x="8914" y="4841"/>
                  </a:lnTo>
                  <a:lnTo>
                    <a:pt x="9034" y="5278"/>
                  </a:lnTo>
                  <a:lnTo>
                    <a:pt x="9131" y="5717"/>
                  </a:lnTo>
                  <a:lnTo>
                    <a:pt x="9206" y="6152"/>
                  </a:lnTo>
                  <a:lnTo>
                    <a:pt x="9258" y="6581"/>
                  </a:lnTo>
                  <a:lnTo>
                    <a:pt x="9289" y="6999"/>
                  </a:lnTo>
                  <a:lnTo>
                    <a:pt x="9296" y="7403"/>
                  </a:lnTo>
                  <a:lnTo>
                    <a:pt x="9280" y="7790"/>
                  </a:lnTo>
                  <a:lnTo>
                    <a:pt x="9291" y="7895"/>
                  </a:lnTo>
                  <a:lnTo>
                    <a:pt x="9299" y="7986"/>
                  </a:lnTo>
                  <a:lnTo>
                    <a:pt x="9309" y="8063"/>
                  </a:lnTo>
                  <a:lnTo>
                    <a:pt x="9322" y="8129"/>
                  </a:lnTo>
                  <a:lnTo>
                    <a:pt x="9343" y="8182"/>
                  </a:lnTo>
                  <a:lnTo>
                    <a:pt x="9371" y="8224"/>
                  </a:lnTo>
                  <a:lnTo>
                    <a:pt x="9412" y="8254"/>
                  </a:lnTo>
                  <a:lnTo>
                    <a:pt x="9467" y="8274"/>
                  </a:lnTo>
                  <a:lnTo>
                    <a:pt x="9738" y="8333"/>
                  </a:lnTo>
                  <a:lnTo>
                    <a:pt x="9993" y="8383"/>
                  </a:lnTo>
                  <a:lnTo>
                    <a:pt x="10235" y="8426"/>
                  </a:lnTo>
                  <a:lnTo>
                    <a:pt x="10465" y="8462"/>
                  </a:lnTo>
                  <a:lnTo>
                    <a:pt x="10907" y="8522"/>
                  </a:lnTo>
                  <a:lnTo>
                    <a:pt x="11339" y="8569"/>
                  </a:lnTo>
                  <a:lnTo>
                    <a:pt x="11386" y="8567"/>
                  </a:lnTo>
                  <a:lnTo>
                    <a:pt x="11427" y="8553"/>
                  </a:lnTo>
                  <a:lnTo>
                    <a:pt x="11465" y="8526"/>
                  </a:lnTo>
                  <a:lnTo>
                    <a:pt x="11498" y="8489"/>
                  </a:lnTo>
                  <a:lnTo>
                    <a:pt x="11526" y="8443"/>
                  </a:lnTo>
                  <a:lnTo>
                    <a:pt x="11550" y="8390"/>
                  </a:lnTo>
                  <a:lnTo>
                    <a:pt x="11584" y="8269"/>
                  </a:lnTo>
                  <a:lnTo>
                    <a:pt x="11600" y="8138"/>
                  </a:lnTo>
                  <a:lnTo>
                    <a:pt x="11599" y="8008"/>
                  </a:lnTo>
                  <a:lnTo>
                    <a:pt x="11578" y="7894"/>
                  </a:lnTo>
                  <a:lnTo>
                    <a:pt x="11562" y="7846"/>
                  </a:lnTo>
                  <a:lnTo>
                    <a:pt x="11542" y="7806"/>
                  </a:lnTo>
                  <a:lnTo>
                    <a:pt x="11449" y="7777"/>
                  </a:lnTo>
                  <a:lnTo>
                    <a:pt x="11343" y="7753"/>
                  </a:lnTo>
                  <a:lnTo>
                    <a:pt x="11224" y="7733"/>
                  </a:lnTo>
                  <a:lnTo>
                    <a:pt x="11098" y="7716"/>
                  </a:lnTo>
                  <a:lnTo>
                    <a:pt x="10828" y="7690"/>
                  </a:lnTo>
                  <a:lnTo>
                    <a:pt x="10555" y="7663"/>
                  </a:lnTo>
                  <a:lnTo>
                    <a:pt x="10298" y="7632"/>
                  </a:lnTo>
                  <a:lnTo>
                    <a:pt x="10181" y="7610"/>
                  </a:lnTo>
                  <a:lnTo>
                    <a:pt x="10076" y="7585"/>
                  </a:lnTo>
                  <a:lnTo>
                    <a:pt x="9987" y="7553"/>
                  </a:lnTo>
                  <a:lnTo>
                    <a:pt x="9913" y="7515"/>
                  </a:lnTo>
                  <a:lnTo>
                    <a:pt x="9859" y="7469"/>
                  </a:lnTo>
                  <a:lnTo>
                    <a:pt x="9826" y="7416"/>
                  </a:lnTo>
                  <a:lnTo>
                    <a:pt x="9769" y="7028"/>
                  </a:lnTo>
                  <a:lnTo>
                    <a:pt x="9701" y="6619"/>
                  </a:lnTo>
                  <a:lnTo>
                    <a:pt x="9620" y="6195"/>
                  </a:lnTo>
                  <a:lnTo>
                    <a:pt x="9526" y="5760"/>
                  </a:lnTo>
                  <a:lnTo>
                    <a:pt x="9419" y="5317"/>
                  </a:lnTo>
                  <a:lnTo>
                    <a:pt x="9296" y="4872"/>
                  </a:lnTo>
                  <a:lnTo>
                    <a:pt x="9156" y="4428"/>
                  </a:lnTo>
                  <a:lnTo>
                    <a:pt x="8999" y="3991"/>
                  </a:lnTo>
                  <a:lnTo>
                    <a:pt x="8821" y="3563"/>
                  </a:lnTo>
                  <a:lnTo>
                    <a:pt x="8625" y="3150"/>
                  </a:lnTo>
                  <a:lnTo>
                    <a:pt x="8407" y="2755"/>
                  </a:lnTo>
                  <a:lnTo>
                    <a:pt x="8290" y="2566"/>
                  </a:lnTo>
                  <a:lnTo>
                    <a:pt x="8167" y="2383"/>
                  </a:lnTo>
                  <a:lnTo>
                    <a:pt x="8038" y="2207"/>
                  </a:lnTo>
                  <a:lnTo>
                    <a:pt x="7903" y="2038"/>
                  </a:lnTo>
                  <a:lnTo>
                    <a:pt x="7761" y="1877"/>
                  </a:lnTo>
                  <a:lnTo>
                    <a:pt x="7614" y="1725"/>
                  </a:lnTo>
                  <a:lnTo>
                    <a:pt x="7460" y="1581"/>
                  </a:lnTo>
                  <a:lnTo>
                    <a:pt x="7299" y="1448"/>
                  </a:lnTo>
                  <a:lnTo>
                    <a:pt x="7131" y="1324"/>
                  </a:lnTo>
                  <a:lnTo>
                    <a:pt x="6957" y="1210"/>
                  </a:lnTo>
                  <a:lnTo>
                    <a:pt x="6757" y="1051"/>
                  </a:lnTo>
                  <a:lnTo>
                    <a:pt x="6549" y="904"/>
                  </a:lnTo>
                  <a:lnTo>
                    <a:pt x="6334" y="767"/>
                  </a:lnTo>
                  <a:lnTo>
                    <a:pt x="6111" y="642"/>
                  </a:lnTo>
                  <a:lnTo>
                    <a:pt x="5883" y="530"/>
                  </a:lnTo>
                  <a:lnTo>
                    <a:pt x="5649" y="428"/>
                  </a:lnTo>
                  <a:lnTo>
                    <a:pt x="5411" y="337"/>
                  </a:lnTo>
                  <a:lnTo>
                    <a:pt x="5169" y="258"/>
                  </a:lnTo>
                  <a:lnTo>
                    <a:pt x="4923" y="189"/>
                  </a:lnTo>
                  <a:lnTo>
                    <a:pt x="4675" y="131"/>
                  </a:lnTo>
                  <a:lnTo>
                    <a:pt x="4426" y="84"/>
                  </a:lnTo>
                  <a:lnTo>
                    <a:pt x="4175" y="48"/>
                  </a:lnTo>
                  <a:lnTo>
                    <a:pt x="3673" y="5"/>
                  </a:lnTo>
                  <a:lnTo>
                    <a:pt x="3423" y="0"/>
                  </a:lnTo>
                  <a:lnTo>
                    <a:pt x="3175" y="4"/>
                  </a:lnTo>
                  <a:lnTo>
                    <a:pt x="2929" y="18"/>
                  </a:lnTo>
                  <a:lnTo>
                    <a:pt x="2687" y="41"/>
                  </a:lnTo>
                  <a:lnTo>
                    <a:pt x="2448" y="75"/>
                  </a:lnTo>
                  <a:lnTo>
                    <a:pt x="2213" y="119"/>
                  </a:lnTo>
                  <a:lnTo>
                    <a:pt x="1985" y="172"/>
                  </a:lnTo>
                  <a:lnTo>
                    <a:pt x="1761" y="234"/>
                  </a:lnTo>
                  <a:lnTo>
                    <a:pt x="1544" y="306"/>
                  </a:lnTo>
                  <a:lnTo>
                    <a:pt x="1335" y="386"/>
                  </a:lnTo>
                  <a:lnTo>
                    <a:pt x="1133" y="476"/>
                  </a:lnTo>
                  <a:lnTo>
                    <a:pt x="940" y="574"/>
                  </a:lnTo>
                  <a:lnTo>
                    <a:pt x="756" y="682"/>
                  </a:lnTo>
                  <a:lnTo>
                    <a:pt x="583" y="798"/>
                  </a:lnTo>
                  <a:lnTo>
                    <a:pt x="419" y="922"/>
                  </a:lnTo>
                  <a:lnTo>
                    <a:pt x="267" y="1056"/>
                  </a:lnTo>
                  <a:lnTo>
                    <a:pt x="129" y="1197"/>
                  </a:lnTo>
                  <a:lnTo>
                    <a:pt x="2" y="1346"/>
                  </a:lnTo>
                  <a:close/>
                </a:path>
              </a:pathLst>
            </a:custGeom>
            <a:solidFill>
              <a:srgbClr val="FFFFB2"/>
            </a:solidFill>
            <a:ln w="9525">
              <a:noFill/>
              <a:round/>
              <a:headEnd/>
              <a:tailEnd/>
            </a:ln>
          </p:spPr>
          <p:txBody>
            <a:bodyPr/>
            <a:lstStyle/>
            <a:p>
              <a:endParaRPr lang="en-US"/>
            </a:p>
          </p:txBody>
        </p:sp>
        <p:sp>
          <p:nvSpPr>
            <p:cNvPr id="144410" name="Freeform 26"/>
            <p:cNvSpPr>
              <a:spLocks/>
            </p:cNvSpPr>
            <p:nvPr/>
          </p:nvSpPr>
          <p:spPr bwMode="auto">
            <a:xfrm>
              <a:off x="4112" y="2902"/>
              <a:ext cx="1160" cy="857"/>
            </a:xfrm>
            <a:custGeom>
              <a:avLst/>
              <a:gdLst/>
              <a:ahLst/>
              <a:cxnLst>
                <a:cxn ang="0">
                  <a:pos x="14" y="1385"/>
                </a:cxn>
                <a:cxn ang="0">
                  <a:pos x="134" y="1374"/>
                </a:cxn>
                <a:cxn ang="0">
                  <a:pos x="538" y="1123"/>
                </a:cxn>
                <a:cxn ang="0">
                  <a:pos x="1202" y="713"/>
                </a:cxn>
                <a:cxn ang="0">
                  <a:pos x="1860" y="424"/>
                </a:cxn>
                <a:cxn ang="0">
                  <a:pos x="2512" y="248"/>
                </a:cxn>
                <a:cxn ang="0">
                  <a:pos x="3154" y="173"/>
                </a:cxn>
                <a:cxn ang="0">
                  <a:pos x="3783" y="192"/>
                </a:cxn>
                <a:cxn ang="0">
                  <a:pos x="4992" y="477"/>
                </a:cxn>
                <a:cxn ang="0">
                  <a:pos x="6120" y="1027"/>
                </a:cxn>
                <a:cxn ang="0">
                  <a:pos x="6981" y="1639"/>
                </a:cxn>
                <a:cxn ang="0">
                  <a:pos x="7442" y="2086"/>
                </a:cxn>
                <a:cxn ang="0">
                  <a:pos x="7850" y="2599"/>
                </a:cxn>
                <a:cxn ang="0">
                  <a:pos x="8418" y="3565"/>
                </a:cxn>
                <a:cxn ang="0">
                  <a:pos x="8914" y="4841"/>
                </a:cxn>
                <a:cxn ang="0">
                  <a:pos x="9206" y="6152"/>
                </a:cxn>
                <a:cxn ang="0">
                  <a:pos x="9296" y="7403"/>
                </a:cxn>
                <a:cxn ang="0">
                  <a:pos x="9299" y="7986"/>
                </a:cxn>
                <a:cxn ang="0">
                  <a:pos x="9343" y="8182"/>
                </a:cxn>
                <a:cxn ang="0">
                  <a:pos x="9467" y="8274"/>
                </a:cxn>
                <a:cxn ang="0">
                  <a:pos x="10235" y="8426"/>
                </a:cxn>
                <a:cxn ang="0">
                  <a:pos x="11339" y="8569"/>
                </a:cxn>
                <a:cxn ang="0">
                  <a:pos x="11465" y="8526"/>
                </a:cxn>
                <a:cxn ang="0">
                  <a:pos x="11550" y="8390"/>
                </a:cxn>
                <a:cxn ang="0">
                  <a:pos x="11599" y="8008"/>
                </a:cxn>
                <a:cxn ang="0">
                  <a:pos x="11542" y="7806"/>
                </a:cxn>
                <a:cxn ang="0">
                  <a:pos x="11224" y="7733"/>
                </a:cxn>
                <a:cxn ang="0">
                  <a:pos x="10555" y="7663"/>
                </a:cxn>
                <a:cxn ang="0">
                  <a:pos x="10076" y="7585"/>
                </a:cxn>
                <a:cxn ang="0">
                  <a:pos x="9859" y="7469"/>
                </a:cxn>
                <a:cxn ang="0">
                  <a:pos x="9701" y="6619"/>
                </a:cxn>
                <a:cxn ang="0">
                  <a:pos x="9419" y="5317"/>
                </a:cxn>
                <a:cxn ang="0">
                  <a:pos x="8999" y="3991"/>
                </a:cxn>
                <a:cxn ang="0">
                  <a:pos x="8407" y="2755"/>
                </a:cxn>
                <a:cxn ang="0">
                  <a:pos x="8038" y="2207"/>
                </a:cxn>
                <a:cxn ang="0">
                  <a:pos x="7614" y="1725"/>
                </a:cxn>
                <a:cxn ang="0">
                  <a:pos x="7131" y="1324"/>
                </a:cxn>
                <a:cxn ang="0">
                  <a:pos x="6549" y="904"/>
                </a:cxn>
                <a:cxn ang="0">
                  <a:pos x="5883" y="530"/>
                </a:cxn>
                <a:cxn ang="0">
                  <a:pos x="5169" y="258"/>
                </a:cxn>
                <a:cxn ang="0">
                  <a:pos x="4426" y="84"/>
                </a:cxn>
                <a:cxn ang="0">
                  <a:pos x="3423" y="0"/>
                </a:cxn>
                <a:cxn ang="0">
                  <a:pos x="2687" y="41"/>
                </a:cxn>
                <a:cxn ang="0">
                  <a:pos x="1985" y="172"/>
                </a:cxn>
                <a:cxn ang="0">
                  <a:pos x="1335" y="386"/>
                </a:cxn>
                <a:cxn ang="0">
                  <a:pos x="756" y="682"/>
                </a:cxn>
                <a:cxn ang="0">
                  <a:pos x="267" y="1056"/>
                </a:cxn>
              </a:cxnLst>
              <a:rect l="0" t="0" r="r" b="b"/>
              <a:pathLst>
                <a:path w="11600" h="8569">
                  <a:moveTo>
                    <a:pt x="2" y="1346"/>
                  </a:moveTo>
                  <a:lnTo>
                    <a:pt x="0" y="1371"/>
                  </a:lnTo>
                  <a:lnTo>
                    <a:pt x="14" y="1385"/>
                  </a:lnTo>
                  <a:lnTo>
                    <a:pt x="44" y="1391"/>
                  </a:lnTo>
                  <a:lnTo>
                    <a:pt x="84" y="1386"/>
                  </a:lnTo>
                  <a:lnTo>
                    <a:pt x="134" y="1374"/>
                  </a:lnTo>
                  <a:lnTo>
                    <a:pt x="191" y="1353"/>
                  </a:lnTo>
                  <a:lnTo>
                    <a:pt x="315" y="1288"/>
                  </a:lnTo>
                  <a:lnTo>
                    <a:pt x="538" y="1123"/>
                  </a:lnTo>
                  <a:lnTo>
                    <a:pt x="759" y="972"/>
                  </a:lnTo>
                  <a:lnTo>
                    <a:pt x="981" y="835"/>
                  </a:lnTo>
                  <a:lnTo>
                    <a:pt x="1202" y="713"/>
                  </a:lnTo>
                  <a:lnTo>
                    <a:pt x="1421" y="604"/>
                  </a:lnTo>
                  <a:lnTo>
                    <a:pt x="1642" y="508"/>
                  </a:lnTo>
                  <a:lnTo>
                    <a:pt x="1860" y="424"/>
                  </a:lnTo>
                  <a:lnTo>
                    <a:pt x="2078" y="353"/>
                  </a:lnTo>
                  <a:lnTo>
                    <a:pt x="2296" y="294"/>
                  </a:lnTo>
                  <a:lnTo>
                    <a:pt x="2512" y="248"/>
                  </a:lnTo>
                  <a:lnTo>
                    <a:pt x="2727" y="212"/>
                  </a:lnTo>
                  <a:lnTo>
                    <a:pt x="2941" y="187"/>
                  </a:lnTo>
                  <a:lnTo>
                    <a:pt x="3154" y="173"/>
                  </a:lnTo>
                  <a:lnTo>
                    <a:pt x="3365" y="170"/>
                  </a:lnTo>
                  <a:lnTo>
                    <a:pt x="3574" y="176"/>
                  </a:lnTo>
                  <a:lnTo>
                    <a:pt x="3783" y="192"/>
                  </a:lnTo>
                  <a:lnTo>
                    <a:pt x="4194" y="254"/>
                  </a:lnTo>
                  <a:lnTo>
                    <a:pt x="4597" y="350"/>
                  </a:lnTo>
                  <a:lnTo>
                    <a:pt x="4992" y="477"/>
                  </a:lnTo>
                  <a:lnTo>
                    <a:pt x="5378" y="634"/>
                  </a:lnTo>
                  <a:lnTo>
                    <a:pt x="5754" y="819"/>
                  </a:lnTo>
                  <a:lnTo>
                    <a:pt x="6120" y="1027"/>
                  </a:lnTo>
                  <a:lnTo>
                    <a:pt x="6474" y="1258"/>
                  </a:lnTo>
                  <a:lnTo>
                    <a:pt x="6817" y="1507"/>
                  </a:lnTo>
                  <a:lnTo>
                    <a:pt x="6981" y="1639"/>
                  </a:lnTo>
                  <a:lnTo>
                    <a:pt x="7141" y="1780"/>
                  </a:lnTo>
                  <a:lnTo>
                    <a:pt x="7294" y="1929"/>
                  </a:lnTo>
                  <a:lnTo>
                    <a:pt x="7442" y="2086"/>
                  </a:lnTo>
                  <a:lnTo>
                    <a:pt x="7584" y="2251"/>
                  </a:lnTo>
                  <a:lnTo>
                    <a:pt x="7719" y="2422"/>
                  </a:lnTo>
                  <a:lnTo>
                    <a:pt x="7850" y="2599"/>
                  </a:lnTo>
                  <a:lnTo>
                    <a:pt x="7975" y="2782"/>
                  </a:lnTo>
                  <a:lnTo>
                    <a:pt x="8208" y="3165"/>
                  </a:lnTo>
                  <a:lnTo>
                    <a:pt x="8418" y="3565"/>
                  </a:lnTo>
                  <a:lnTo>
                    <a:pt x="8606" y="3980"/>
                  </a:lnTo>
                  <a:lnTo>
                    <a:pt x="8771" y="4407"/>
                  </a:lnTo>
                  <a:lnTo>
                    <a:pt x="8914" y="4841"/>
                  </a:lnTo>
                  <a:lnTo>
                    <a:pt x="9034" y="5278"/>
                  </a:lnTo>
                  <a:lnTo>
                    <a:pt x="9131" y="5717"/>
                  </a:lnTo>
                  <a:lnTo>
                    <a:pt x="9206" y="6152"/>
                  </a:lnTo>
                  <a:lnTo>
                    <a:pt x="9258" y="6581"/>
                  </a:lnTo>
                  <a:lnTo>
                    <a:pt x="9289" y="6999"/>
                  </a:lnTo>
                  <a:lnTo>
                    <a:pt x="9296" y="7403"/>
                  </a:lnTo>
                  <a:lnTo>
                    <a:pt x="9280" y="7790"/>
                  </a:lnTo>
                  <a:lnTo>
                    <a:pt x="9291" y="7895"/>
                  </a:lnTo>
                  <a:lnTo>
                    <a:pt x="9299" y="7986"/>
                  </a:lnTo>
                  <a:lnTo>
                    <a:pt x="9309" y="8063"/>
                  </a:lnTo>
                  <a:lnTo>
                    <a:pt x="9322" y="8129"/>
                  </a:lnTo>
                  <a:lnTo>
                    <a:pt x="9343" y="8182"/>
                  </a:lnTo>
                  <a:lnTo>
                    <a:pt x="9371" y="8224"/>
                  </a:lnTo>
                  <a:lnTo>
                    <a:pt x="9412" y="8254"/>
                  </a:lnTo>
                  <a:lnTo>
                    <a:pt x="9467" y="8274"/>
                  </a:lnTo>
                  <a:lnTo>
                    <a:pt x="9738" y="8333"/>
                  </a:lnTo>
                  <a:lnTo>
                    <a:pt x="9993" y="8383"/>
                  </a:lnTo>
                  <a:lnTo>
                    <a:pt x="10235" y="8426"/>
                  </a:lnTo>
                  <a:lnTo>
                    <a:pt x="10465" y="8462"/>
                  </a:lnTo>
                  <a:lnTo>
                    <a:pt x="10907" y="8522"/>
                  </a:lnTo>
                  <a:lnTo>
                    <a:pt x="11339" y="8569"/>
                  </a:lnTo>
                  <a:lnTo>
                    <a:pt x="11386" y="8567"/>
                  </a:lnTo>
                  <a:lnTo>
                    <a:pt x="11427" y="8553"/>
                  </a:lnTo>
                  <a:lnTo>
                    <a:pt x="11465" y="8526"/>
                  </a:lnTo>
                  <a:lnTo>
                    <a:pt x="11498" y="8489"/>
                  </a:lnTo>
                  <a:lnTo>
                    <a:pt x="11526" y="8443"/>
                  </a:lnTo>
                  <a:lnTo>
                    <a:pt x="11550" y="8390"/>
                  </a:lnTo>
                  <a:lnTo>
                    <a:pt x="11584" y="8269"/>
                  </a:lnTo>
                  <a:lnTo>
                    <a:pt x="11600" y="8138"/>
                  </a:lnTo>
                  <a:lnTo>
                    <a:pt x="11599" y="8008"/>
                  </a:lnTo>
                  <a:lnTo>
                    <a:pt x="11578" y="7894"/>
                  </a:lnTo>
                  <a:lnTo>
                    <a:pt x="11562" y="7846"/>
                  </a:lnTo>
                  <a:lnTo>
                    <a:pt x="11542" y="7806"/>
                  </a:lnTo>
                  <a:lnTo>
                    <a:pt x="11449" y="7777"/>
                  </a:lnTo>
                  <a:lnTo>
                    <a:pt x="11343" y="7753"/>
                  </a:lnTo>
                  <a:lnTo>
                    <a:pt x="11224" y="7733"/>
                  </a:lnTo>
                  <a:lnTo>
                    <a:pt x="11098" y="7716"/>
                  </a:lnTo>
                  <a:lnTo>
                    <a:pt x="10828" y="7690"/>
                  </a:lnTo>
                  <a:lnTo>
                    <a:pt x="10555" y="7663"/>
                  </a:lnTo>
                  <a:lnTo>
                    <a:pt x="10298" y="7632"/>
                  </a:lnTo>
                  <a:lnTo>
                    <a:pt x="10181" y="7610"/>
                  </a:lnTo>
                  <a:lnTo>
                    <a:pt x="10076" y="7585"/>
                  </a:lnTo>
                  <a:lnTo>
                    <a:pt x="9987" y="7553"/>
                  </a:lnTo>
                  <a:lnTo>
                    <a:pt x="9913" y="7515"/>
                  </a:lnTo>
                  <a:lnTo>
                    <a:pt x="9859" y="7469"/>
                  </a:lnTo>
                  <a:lnTo>
                    <a:pt x="9826" y="7416"/>
                  </a:lnTo>
                  <a:lnTo>
                    <a:pt x="9769" y="7028"/>
                  </a:lnTo>
                  <a:lnTo>
                    <a:pt x="9701" y="6619"/>
                  </a:lnTo>
                  <a:lnTo>
                    <a:pt x="9620" y="6195"/>
                  </a:lnTo>
                  <a:lnTo>
                    <a:pt x="9526" y="5760"/>
                  </a:lnTo>
                  <a:lnTo>
                    <a:pt x="9419" y="5317"/>
                  </a:lnTo>
                  <a:lnTo>
                    <a:pt x="9296" y="4872"/>
                  </a:lnTo>
                  <a:lnTo>
                    <a:pt x="9156" y="4428"/>
                  </a:lnTo>
                  <a:lnTo>
                    <a:pt x="8999" y="3991"/>
                  </a:lnTo>
                  <a:lnTo>
                    <a:pt x="8821" y="3563"/>
                  </a:lnTo>
                  <a:lnTo>
                    <a:pt x="8625" y="3150"/>
                  </a:lnTo>
                  <a:lnTo>
                    <a:pt x="8407" y="2755"/>
                  </a:lnTo>
                  <a:lnTo>
                    <a:pt x="8290" y="2566"/>
                  </a:lnTo>
                  <a:lnTo>
                    <a:pt x="8167" y="2383"/>
                  </a:lnTo>
                  <a:lnTo>
                    <a:pt x="8038" y="2207"/>
                  </a:lnTo>
                  <a:lnTo>
                    <a:pt x="7903" y="2038"/>
                  </a:lnTo>
                  <a:lnTo>
                    <a:pt x="7761" y="1877"/>
                  </a:lnTo>
                  <a:lnTo>
                    <a:pt x="7614" y="1725"/>
                  </a:lnTo>
                  <a:lnTo>
                    <a:pt x="7460" y="1581"/>
                  </a:lnTo>
                  <a:lnTo>
                    <a:pt x="7299" y="1448"/>
                  </a:lnTo>
                  <a:lnTo>
                    <a:pt x="7131" y="1324"/>
                  </a:lnTo>
                  <a:lnTo>
                    <a:pt x="6957" y="1210"/>
                  </a:lnTo>
                  <a:lnTo>
                    <a:pt x="6757" y="1051"/>
                  </a:lnTo>
                  <a:lnTo>
                    <a:pt x="6549" y="904"/>
                  </a:lnTo>
                  <a:lnTo>
                    <a:pt x="6334" y="767"/>
                  </a:lnTo>
                  <a:lnTo>
                    <a:pt x="6111" y="642"/>
                  </a:lnTo>
                  <a:lnTo>
                    <a:pt x="5883" y="530"/>
                  </a:lnTo>
                  <a:lnTo>
                    <a:pt x="5649" y="428"/>
                  </a:lnTo>
                  <a:lnTo>
                    <a:pt x="5411" y="337"/>
                  </a:lnTo>
                  <a:lnTo>
                    <a:pt x="5169" y="258"/>
                  </a:lnTo>
                  <a:lnTo>
                    <a:pt x="4923" y="189"/>
                  </a:lnTo>
                  <a:lnTo>
                    <a:pt x="4675" y="131"/>
                  </a:lnTo>
                  <a:lnTo>
                    <a:pt x="4426" y="84"/>
                  </a:lnTo>
                  <a:lnTo>
                    <a:pt x="4175" y="48"/>
                  </a:lnTo>
                  <a:lnTo>
                    <a:pt x="3673" y="5"/>
                  </a:lnTo>
                  <a:lnTo>
                    <a:pt x="3423" y="0"/>
                  </a:lnTo>
                  <a:lnTo>
                    <a:pt x="3175" y="4"/>
                  </a:lnTo>
                  <a:lnTo>
                    <a:pt x="2929" y="18"/>
                  </a:lnTo>
                  <a:lnTo>
                    <a:pt x="2687" y="41"/>
                  </a:lnTo>
                  <a:lnTo>
                    <a:pt x="2448" y="75"/>
                  </a:lnTo>
                  <a:lnTo>
                    <a:pt x="2213" y="119"/>
                  </a:lnTo>
                  <a:lnTo>
                    <a:pt x="1985" y="172"/>
                  </a:lnTo>
                  <a:lnTo>
                    <a:pt x="1761" y="234"/>
                  </a:lnTo>
                  <a:lnTo>
                    <a:pt x="1544" y="306"/>
                  </a:lnTo>
                  <a:lnTo>
                    <a:pt x="1335" y="386"/>
                  </a:lnTo>
                  <a:lnTo>
                    <a:pt x="1133" y="476"/>
                  </a:lnTo>
                  <a:lnTo>
                    <a:pt x="940" y="574"/>
                  </a:lnTo>
                  <a:lnTo>
                    <a:pt x="756" y="682"/>
                  </a:lnTo>
                  <a:lnTo>
                    <a:pt x="583" y="798"/>
                  </a:lnTo>
                  <a:lnTo>
                    <a:pt x="419" y="922"/>
                  </a:lnTo>
                  <a:lnTo>
                    <a:pt x="267" y="1056"/>
                  </a:lnTo>
                  <a:lnTo>
                    <a:pt x="129" y="1197"/>
                  </a:lnTo>
                  <a:lnTo>
                    <a:pt x="2" y="1346"/>
                  </a:lnTo>
                </a:path>
              </a:pathLst>
            </a:custGeom>
            <a:noFill/>
            <a:ln w="6350">
              <a:solidFill>
                <a:srgbClr val="000000"/>
              </a:solidFill>
              <a:prstDash val="solid"/>
              <a:round/>
              <a:headEnd/>
              <a:tailEnd/>
            </a:ln>
          </p:spPr>
          <p:txBody>
            <a:bodyPr/>
            <a:lstStyle/>
            <a:p>
              <a:endParaRPr lang="en-US"/>
            </a:p>
          </p:txBody>
        </p:sp>
        <p:sp>
          <p:nvSpPr>
            <p:cNvPr id="144411" name="Freeform 27"/>
            <p:cNvSpPr>
              <a:spLocks/>
            </p:cNvSpPr>
            <p:nvPr/>
          </p:nvSpPr>
          <p:spPr bwMode="auto">
            <a:xfrm>
              <a:off x="3919" y="3724"/>
              <a:ext cx="1132" cy="439"/>
            </a:xfrm>
            <a:custGeom>
              <a:avLst/>
              <a:gdLst/>
              <a:ahLst/>
              <a:cxnLst>
                <a:cxn ang="0">
                  <a:pos x="140" y="21"/>
                </a:cxn>
                <a:cxn ang="0">
                  <a:pos x="237" y="21"/>
                </a:cxn>
                <a:cxn ang="0">
                  <a:pos x="289" y="170"/>
                </a:cxn>
                <a:cxn ang="0">
                  <a:pos x="331" y="650"/>
                </a:cxn>
                <a:cxn ang="0">
                  <a:pos x="374" y="954"/>
                </a:cxn>
                <a:cxn ang="0">
                  <a:pos x="487" y="1224"/>
                </a:cxn>
                <a:cxn ang="0">
                  <a:pos x="629" y="1268"/>
                </a:cxn>
                <a:cxn ang="0">
                  <a:pos x="879" y="1134"/>
                </a:cxn>
                <a:cxn ang="0">
                  <a:pos x="1006" y="1109"/>
                </a:cxn>
                <a:cxn ang="0">
                  <a:pos x="1132" y="1266"/>
                </a:cxn>
                <a:cxn ang="0">
                  <a:pos x="1219" y="1703"/>
                </a:cxn>
                <a:cxn ang="0">
                  <a:pos x="1288" y="2047"/>
                </a:cxn>
                <a:cxn ang="0">
                  <a:pos x="1441" y="2345"/>
                </a:cxn>
                <a:cxn ang="0">
                  <a:pos x="1554" y="2530"/>
                </a:cxn>
                <a:cxn ang="0">
                  <a:pos x="1631" y="2720"/>
                </a:cxn>
                <a:cxn ang="0">
                  <a:pos x="1876" y="3127"/>
                </a:cxn>
                <a:cxn ang="0">
                  <a:pos x="2119" y="3352"/>
                </a:cxn>
                <a:cxn ang="0">
                  <a:pos x="2451" y="3506"/>
                </a:cxn>
                <a:cxn ang="0">
                  <a:pos x="2634" y="3594"/>
                </a:cxn>
                <a:cxn ang="0">
                  <a:pos x="3098" y="3806"/>
                </a:cxn>
                <a:cxn ang="0">
                  <a:pos x="3894" y="4080"/>
                </a:cxn>
                <a:cxn ang="0">
                  <a:pos x="4732" y="4239"/>
                </a:cxn>
                <a:cxn ang="0">
                  <a:pos x="5302" y="4271"/>
                </a:cxn>
                <a:cxn ang="0">
                  <a:pos x="5919" y="4235"/>
                </a:cxn>
                <a:cxn ang="0">
                  <a:pos x="6576" y="4117"/>
                </a:cxn>
                <a:cxn ang="0">
                  <a:pos x="7271" y="3900"/>
                </a:cxn>
                <a:cxn ang="0">
                  <a:pos x="7904" y="3645"/>
                </a:cxn>
                <a:cxn ang="0">
                  <a:pos x="8624" y="3248"/>
                </a:cxn>
                <a:cxn ang="0">
                  <a:pos x="9539" y="2531"/>
                </a:cxn>
                <a:cxn ang="0">
                  <a:pos x="10270" y="1806"/>
                </a:cxn>
                <a:cxn ang="0">
                  <a:pos x="10744" y="1306"/>
                </a:cxn>
                <a:cxn ang="0">
                  <a:pos x="10975" y="1089"/>
                </a:cxn>
                <a:cxn ang="0">
                  <a:pos x="11166" y="961"/>
                </a:cxn>
                <a:cxn ang="0">
                  <a:pos x="11318" y="937"/>
                </a:cxn>
                <a:cxn ang="0">
                  <a:pos x="11082" y="1241"/>
                </a:cxn>
                <a:cxn ang="0">
                  <a:pos x="10716" y="1686"/>
                </a:cxn>
                <a:cxn ang="0">
                  <a:pos x="10220" y="2220"/>
                </a:cxn>
                <a:cxn ang="0">
                  <a:pos x="9597" y="2789"/>
                </a:cxn>
                <a:cxn ang="0">
                  <a:pos x="8848" y="3341"/>
                </a:cxn>
                <a:cxn ang="0">
                  <a:pos x="7974" y="3825"/>
                </a:cxn>
                <a:cxn ang="0">
                  <a:pos x="6977" y="4185"/>
                </a:cxn>
                <a:cxn ang="0">
                  <a:pos x="5858" y="4372"/>
                </a:cxn>
                <a:cxn ang="0">
                  <a:pos x="4619" y="4330"/>
                </a:cxn>
                <a:cxn ang="0">
                  <a:pos x="3954" y="4208"/>
                </a:cxn>
                <a:cxn ang="0">
                  <a:pos x="3262" y="4009"/>
                </a:cxn>
                <a:cxn ang="0">
                  <a:pos x="2538" y="3727"/>
                </a:cxn>
                <a:cxn ang="0">
                  <a:pos x="2133" y="3530"/>
                </a:cxn>
                <a:cxn ang="0">
                  <a:pos x="1802" y="3333"/>
                </a:cxn>
                <a:cxn ang="0">
                  <a:pos x="1398" y="3051"/>
                </a:cxn>
                <a:cxn ang="0">
                  <a:pos x="830" y="2552"/>
                </a:cxn>
                <a:cxn ang="0">
                  <a:pos x="441" y="2088"/>
                </a:cxn>
                <a:cxn ang="0">
                  <a:pos x="323" y="1771"/>
                </a:cxn>
                <a:cxn ang="0">
                  <a:pos x="246" y="1469"/>
                </a:cxn>
                <a:cxn ang="0">
                  <a:pos x="61" y="847"/>
                </a:cxn>
                <a:cxn ang="0">
                  <a:pos x="0" y="350"/>
                </a:cxn>
              </a:cxnLst>
              <a:rect l="0" t="0" r="r" b="b"/>
              <a:pathLst>
                <a:path w="11318" h="4386">
                  <a:moveTo>
                    <a:pt x="42" y="134"/>
                  </a:moveTo>
                  <a:lnTo>
                    <a:pt x="95" y="65"/>
                  </a:lnTo>
                  <a:lnTo>
                    <a:pt x="140" y="21"/>
                  </a:lnTo>
                  <a:lnTo>
                    <a:pt x="179" y="0"/>
                  </a:lnTo>
                  <a:lnTo>
                    <a:pt x="211" y="1"/>
                  </a:lnTo>
                  <a:lnTo>
                    <a:pt x="237" y="21"/>
                  </a:lnTo>
                  <a:lnTo>
                    <a:pt x="259" y="58"/>
                  </a:lnTo>
                  <a:lnTo>
                    <a:pt x="276" y="108"/>
                  </a:lnTo>
                  <a:lnTo>
                    <a:pt x="289" y="170"/>
                  </a:lnTo>
                  <a:lnTo>
                    <a:pt x="309" y="319"/>
                  </a:lnTo>
                  <a:lnTo>
                    <a:pt x="320" y="485"/>
                  </a:lnTo>
                  <a:lnTo>
                    <a:pt x="331" y="650"/>
                  </a:lnTo>
                  <a:lnTo>
                    <a:pt x="345" y="794"/>
                  </a:lnTo>
                  <a:lnTo>
                    <a:pt x="359" y="879"/>
                  </a:lnTo>
                  <a:lnTo>
                    <a:pt x="374" y="954"/>
                  </a:lnTo>
                  <a:lnTo>
                    <a:pt x="407" y="1076"/>
                  </a:lnTo>
                  <a:lnTo>
                    <a:pt x="445" y="1165"/>
                  </a:lnTo>
                  <a:lnTo>
                    <a:pt x="487" y="1224"/>
                  </a:lnTo>
                  <a:lnTo>
                    <a:pt x="532" y="1259"/>
                  </a:lnTo>
                  <a:lnTo>
                    <a:pt x="580" y="1271"/>
                  </a:lnTo>
                  <a:lnTo>
                    <a:pt x="629" y="1268"/>
                  </a:lnTo>
                  <a:lnTo>
                    <a:pt x="679" y="1250"/>
                  </a:lnTo>
                  <a:lnTo>
                    <a:pt x="781" y="1194"/>
                  </a:lnTo>
                  <a:lnTo>
                    <a:pt x="879" y="1134"/>
                  </a:lnTo>
                  <a:lnTo>
                    <a:pt x="924" y="1113"/>
                  </a:lnTo>
                  <a:lnTo>
                    <a:pt x="967" y="1103"/>
                  </a:lnTo>
                  <a:lnTo>
                    <a:pt x="1006" y="1109"/>
                  </a:lnTo>
                  <a:lnTo>
                    <a:pt x="1041" y="1133"/>
                  </a:lnTo>
                  <a:lnTo>
                    <a:pt x="1093" y="1198"/>
                  </a:lnTo>
                  <a:lnTo>
                    <a:pt x="1132" y="1266"/>
                  </a:lnTo>
                  <a:lnTo>
                    <a:pt x="1181" y="1404"/>
                  </a:lnTo>
                  <a:lnTo>
                    <a:pt x="1204" y="1548"/>
                  </a:lnTo>
                  <a:lnTo>
                    <a:pt x="1219" y="1703"/>
                  </a:lnTo>
                  <a:lnTo>
                    <a:pt x="1241" y="1869"/>
                  </a:lnTo>
                  <a:lnTo>
                    <a:pt x="1261" y="1957"/>
                  </a:lnTo>
                  <a:lnTo>
                    <a:pt x="1288" y="2047"/>
                  </a:lnTo>
                  <a:lnTo>
                    <a:pt x="1326" y="2143"/>
                  </a:lnTo>
                  <a:lnTo>
                    <a:pt x="1377" y="2242"/>
                  </a:lnTo>
                  <a:lnTo>
                    <a:pt x="1441" y="2345"/>
                  </a:lnTo>
                  <a:lnTo>
                    <a:pt x="1523" y="2454"/>
                  </a:lnTo>
                  <a:lnTo>
                    <a:pt x="1537" y="2485"/>
                  </a:lnTo>
                  <a:lnTo>
                    <a:pt x="1554" y="2530"/>
                  </a:lnTo>
                  <a:lnTo>
                    <a:pt x="1575" y="2585"/>
                  </a:lnTo>
                  <a:lnTo>
                    <a:pt x="1600" y="2649"/>
                  </a:lnTo>
                  <a:lnTo>
                    <a:pt x="1631" y="2720"/>
                  </a:lnTo>
                  <a:lnTo>
                    <a:pt x="1667" y="2797"/>
                  </a:lnTo>
                  <a:lnTo>
                    <a:pt x="1757" y="2961"/>
                  </a:lnTo>
                  <a:lnTo>
                    <a:pt x="1876" y="3127"/>
                  </a:lnTo>
                  <a:lnTo>
                    <a:pt x="1948" y="3207"/>
                  </a:lnTo>
                  <a:lnTo>
                    <a:pt x="2029" y="3282"/>
                  </a:lnTo>
                  <a:lnTo>
                    <a:pt x="2119" y="3352"/>
                  </a:lnTo>
                  <a:lnTo>
                    <a:pt x="2219" y="3413"/>
                  </a:lnTo>
                  <a:lnTo>
                    <a:pt x="2329" y="3465"/>
                  </a:lnTo>
                  <a:lnTo>
                    <a:pt x="2451" y="3506"/>
                  </a:lnTo>
                  <a:lnTo>
                    <a:pt x="2503" y="3530"/>
                  </a:lnTo>
                  <a:lnTo>
                    <a:pt x="2565" y="3560"/>
                  </a:lnTo>
                  <a:lnTo>
                    <a:pt x="2634" y="3594"/>
                  </a:lnTo>
                  <a:lnTo>
                    <a:pt x="2712" y="3631"/>
                  </a:lnTo>
                  <a:lnTo>
                    <a:pt x="2890" y="3715"/>
                  </a:lnTo>
                  <a:lnTo>
                    <a:pt x="3098" y="3806"/>
                  </a:lnTo>
                  <a:lnTo>
                    <a:pt x="3336" y="3901"/>
                  </a:lnTo>
                  <a:lnTo>
                    <a:pt x="3601" y="3994"/>
                  </a:lnTo>
                  <a:lnTo>
                    <a:pt x="3894" y="4080"/>
                  </a:lnTo>
                  <a:lnTo>
                    <a:pt x="4212" y="4156"/>
                  </a:lnTo>
                  <a:lnTo>
                    <a:pt x="4552" y="4216"/>
                  </a:lnTo>
                  <a:lnTo>
                    <a:pt x="4732" y="4239"/>
                  </a:lnTo>
                  <a:lnTo>
                    <a:pt x="4917" y="4256"/>
                  </a:lnTo>
                  <a:lnTo>
                    <a:pt x="5106" y="4267"/>
                  </a:lnTo>
                  <a:lnTo>
                    <a:pt x="5302" y="4271"/>
                  </a:lnTo>
                  <a:lnTo>
                    <a:pt x="5503" y="4267"/>
                  </a:lnTo>
                  <a:lnTo>
                    <a:pt x="5708" y="4256"/>
                  </a:lnTo>
                  <a:lnTo>
                    <a:pt x="5919" y="4235"/>
                  </a:lnTo>
                  <a:lnTo>
                    <a:pt x="6133" y="4206"/>
                  </a:lnTo>
                  <a:lnTo>
                    <a:pt x="6352" y="4167"/>
                  </a:lnTo>
                  <a:lnTo>
                    <a:pt x="6576" y="4117"/>
                  </a:lnTo>
                  <a:lnTo>
                    <a:pt x="6804" y="4057"/>
                  </a:lnTo>
                  <a:lnTo>
                    <a:pt x="7036" y="3984"/>
                  </a:lnTo>
                  <a:lnTo>
                    <a:pt x="7271" y="3900"/>
                  </a:lnTo>
                  <a:lnTo>
                    <a:pt x="7510" y="3803"/>
                  </a:lnTo>
                  <a:lnTo>
                    <a:pt x="7709" y="3727"/>
                  </a:lnTo>
                  <a:lnTo>
                    <a:pt x="7904" y="3645"/>
                  </a:lnTo>
                  <a:lnTo>
                    <a:pt x="8092" y="3555"/>
                  </a:lnTo>
                  <a:lnTo>
                    <a:pt x="8275" y="3458"/>
                  </a:lnTo>
                  <a:lnTo>
                    <a:pt x="8624" y="3248"/>
                  </a:lnTo>
                  <a:lnTo>
                    <a:pt x="8950" y="3019"/>
                  </a:lnTo>
                  <a:lnTo>
                    <a:pt x="9255" y="2778"/>
                  </a:lnTo>
                  <a:lnTo>
                    <a:pt x="9539" y="2531"/>
                  </a:lnTo>
                  <a:lnTo>
                    <a:pt x="9802" y="2283"/>
                  </a:lnTo>
                  <a:lnTo>
                    <a:pt x="10046" y="2039"/>
                  </a:lnTo>
                  <a:lnTo>
                    <a:pt x="10270" y="1806"/>
                  </a:lnTo>
                  <a:lnTo>
                    <a:pt x="10474" y="1588"/>
                  </a:lnTo>
                  <a:lnTo>
                    <a:pt x="10659" y="1393"/>
                  </a:lnTo>
                  <a:lnTo>
                    <a:pt x="10744" y="1306"/>
                  </a:lnTo>
                  <a:lnTo>
                    <a:pt x="10826" y="1225"/>
                  </a:lnTo>
                  <a:lnTo>
                    <a:pt x="10902" y="1153"/>
                  </a:lnTo>
                  <a:lnTo>
                    <a:pt x="10975" y="1089"/>
                  </a:lnTo>
                  <a:lnTo>
                    <a:pt x="11042" y="1036"/>
                  </a:lnTo>
                  <a:lnTo>
                    <a:pt x="11106" y="992"/>
                  </a:lnTo>
                  <a:lnTo>
                    <a:pt x="11166" y="961"/>
                  </a:lnTo>
                  <a:lnTo>
                    <a:pt x="11221" y="939"/>
                  </a:lnTo>
                  <a:lnTo>
                    <a:pt x="11271" y="932"/>
                  </a:lnTo>
                  <a:lnTo>
                    <a:pt x="11318" y="937"/>
                  </a:lnTo>
                  <a:lnTo>
                    <a:pt x="11253" y="1019"/>
                  </a:lnTo>
                  <a:lnTo>
                    <a:pt x="11175" y="1121"/>
                  </a:lnTo>
                  <a:lnTo>
                    <a:pt x="11082" y="1241"/>
                  </a:lnTo>
                  <a:lnTo>
                    <a:pt x="10974" y="1376"/>
                  </a:lnTo>
                  <a:lnTo>
                    <a:pt x="10851" y="1525"/>
                  </a:lnTo>
                  <a:lnTo>
                    <a:pt x="10716" y="1686"/>
                  </a:lnTo>
                  <a:lnTo>
                    <a:pt x="10565" y="1857"/>
                  </a:lnTo>
                  <a:lnTo>
                    <a:pt x="10399" y="2035"/>
                  </a:lnTo>
                  <a:lnTo>
                    <a:pt x="10220" y="2220"/>
                  </a:lnTo>
                  <a:lnTo>
                    <a:pt x="10026" y="2408"/>
                  </a:lnTo>
                  <a:lnTo>
                    <a:pt x="9819" y="2599"/>
                  </a:lnTo>
                  <a:lnTo>
                    <a:pt x="9597" y="2789"/>
                  </a:lnTo>
                  <a:lnTo>
                    <a:pt x="9360" y="2978"/>
                  </a:lnTo>
                  <a:lnTo>
                    <a:pt x="9111" y="3163"/>
                  </a:lnTo>
                  <a:lnTo>
                    <a:pt x="8848" y="3341"/>
                  </a:lnTo>
                  <a:lnTo>
                    <a:pt x="8571" y="3513"/>
                  </a:lnTo>
                  <a:lnTo>
                    <a:pt x="8279" y="3674"/>
                  </a:lnTo>
                  <a:lnTo>
                    <a:pt x="7974" y="3825"/>
                  </a:lnTo>
                  <a:lnTo>
                    <a:pt x="7655" y="3961"/>
                  </a:lnTo>
                  <a:lnTo>
                    <a:pt x="7323" y="4082"/>
                  </a:lnTo>
                  <a:lnTo>
                    <a:pt x="6977" y="4185"/>
                  </a:lnTo>
                  <a:lnTo>
                    <a:pt x="6618" y="4270"/>
                  </a:lnTo>
                  <a:lnTo>
                    <a:pt x="6245" y="4332"/>
                  </a:lnTo>
                  <a:lnTo>
                    <a:pt x="5858" y="4372"/>
                  </a:lnTo>
                  <a:lnTo>
                    <a:pt x="5458" y="4386"/>
                  </a:lnTo>
                  <a:lnTo>
                    <a:pt x="5045" y="4373"/>
                  </a:lnTo>
                  <a:lnTo>
                    <a:pt x="4619" y="4330"/>
                  </a:lnTo>
                  <a:lnTo>
                    <a:pt x="4401" y="4298"/>
                  </a:lnTo>
                  <a:lnTo>
                    <a:pt x="4180" y="4257"/>
                  </a:lnTo>
                  <a:lnTo>
                    <a:pt x="3954" y="4208"/>
                  </a:lnTo>
                  <a:lnTo>
                    <a:pt x="3727" y="4151"/>
                  </a:lnTo>
                  <a:lnTo>
                    <a:pt x="3495" y="4084"/>
                  </a:lnTo>
                  <a:lnTo>
                    <a:pt x="3262" y="4009"/>
                  </a:lnTo>
                  <a:lnTo>
                    <a:pt x="3023" y="3925"/>
                  </a:lnTo>
                  <a:lnTo>
                    <a:pt x="2782" y="3830"/>
                  </a:lnTo>
                  <a:lnTo>
                    <a:pt x="2538" y="3727"/>
                  </a:lnTo>
                  <a:lnTo>
                    <a:pt x="2290" y="3613"/>
                  </a:lnTo>
                  <a:lnTo>
                    <a:pt x="2220" y="3577"/>
                  </a:lnTo>
                  <a:lnTo>
                    <a:pt x="2133" y="3530"/>
                  </a:lnTo>
                  <a:lnTo>
                    <a:pt x="2034" y="3474"/>
                  </a:lnTo>
                  <a:lnTo>
                    <a:pt x="1923" y="3408"/>
                  </a:lnTo>
                  <a:lnTo>
                    <a:pt x="1802" y="3333"/>
                  </a:lnTo>
                  <a:lnTo>
                    <a:pt x="1674" y="3248"/>
                  </a:lnTo>
                  <a:lnTo>
                    <a:pt x="1538" y="3154"/>
                  </a:lnTo>
                  <a:lnTo>
                    <a:pt x="1398" y="3051"/>
                  </a:lnTo>
                  <a:lnTo>
                    <a:pt x="1113" y="2818"/>
                  </a:lnTo>
                  <a:lnTo>
                    <a:pt x="970" y="2689"/>
                  </a:lnTo>
                  <a:lnTo>
                    <a:pt x="830" y="2552"/>
                  </a:lnTo>
                  <a:lnTo>
                    <a:pt x="693" y="2406"/>
                  </a:lnTo>
                  <a:lnTo>
                    <a:pt x="564" y="2251"/>
                  </a:lnTo>
                  <a:lnTo>
                    <a:pt x="441" y="2088"/>
                  </a:lnTo>
                  <a:lnTo>
                    <a:pt x="328" y="1918"/>
                  </a:lnTo>
                  <a:lnTo>
                    <a:pt x="331" y="1852"/>
                  </a:lnTo>
                  <a:lnTo>
                    <a:pt x="323" y="1771"/>
                  </a:lnTo>
                  <a:lnTo>
                    <a:pt x="304" y="1680"/>
                  </a:lnTo>
                  <a:lnTo>
                    <a:pt x="278" y="1578"/>
                  </a:lnTo>
                  <a:lnTo>
                    <a:pt x="246" y="1469"/>
                  </a:lnTo>
                  <a:lnTo>
                    <a:pt x="210" y="1353"/>
                  </a:lnTo>
                  <a:lnTo>
                    <a:pt x="132" y="1105"/>
                  </a:lnTo>
                  <a:lnTo>
                    <a:pt x="61" y="847"/>
                  </a:lnTo>
                  <a:lnTo>
                    <a:pt x="13" y="591"/>
                  </a:lnTo>
                  <a:lnTo>
                    <a:pt x="0" y="469"/>
                  </a:lnTo>
                  <a:lnTo>
                    <a:pt x="0" y="350"/>
                  </a:lnTo>
                  <a:lnTo>
                    <a:pt x="14" y="238"/>
                  </a:lnTo>
                  <a:lnTo>
                    <a:pt x="42" y="134"/>
                  </a:lnTo>
                  <a:close/>
                </a:path>
              </a:pathLst>
            </a:custGeom>
            <a:solidFill>
              <a:srgbClr val="C9A0AF"/>
            </a:solidFill>
            <a:ln w="9525">
              <a:noFill/>
              <a:round/>
              <a:headEnd/>
              <a:tailEnd/>
            </a:ln>
          </p:spPr>
          <p:txBody>
            <a:bodyPr/>
            <a:lstStyle/>
            <a:p>
              <a:endParaRPr lang="en-US"/>
            </a:p>
          </p:txBody>
        </p:sp>
        <p:sp>
          <p:nvSpPr>
            <p:cNvPr id="144412" name="Freeform 28"/>
            <p:cNvSpPr>
              <a:spLocks/>
            </p:cNvSpPr>
            <p:nvPr/>
          </p:nvSpPr>
          <p:spPr bwMode="auto">
            <a:xfrm>
              <a:off x="3919" y="3724"/>
              <a:ext cx="1132" cy="439"/>
            </a:xfrm>
            <a:custGeom>
              <a:avLst/>
              <a:gdLst/>
              <a:ahLst/>
              <a:cxnLst>
                <a:cxn ang="0">
                  <a:pos x="140" y="21"/>
                </a:cxn>
                <a:cxn ang="0">
                  <a:pos x="237" y="21"/>
                </a:cxn>
                <a:cxn ang="0">
                  <a:pos x="289" y="170"/>
                </a:cxn>
                <a:cxn ang="0">
                  <a:pos x="331" y="650"/>
                </a:cxn>
                <a:cxn ang="0">
                  <a:pos x="374" y="954"/>
                </a:cxn>
                <a:cxn ang="0">
                  <a:pos x="487" y="1224"/>
                </a:cxn>
                <a:cxn ang="0">
                  <a:pos x="629" y="1268"/>
                </a:cxn>
                <a:cxn ang="0">
                  <a:pos x="879" y="1134"/>
                </a:cxn>
                <a:cxn ang="0">
                  <a:pos x="1006" y="1109"/>
                </a:cxn>
                <a:cxn ang="0">
                  <a:pos x="1132" y="1266"/>
                </a:cxn>
                <a:cxn ang="0">
                  <a:pos x="1219" y="1703"/>
                </a:cxn>
                <a:cxn ang="0">
                  <a:pos x="1288" y="2047"/>
                </a:cxn>
                <a:cxn ang="0">
                  <a:pos x="1441" y="2345"/>
                </a:cxn>
                <a:cxn ang="0">
                  <a:pos x="1554" y="2530"/>
                </a:cxn>
                <a:cxn ang="0">
                  <a:pos x="1631" y="2720"/>
                </a:cxn>
                <a:cxn ang="0">
                  <a:pos x="1876" y="3127"/>
                </a:cxn>
                <a:cxn ang="0">
                  <a:pos x="2119" y="3352"/>
                </a:cxn>
                <a:cxn ang="0">
                  <a:pos x="2451" y="3506"/>
                </a:cxn>
                <a:cxn ang="0">
                  <a:pos x="2634" y="3594"/>
                </a:cxn>
                <a:cxn ang="0">
                  <a:pos x="3098" y="3806"/>
                </a:cxn>
                <a:cxn ang="0">
                  <a:pos x="3894" y="4080"/>
                </a:cxn>
                <a:cxn ang="0">
                  <a:pos x="4732" y="4239"/>
                </a:cxn>
                <a:cxn ang="0">
                  <a:pos x="5302" y="4271"/>
                </a:cxn>
                <a:cxn ang="0">
                  <a:pos x="5919" y="4235"/>
                </a:cxn>
                <a:cxn ang="0">
                  <a:pos x="6576" y="4117"/>
                </a:cxn>
                <a:cxn ang="0">
                  <a:pos x="7271" y="3900"/>
                </a:cxn>
                <a:cxn ang="0">
                  <a:pos x="7904" y="3645"/>
                </a:cxn>
                <a:cxn ang="0">
                  <a:pos x="8624" y="3248"/>
                </a:cxn>
                <a:cxn ang="0">
                  <a:pos x="9539" y="2531"/>
                </a:cxn>
                <a:cxn ang="0">
                  <a:pos x="10270" y="1806"/>
                </a:cxn>
                <a:cxn ang="0">
                  <a:pos x="10744" y="1306"/>
                </a:cxn>
                <a:cxn ang="0">
                  <a:pos x="10975" y="1089"/>
                </a:cxn>
                <a:cxn ang="0">
                  <a:pos x="11166" y="961"/>
                </a:cxn>
                <a:cxn ang="0">
                  <a:pos x="11318" y="937"/>
                </a:cxn>
                <a:cxn ang="0">
                  <a:pos x="11082" y="1241"/>
                </a:cxn>
                <a:cxn ang="0">
                  <a:pos x="10716" y="1686"/>
                </a:cxn>
                <a:cxn ang="0">
                  <a:pos x="10220" y="2220"/>
                </a:cxn>
                <a:cxn ang="0">
                  <a:pos x="9597" y="2789"/>
                </a:cxn>
                <a:cxn ang="0">
                  <a:pos x="8848" y="3341"/>
                </a:cxn>
                <a:cxn ang="0">
                  <a:pos x="7974" y="3825"/>
                </a:cxn>
                <a:cxn ang="0">
                  <a:pos x="6977" y="4185"/>
                </a:cxn>
                <a:cxn ang="0">
                  <a:pos x="5858" y="4372"/>
                </a:cxn>
                <a:cxn ang="0">
                  <a:pos x="4619" y="4330"/>
                </a:cxn>
                <a:cxn ang="0">
                  <a:pos x="3954" y="4208"/>
                </a:cxn>
                <a:cxn ang="0">
                  <a:pos x="3262" y="4009"/>
                </a:cxn>
                <a:cxn ang="0">
                  <a:pos x="2538" y="3727"/>
                </a:cxn>
                <a:cxn ang="0">
                  <a:pos x="2133" y="3530"/>
                </a:cxn>
                <a:cxn ang="0">
                  <a:pos x="1802" y="3333"/>
                </a:cxn>
                <a:cxn ang="0">
                  <a:pos x="1398" y="3051"/>
                </a:cxn>
                <a:cxn ang="0">
                  <a:pos x="830" y="2552"/>
                </a:cxn>
                <a:cxn ang="0">
                  <a:pos x="441" y="2088"/>
                </a:cxn>
                <a:cxn ang="0">
                  <a:pos x="323" y="1771"/>
                </a:cxn>
                <a:cxn ang="0">
                  <a:pos x="246" y="1469"/>
                </a:cxn>
                <a:cxn ang="0">
                  <a:pos x="61" y="847"/>
                </a:cxn>
                <a:cxn ang="0">
                  <a:pos x="0" y="350"/>
                </a:cxn>
              </a:cxnLst>
              <a:rect l="0" t="0" r="r" b="b"/>
              <a:pathLst>
                <a:path w="11318" h="4386">
                  <a:moveTo>
                    <a:pt x="42" y="134"/>
                  </a:moveTo>
                  <a:lnTo>
                    <a:pt x="95" y="65"/>
                  </a:lnTo>
                  <a:lnTo>
                    <a:pt x="140" y="21"/>
                  </a:lnTo>
                  <a:lnTo>
                    <a:pt x="179" y="0"/>
                  </a:lnTo>
                  <a:lnTo>
                    <a:pt x="211" y="1"/>
                  </a:lnTo>
                  <a:lnTo>
                    <a:pt x="237" y="21"/>
                  </a:lnTo>
                  <a:lnTo>
                    <a:pt x="259" y="58"/>
                  </a:lnTo>
                  <a:lnTo>
                    <a:pt x="276" y="108"/>
                  </a:lnTo>
                  <a:lnTo>
                    <a:pt x="289" y="170"/>
                  </a:lnTo>
                  <a:lnTo>
                    <a:pt x="309" y="319"/>
                  </a:lnTo>
                  <a:lnTo>
                    <a:pt x="320" y="485"/>
                  </a:lnTo>
                  <a:lnTo>
                    <a:pt x="331" y="650"/>
                  </a:lnTo>
                  <a:lnTo>
                    <a:pt x="345" y="794"/>
                  </a:lnTo>
                  <a:lnTo>
                    <a:pt x="359" y="879"/>
                  </a:lnTo>
                  <a:lnTo>
                    <a:pt x="374" y="954"/>
                  </a:lnTo>
                  <a:lnTo>
                    <a:pt x="407" y="1076"/>
                  </a:lnTo>
                  <a:lnTo>
                    <a:pt x="445" y="1165"/>
                  </a:lnTo>
                  <a:lnTo>
                    <a:pt x="487" y="1224"/>
                  </a:lnTo>
                  <a:lnTo>
                    <a:pt x="532" y="1259"/>
                  </a:lnTo>
                  <a:lnTo>
                    <a:pt x="580" y="1271"/>
                  </a:lnTo>
                  <a:lnTo>
                    <a:pt x="629" y="1268"/>
                  </a:lnTo>
                  <a:lnTo>
                    <a:pt x="679" y="1250"/>
                  </a:lnTo>
                  <a:lnTo>
                    <a:pt x="781" y="1194"/>
                  </a:lnTo>
                  <a:lnTo>
                    <a:pt x="879" y="1134"/>
                  </a:lnTo>
                  <a:lnTo>
                    <a:pt x="924" y="1113"/>
                  </a:lnTo>
                  <a:lnTo>
                    <a:pt x="967" y="1103"/>
                  </a:lnTo>
                  <a:lnTo>
                    <a:pt x="1006" y="1109"/>
                  </a:lnTo>
                  <a:lnTo>
                    <a:pt x="1041" y="1133"/>
                  </a:lnTo>
                  <a:lnTo>
                    <a:pt x="1093" y="1198"/>
                  </a:lnTo>
                  <a:lnTo>
                    <a:pt x="1132" y="1266"/>
                  </a:lnTo>
                  <a:lnTo>
                    <a:pt x="1181" y="1404"/>
                  </a:lnTo>
                  <a:lnTo>
                    <a:pt x="1204" y="1548"/>
                  </a:lnTo>
                  <a:lnTo>
                    <a:pt x="1219" y="1703"/>
                  </a:lnTo>
                  <a:lnTo>
                    <a:pt x="1241" y="1869"/>
                  </a:lnTo>
                  <a:lnTo>
                    <a:pt x="1261" y="1957"/>
                  </a:lnTo>
                  <a:lnTo>
                    <a:pt x="1288" y="2047"/>
                  </a:lnTo>
                  <a:lnTo>
                    <a:pt x="1326" y="2143"/>
                  </a:lnTo>
                  <a:lnTo>
                    <a:pt x="1377" y="2242"/>
                  </a:lnTo>
                  <a:lnTo>
                    <a:pt x="1441" y="2345"/>
                  </a:lnTo>
                  <a:lnTo>
                    <a:pt x="1523" y="2454"/>
                  </a:lnTo>
                  <a:lnTo>
                    <a:pt x="1537" y="2485"/>
                  </a:lnTo>
                  <a:lnTo>
                    <a:pt x="1554" y="2530"/>
                  </a:lnTo>
                  <a:lnTo>
                    <a:pt x="1575" y="2585"/>
                  </a:lnTo>
                  <a:lnTo>
                    <a:pt x="1600" y="2649"/>
                  </a:lnTo>
                  <a:lnTo>
                    <a:pt x="1631" y="2720"/>
                  </a:lnTo>
                  <a:lnTo>
                    <a:pt x="1667" y="2797"/>
                  </a:lnTo>
                  <a:lnTo>
                    <a:pt x="1757" y="2961"/>
                  </a:lnTo>
                  <a:lnTo>
                    <a:pt x="1876" y="3127"/>
                  </a:lnTo>
                  <a:lnTo>
                    <a:pt x="1948" y="3207"/>
                  </a:lnTo>
                  <a:lnTo>
                    <a:pt x="2029" y="3282"/>
                  </a:lnTo>
                  <a:lnTo>
                    <a:pt x="2119" y="3352"/>
                  </a:lnTo>
                  <a:lnTo>
                    <a:pt x="2219" y="3413"/>
                  </a:lnTo>
                  <a:lnTo>
                    <a:pt x="2329" y="3465"/>
                  </a:lnTo>
                  <a:lnTo>
                    <a:pt x="2451" y="3506"/>
                  </a:lnTo>
                  <a:lnTo>
                    <a:pt x="2503" y="3530"/>
                  </a:lnTo>
                  <a:lnTo>
                    <a:pt x="2565" y="3560"/>
                  </a:lnTo>
                  <a:lnTo>
                    <a:pt x="2634" y="3594"/>
                  </a:lnTo>
                  <a:lnTo>
                    <a:pt x="2712" y="3631"/>
                  </a:lnTo>
                  <a:lnTo>
                    <a:pt x="2890" y="3715"/>
                  </a:lnTo>
                  <a:lnTo>
                    <a:pt x="3098" y="3806"/>
                  </a:lnTo>
                  <a:lnTo>
                    <a:pt x="3336" y="3901"/>
                  </a:lnTo>
                  <a:lnTo>
                    <a:pt x="3601" y="3994"/>
                  </a:lnTo>
                  <a:lnTo>
                    <a:pt x="3894" y="4080"/>
                  </a:lnTo>
                  <a:lnTo>
                    <a:pt x="4212" y="4156"/>
                  </a:lnTo>
                  <a:lnTo>
                    <a:pt x="4552" y="4216"/>
                  </a:lnTo>
                  <a:lnTo>
                    <a:pt x="4732" y="4239"/>
                  </a:lnTo>
                  <a:lnTo>
                    <a:pt x="4917" y="4256"/>
                  </a:lnTo>
                  <a:lnTo>
                    <a:pt x="5106" y="4267"/>
                  </a:lnTo>
                  <a:lnTo>
                    <a:pt x="5302" y="4271"/>
                  </a:lnTo>
                  <a:lnTo>
                    <a:pt x="5503" y="4267"/>
                  </a:lnTo>
                  <a:lnTo>
                    <a:pt x="5708" y="4256"/>
                  </a:lnTo>
                  <a:lnTo>
                    <a:pt x="5919" y="4235"/>
                  </a:lnTo>
                  <a:lnTo>
                    <a:pt x="6133" y="4206"/>
                  </a:lnTo>
                  <a:lnTo>
                    <a:pt x="6352" y="4167"/>
                  </a:lnTo>
                  <a:lnTo>
                    <a:pt x="6576" y="4117"/>
                  </a:lnTo>
                  <a:lnTo>
                    <a:pt x="6804" y="4057"/>
                  </a:lnTo>
                  <a:lnTo>
                    <a:pt x="7036" y="3984"/>
                  </a:lnTo>
                  <a:lnTo>
                    <a:pt x="7271" y="3900"/>
                  </a:lnTo>
                  <a:lnTo>
                    <a:pt x="7510" y="3803"/>
                  </a:lnTo>
                  <a:lnTo>
                    <a:pt x="7709" y="3727"/>
                  </a:lnTo>
                  <a:lnTo>
                    <a:pt x="7904" y="3645"/>
                  </a:lnTo>
                  <a:lnTo>
                    <a:pt x="8092" y="3555"/>
                  </a:lnTo>
                  <a:lnTo>
                    <a:pt x="8275" y="3458"/>
                  </a:lnTo>
                  <a:lnTo>
                    <a:pt x="8624" y="3248"/>
                  </a:lnTo>
                  <a:lnTo>
                    <a:pt x="8950" y="3019"/>
                  </a:lnTo>
                  <a:lnTo>
                    <a:pt x="9255" y="2778"/>
                  </a:lnTo>
                  <a:lnTo>
                    <a:pt x="9539" y="2531"/>
                  </a:lnTo>
                  <a:lnTo>
                    <a:pt x="9802" y="2283"/>
                  </a:lnTo>
                  <a:lnTo>
                    <a:pt x="10046" y="2039"/>
                  </a:lnTo>
                  <a:lnTo>
                    <a:pt x="10270" y="1806"/>
                  </a:lnTo>
                  <a:lnTo>
                    <a:pt x="10474" y="1588"/>
                  </a:lnTo>
                  <a:lnTo>
                    <a:pt x="10659" y="1393"/>
                  </a:lnTo>
                  <a:lnTo>
                    <a:pt x="10744" y="1306"/>
                  </a:lnTo>
                  <a:lnTo>
                    <a:pt x="10826" y="1225"/>
                  </a:lnTo>
                  <a:lnTo>
                    <a:pt x="10902" y="1153"/>
                  </a:lnTo>
                  <a:lnTo>
                    <a:pt x="10975" y="1089"/>
                  </a:lnTo>
                  <a:lnTo>
                    <a:pt x="11042" y="1036"/>
                  </a:lnTo>
                  <a:lnTo>
                    <a:pt x="11106" y="992"/>
                  </a:lnTo>
                  <a:lnTo>
                    <a:pt x="11166" y="961"/>
                  </a:lnTo>
                  <a:lnTo>
                    <a:pt x="11221" y="939"/>
                  </a:lnTo>
                  <a:lnTo>
                    <a:pt x="11271" y="932"/>
                  </a:lnTo>
                  <a:lnTo>
                    <a:pt x="11318" y="937"/>
                  </a:lnTo>
                  <a:lnTo>
                    <a:pt x="11253" y="1019"/>
                  </a:lnTo>
                  <a:lnTo>
                    <a:pt x="11175" y="1121"/>
                  </a:lnTo>
                  <a:lnTo>
                    <a:pt x="11082" y="1241"/>
                  </a:lnTo>
                  <a:lnTo>
                    <a:pt x="10974" y="1376"/>
                  </a:lnTo>
                  <a:lnTo>
                    <a:pt x="10851" y="1525"/>
                  </a:lnTo>
                  <a:lnTo>
                    <a:pt x="10716" y="1686"/>
                  </a:lnTo>
                  <a:lnTo>
                    <a:pt x="10565" y="1857"/>
                  </a:lnTo>
                  <a:lnTo>
                    <a:pt x="10399" y="2035"/>
                  </a:lnTo>
                  <a:lnTo>
                    <a:pt x="10220" y="2220"/>
                  </a:lnTo>
                  <a:lnTo>
                    <a:pt x="10026" y="2408"/>
                  </a:lnTo>
                  <a:lnTo>
                    <a:pt x="9819" y="2599"/>
                  </a:lnTo>
                  <a:lnTo>
                    <a:pt x="9597" y="2789"/>
                  </a:lnTo>
                  <a:lnTo>
                    <a:pt x="9360" y="2978"/>
                  </a:lnTo>
                  <a:lnTo>
                    <a:pt x="9111" y="3163"/>
                  </a:lnTo>
                  <a:lnTo>
                    <a:pt x="8848" y="3341"/>
                  </a:lnTo>
                  <a:lnTo>
                    <a:pt x="8571" y="3513"/>
                  </a:lnTo>
                  <a:lnTo>
                    <a:pt x="8279" y="3674"/>
                  </a:lnTo>
                  <a:lnTo>
                    <a:pt x="7974" y="3825"/>
                  </a:lnTo>
                  <a:lnTo>
                    <a:pt x="7655" y="3961"/>
                  </a:lnTo>
                  <a:lnTo>
                    <a:pt x="7323" y="4082"/>
                  </a:lnTo>
                  <a:lnTo>
                    <a:pt x="6977" y="4185"/>
                  </a:lnTo>
                  <a:lnTo>
                    <a:pt x="6618" y="4270"/>
                  </a:lnTo>
                  <a:lnTo>
                    <a:pt x="6245" y="4332"/>
                  </a:lnTo>
                  <a:lnTo>
                    <a:pt x="5858" y="4372"/>
                  </a:lnTo>
                  <a:lnTo>
                    <a:pt x="5458" y="4386"/>
                  </a:lnTo>
                  <a:lnTo>
                    <a:pt x="5045" y="4373"/>
                  </a:lnTo>
                  <a:lnTo>
                    <a:pt x="4619" y="4330"/>
                  </a:lnTo>
                  <a:lnTo>
                    <a:pt x="4401" y="4298"/>
                  </a:lnTo>
                  <a:lnTo>
                    <a:pt x="4180" y="4257"/>
                  </a:lnTo>
                  <a:lnTo>
                    <a:pt x="3954" y="4208"/>
                  </a:lnTo>
                  <a:lnTo>
                    <a:pt x="3727" y="4151"/>
                  </a:lnTo>
                  <a:lnTo>
                    <a:pt x="3495" y="4084"/>
                  </a:lnTo>
                  <a:lnTo>
                    <a:pt x="3262" y="4009"/>
                  </a:lnTo>
                  <a:lnTo>
                    <a:pt x="3023" y="3925"/>
                  </a:lnTo>
                  <a:lnTo>
                    <a:pt x="2782" y="3830"/>
                  </a:lnTo>
                  <a:lnTo>
                    <a:pt x="2538" y="3727"/>
                  </a:lnTo>
                  <a:lnTo>
                    <a:pt x="2290" y="3613"/>
                  </a:lnTo>
                  <a:lnTo>
                    <a:pt x="2220" y="3577"/>
                  </a:lnTo>
                  <a:lnTo>
                    <a:pt x="2133" y="3530"/>
                  </a:lnTo>
                  <a:lnTo>
                    <a:pt x="2034" y="3474"/>
                  </a:lnTo>
                  <a:lnTo>
                    <a:pt x="1923" y="3408"/>
                  </a:lnTo>
                  <a:lnTo>
                    <a:pt x="1802" y="3333"/>
                  </a:lnTo>
                  <a:lnTo>
                    <a:pt x="1674" y="3248"/>
                  </a:lnTo>
                  <a:lnTo>
                    <a:pt x="1538" y="3154"/>
                  </a:lnTo>
                  <a:lnTo>
                    <a:pt x="1398" y="3051"/>
                  </a:lnTo>
                  <a:lnTo>
                    <a:pt x="1113" y="2818"/>
                  </a:lnTo>
                  <a:lnTo>
                    <a:pt x="970" y="2689"/>
                  </a:lnTo>
                  <a:lnTo>
                    <a:pt x="830" y="2552"/>
                  </a:lnTo>
                  <a:lnTo>
                    <a:pt x="693" y="2406"/>
                  </a:lnTo>
                  <a:lnTo>
                    <a:pt x="564" y="2251"/>
                  </a:lnTo>
                  <a:lnTo>
                    <a:pt x="441" y="2088"/>
                  </a:lnTo>
                  <a:lnTo>
                    <a:pt x="328" y="1918"/>
                  </a:lnTo>
                  <a:lnTo>
                    <a:pt x="331" y="1852"/>
                  </a:lnTo>
                  <a:lnTo>
                    <a:pt x="323" y="1771"/>
                  </a:lnTo>
                  <a:lnTo>
                    <a:pt x="304" y="1680"/>
                  </a:lnTo>
                  <a:lnTo>
                    <a:pt x="278" y="1578"/>
                  </a:lnTo>
                  <a:lnTo>
                    <a:pt x="246" y="1469"/>
                  </a:lnTo>
                  <a:lnTo>
                    <a:pt x="210" y="1353"/>
                  </a:lnTo>
                  <a:lnTo>
                    <a:pt x="132" y="1105"/>
                  </a:lnTo>
                  <a:lnTo>
                    <a:pt x="61" y="847"/>
                  </a:lnTo>
                  <a:lnTo>
                    <a:pt x="13" y="591"/>
                  </a:lnTo>
                  <a:lnTo>
                    <a:pt x="0" y="469"/>
                  </a:lnTo>
                  <a:lnTo>
                    <a:pt x="0" y="350"/>
                  </a:lnTo>
                  <a:lnTo>
                    <a:pt x="14" y="238"/>
                  </a:lnTo>
                  <a:lnTo>
                    <a:pt x="42" y="134"/>
                  </a:lnTo>
                </a:path>
              </a:pathLst>
            </a:custGeom>
            <a:noFill/>
            <a:ln w="6350">
              <a:solidFill>
                <a:srgbClr val="000000"/>
              </a:solidFill>
              <a:prstDash val="solid"/>
              <a:round/>
              <a:headEnd/>
              <a:tailEnd/>
            </a:ln>
          </p:spPr>
          <p:txBody>
            <a:bodyPr/>
            <a:lstStyle/>
            <a:p>
              <a:endParaRPr lang="en-US"/>
            </a:p>
          </p:txBody>
        </p:sp>
        <p:sp>
          <p:nvSpPr>
            <p:cNvPr id="144413" name="Freeform 29"/>
            <p:cNvSpPr>
              <a:spLocks/>
            </p:cNvSpPr>
            <p:nvPr/>
          </p:nvSpPr>
          <p:spPr bwMode="auto">
            <a:xfrm>
              <a:off x="3845" y="2851"/>
              <a:ext cx="1429" cy="1360"/>
            </a:xfrm>
            <a:custGeom>
              <a:avLst/>
              <a:gdLst/>
              <a:ahLst/>
              <a:cxnLst>
                <a:cxn ang="0">
                  <a:pos x="224" y="3782"/>
                </a:cxn>
                <a:cxn ang="0">
                  <a:pos x="1049" y="2724"/>
                </a:cxn>
                <a:cxn ang="0">
                  <a:pos x="2607" y="1195"/>
                </a:cxn>
                <a:cxn ang="0">
                  <a:pos x="4187" y="336"/>
                </a:cxn>
                <a:cxn ang="0">
                  <a:pos x="5670" y="17"/>
                </a:cxn>
                <a:cxn ang="0">
                  <a:pos x="7041" y="83"/>
                </a:cxn>
                <a:cxn ang="0">
                  <a:pos x="8849" y="715"/>
                </a:cxn>
                <a:cxn ang="0">
                  <a:pos x="10690" y="2112"/>
                </a:cxn>
                <a:cxn ang="0">
                  <a:pos x="11984" y="3967"/>
                </a:cxn>
                <a:cxn ang="0">
                  <a:pos x="12782" y="6309"/>
                </a:cxn>
                <a:cxn ang="0">
                  <a:pos x="13220" y="7415"/>
                </a:cxn>
                <a:cxn ang="0">
                  <a:pos x="14131" y="7686"/>
                </a:cxn>
                <a:cxn ang="0">
                  <a:pos x="14273" y="8449"/>
                </a:cxn>
                <a:cxn ang="0">
                  <a:pos x="13928" y="9988"/>
                </a:cxn>
                <a:cxn ang="0">
                  <a:pos x="13472" y="10653"/>
                </a:cxn>
                <a:cxn ang="0">
                  <a:pos x="12472" y="10412"/>
                </a:cxn>
                <a:cxn ang="0">
                  <a:pos x="11970" y="10612"/>
                </a:cxn>
                <a:cxn ang="0">
                  <a:pos x="10182" y="12174"/>
                </a:cxn>
                <a:cxn ang="0">
                  <a:pos x="8669" y="13059"/>
                </a:cxn>
                <a:cxn ang="0">
                  <a:pos x="6257" y="13575"/>
                </a:cxn>
                <a:cxn ang="0">
                  <a:pos x="5282" y="13543"/>
                </a:cxn>
                <a:cxn ang="0">
                  <a:pos x="3529" y="13097"/>
                </a:cxn>
                <a:cxn ang="0">
                  <a:pos x="2183" y="12440"/>
                </a:cxn>
                <a:cxn ang="0">
                  <a:pos x="1245" y="11654"/>
                </a:cxn>
                <a:cxn ang="0">
                  <a:pos x="611" y="11152"/>
                </a:cxn>
                <a:cxn ang="0">
                  <a:pos x="891" y="10948"/>
                </a:cxn>
                <a:cxn ang="0">
                  <a:pos x="1362" y="11021"/>
                </a:cxn>
                <a:cxn ang="0">
                  <a:pos x="2099" y="11705"/>
                </a:cxn>
                <a:cxn ang="0">
                  <a:pos x="3866" y="12687"/>
                </a:cxn>
                <a:cxn ang="0">
                  <a:pos x="6586" y="13107"/>
                </a:cxn>
                <a:cxn ang="0">
                  <a:pos x="7905" y="12827"/>
                </a:cxn>
                <a:cxn ang="0">
                  <a:pos x="8925" y="12375"/>
                </a:cxn>
                <a:cxn ang="0">
                  <a:pos x="9848" y="11841"/>
                </a:cxn>
                <a:cxn ang="0">
                  <a:pos x="11205" y="10514"/>
                </a:cxn>
                <a:cxn ang="0">
                  <a:pos x="11918" y="9759"/>
                </a:cxn>
                <a:cxn ang="0">
                  <a:pos x="12154" y="9696"/>
                </a:cxn>
                <a:cxn ang="0">
                  <a:pos x="13044" y="9972"/>
                </a:cxn>
                <a:cxn ang="0">
                  <a:pos x="13793" y="9929"/>
                </a:cxn>
                <a:cxn ang="0">
                  <a:pos x="14055" y="9028"/>
                </a:cxn>
                <a:cxn ang="0">
                  <a:pos x="14172" y="8529"/>
                </a:cxn>
                <a:cxn ang="0">
                  <a:pos x="13636" y="8312"/>
                </a:cxn>
                <a:cxn ang="0">
                  <a:pos x="12426" y="7875"/>
                </a:cxn>
                <a:cxn ang="0">
                  <a:pos x="12268" y="7161"/>
                </a:cxn>
                <a:cxn ang="0">
                  <a:pos x="11771" y="4984"/>
                </a:cxn>
                <a:cxn ang="0">
                  <a:pos x="10701" y="2852"/>
                </a:cxn>
                <a:cxn ang="0">
                  <a:pos x="9231" y="1447"/>
                </a:cxn>
                <a:cxn ang="0">
                  <a:pos x="8017" y="821"/>
                </a:cxn>
                <a:cxn ang="0">
                  <a:pos x="6598" y="469"/>
                </a:cxn>
                <a:cxn ang="0">
                  <a:pos x="5053" y="586"/>
                </a:cxn>
                <a:cxn ang="0">
                  <a:pos x="3494" y="1221"/>
                </a:cxn>
                <a:cxn ang="0">
                  <a:pos x="2314" y="2049"/>
                </a:cxn>
                <a:cxn ang="0">
                  <a:pos x="1196" y="3215"/>
                </a:cxn>
                <a:cxn ang="0">
                  <a:pos x="451" y="4122"/>
                </a:cxn>
                <a:cxn ang="0">
                  <a:pos x="42" y="4181"/>
                </a:cxn>
              </a:cxnLst>
              <a:rect l="0" t="0" r="r" b="b"/>
              <a:pathLst>
                <a:path w="14290" h="13595">
                  <a:moveTo>
                    <a:pt x="0" y="4159"/>
                  </a:moveTo>
                  <a:lnTo>
                    <a:pt x="28" y="4101"/>
                  </a:lnTo>
                  <a:lnTo>
                    <a:pt x="65" y="4033"/>
                  </a:lnTo>
                  <a:lnTo>
                    <a:pt x="111" y="3958"/>
                  </a:lnTo>
                  <a:lnTo>
                    <a:pt x="164" y="3873"/>
                  </a:lnTo>
                  <a:lnTo>
                    <a:pt x="224" y="3782"/>
                  </a:lnTo>
                  <a:lnTo>
                    <a:pt x="292" y="3684"/>
                  </a:lnTo>
                  <a:lnTo>
                    <a:pt x="367" y="3580"/>
                  </a:lnTo>
                  <a:lnTo>
                    <a:pt x="447" y="3470"/>
                  </a:lnTo>
                  <a:lnTo>
                    <a:pt x="628" y="3235"/>
                  </a:lnTo>
                  <a:lnTo>
                    <a:pt x="829" y="2985"/>
                  </a:lnTo>
                  <a:lnTo>
                    <a:pt x="1049" y="2724"/>
                  </a:lnTo>
                  <a:lnTo>
                    <a:pt x="1286" y="2457"/>
                  </a:lnTo>
                  <a:lnTo>
                    <a:pt x="1535" y="2188"/>
                  </a:lnTo>
                  <a:lnTo>
                    <a:pt x="1794" y="1924"/>
                  </a:lnTo>
                  <a:lnTo>
                    <a:pt x="2062" y="1667"/>
                  </a:lnTo>
                  <a:lnTo>
                    <a:pt x="2333" y="1422"/>
                  </a:lnTo>
                  <a:lnTo>
                    <a:pt x="2607" y="1195"/>
                  </a:lnTo>
                  <a:lnTo>
                    <a:pt x="2879" y="991"/>
                  </a:lnTo>
                  <a:lnTo>
                    <a:pt x="3147" y="814"/>
                  </a:lnTo>
                  <a:lnTo>
                    <a:pt x="3409" y="667"/>
                  </a:lnTo>
                  <a:lnTo>
                    <a:pt x="3671" y="543"/>
                  </a:lnTo>
                  <a:lnTo>
                    <a:pt x="3930" y="432"/>
                  </a:lnTo>
                  <a:lnTo>
                    <a:pt x="4187" y="336"/>
                  </a:lnTo>
                  <a:lnTo>
                    <a:pt x="4441" y="251"/>
                  </a:lnTo>
                  <a:lnTo>
                    <a:pt x="4692" y="181"/>
                  </a:lnTo>
                  <a:lnTo>
                    <a:pt x="4941" y="122"/>
                  </a:lnTo>
                  <a:lnTo>
                    <a:pt x="5187" y="76"/>
                  </a:lnTo>
                  <a:lnTo>
                    <a:pt x="5430" y="40"/>
                  </a:lnTo>
                  <a:lnTo>
                    <a:pt x="5670" y="17"/>
                  </a:lnTo>
                  <a:lnTo>
                    <a:pt x="5907" y="3"/>
                  </a:lnTo>
                  <a:lnTo>
                    <a:pt x="6140" y="0"/>
                  </a:lnTo>
                  <a:lnTo>
                    <a:pt x="6370" y="6"/>
                  </a:lnTo>
                  <a:lnTo>
                    <a:pt x="6597" y="24"/>
                  </a:lnTo>
                  <a:lnTo>
                    <a:pt x="6821" y="48"/>
                  </a:lnTo>
                  <a:lnTo>
                    <a:pt x="7041" y="83"/>
                  </a:lnTo>
                  <a:lnTo>
                    <a:pt x="7258" y="125"/>
                  </a:lnTo>
                  <a:lnTo>
                    <a:pt x="7470" y="176"/>
                  </a:lnTo>
                  <a:lnTo>
                    <a:pt x="7679" y="234"/>
                  </a:lnTo>
                  <a:lnTo>
                    <a:pt x="8085" y="370"/>
                  </a:lnTo>
                  <a:lnTo>
                    <a:pt x="8476" y="532"/>
                  </a:lnTo>
                  <a:lnTo>
                    <a:pt x="8849" y="715"/>
                  </a:lnTo>
                  <a:lnTo>
                    <a:pt x="9207" y="917"/>
                  </a:lnTo>
                  <a:lnTo>
                    <a:pt x="9544" y="1134"/>
                  </a:lnTo>
                  <a:lnTo>
                    <a:pt x="9865" y="1364"/>
                  </a:lnTo>
                  <a:lnTo>
                    <a:pt x="10166" y="1601"/>
                  </a:lnTo>
                  <a:lnTo>
                    <a:pt x="10431" y="1847"/>
                  </a:lnTo>
                  <a:lnTo>
                    <a:pt x="10690" y="2112"/>
                  </a:lnTo>
                  <a:lnTo>
                    <a:pt x="10940" y="2393"/>
                  </a:lnTo>
                  <a:lnTo>
                    <a:pt x="11179" y="2689"/>
                  </a:lnTo>
                  <a:lnTo>
                    <a:pt x="11404" y="2997"/>
                  </a:lnTo>
                  <a:lnTo>
                    <a:pt x="11615" y="3314"/>
                  </a:lnTo>
                  <a:lnTo>
                    <a:pt x="11809" y="3638"/>
                  </a:lnTo>
                  <a:lnTo>
                    <a:pt x="11984" y="3967"/>
                  </a:lnTo>
                  <a:lnTo>
                    <a:pt x="12164" y="4352"/>
                  </a:lnTo>
                  <a:lnTo>
                    <a:pt x="12320" y="4734"/>
                  </a:lnTo>
                  <a:lnTo>
                    <a:pt x="12455" y="5118"/>
                  </a:lnTo>
                  <a:lnTo>
                    <a:pt x="12575" y="5506"/>
                  </a:lnTo>
                  <a:lnTo>
                    <a:pt x="12682" y="5902"/>
                  </a:lnTo>
                  <a:lnTo>
                    <a:pt x="12782" y="6309"/>
                  </a:lnTo>
                  <a:lnTo>
                    <a:pt x="12878" y="6730"/>
                  </a:lnTo>
                  <a:lnTo>
                    <a:pt x="12974" y="7170"/>
                  </a:lnTo>
                  <a:lnTo>
                    <a:pt x="13018" y="7242"/>
                  </a:lnTo>
                  <a:lnTo>
                    <a:pt x="13075" y="7306"/>
                  </a:lnTo>
                  <a:lnTo>
                    <a:pt x="13142" y="7363"/>
                  </a:lnTo>
                  <a:lnTo>
                    <a:pt x="13220" y="7415"/>
                  </a:lnTo>
                  <a:lnTo>
                    <a:pt x="13304" y="7462"/>
                  </a:lnTo>
                  <a:lnTo>
                    <a:pt x="13395" y="7503"/>
                  </a:lnTo>
                  <a:lnTo>
                    <a:pt x="13587" y="7570"/>
                  </a:lnTo>
                  <a:lnTo>
                    <a:pt x="13783" y="7621"/>
                  </a:lnTo>
                  <a:lnTo>
                    <a:pt x="13969" y="7659"/>
                  </a:lnTo>
                  <a:lnTo>
                    <a:pt x="14131" y="7686"/>
                  </a:lnTo>
                  <a:lnTo>
                    <a:pt x="14198" y="7696"/>
                  </a:lnTo>
                  <a:lnTo>
                    <a:pt x="14255" y="7705"/>
                  </a:lnTo>
                  <a:lnTo>
                    <a:pt x="14280" y="7864"/>
                  </a:lnTo>
                  <a:lnTo>
                    <a:pt x="14290" y="8043"/>
                  </a:lnTo>
                  <a:lnTo>
                    <a:pt x="14287" y="8239"/>
                  </a:lnTo>
                  <a:lnTo>
                    <a:pt x="14273" y="8449"/>
                  </a:lnTo>
                  <a:lnTo>
                    <a:pt x="14247" y="8667"/>
                  </a:lnTo>
                  <a:lnTo>
                    <a:pt x="14213" y="8893"/>
                  </a:lnTo>
                  <a:lnTo>
                    <a:pt x="14117" y="9348"/>
                  </a:lnTo>
                  <a:lnTo>
                    <a:pt x="14060" y="9570"/>
                  </a:lnTo>
                  <a:lnTo>
                    <a:pt x="13995" y="9785"/>
                  </a:lnTo>
                  <a:lnTo>
                    <a:pt x="13928" y="9988"/>
                  </a:lnTo>
                  <a:lnTo>
                    <a:pt x="13856" y="10174"/>
                  </a:lnTo>
                  <a:lnTo>
                    <a:pt x="13782" y="10343"/>
                  </a:lnTo>
                  <a:lnTo>
                    <a:pt x="13707" y="10489"/>
                  </a:lnTo>
                  <a:lnTo>
                    <a:pt x="13632" y="10608"/>
                  </a:lnTo>
                  <a:lnTo>
                    <a:pt x="13558" y="10698"/>
                  </a:lnTo>
                  <a:lnTo>
                    <a:pt x="13472" y="10653"/>
                  </a:lnTo>
                  <a:lnTo>
                    <a:pt x="13379" y="10610"/>
                  </a:lnTo>
                  <a:lnTo>
                    <a:pt x="13179" y="10539"/>
                  </a:lnTo>
                  <a:lnTo>
                    <a:pt x="12968" y="10483"/>
                  </a:lnTo>
                  <a:lnTo>
                    <a:pt x="12758" y="10442"/>
                  </a:lnTo>
                  <a:lnTo>
                    <a:pt x="12562" y="10417"/>
                  </a:lnTo>
                  <a:lnTo>
                    <a:pt x="12472" y="10412"/>
                  </a:lnTo>
                  <a:lnTo>
                    <a:pt x="12390" y="10410"/>
                  </a:lnTo>
                  <a:lnTo>
                    <a:pt x="12318" y="10412"/>
                  </a:lnTo>
                  <a:lnTo>
                    <a:pt x="12255" y="10418"/>
                  </a:lnTo>
                  <a:lnTo>
                    <a:pt x="12205" y="10430"/>
                  </a:lnTo>
                  <a:lnTo>
                    <a:pt x="12170" y="10444"/>
                  </a:lnTo>
                  <a:lnTo>
                    <a:pt x="11970" y="10612"/>
                  </a:lnTo>
                  <a:lnTo>
                    <a:pt x="11764" y="10792"/>
                  </a:lnTo>
                  <a:lnTo>
                    <a:pt x="11552" y="10982"/>
                  </a:lnTo>
                  <a:lnTo>
                    <a:pt x="11336" y="11179"/>
                  </a:lnTo>
                  <a:lnTo>
                    <a:pt x="10888" y="11582"/>
                  </a:lnTo>
                  <a:lnTo>
                    <a:pt x="10422" y="11982"/>
                  </a:lnTo>
                  <a:lnTo>
                    <a:pt x="10182" y="12174"/>
                  </a:lnTo>
                  <a:lnTo>
                    <a:pt x="9938" y="12357"/>
                  </a:lnTo>
                  <a:lnTo>
                    <a:pt x="9691" y="12531"/>
                  </a:lnTo>
                  <a:lnTo>
                    <a:pt x="9440" y="12690"/>
                  </a:lnTo>
                  <a:lnTo>
                    <a:pt x="9186" y="12833"/>
                  </a:lnTo>
                  <a:lnTo>
                    <a:pt x="8929" y="12956"/>
                  </a:lnTo>
                  <a:lnTo>
                    <a:pt x="8669" y="13059"/>
                  </a:lnTo>
                  <a:lnTo>
                    <a:pt x="8407" y="13138"/>
                  </a:lnTo>
                  <a:lnTo>
                    <a:pt x="7870" y="13256"/>
                  </a:lnTo>
                  <a:lnTo>
                    <a:pt x="7325" y="13357"/>
                  </a:lnTo>
                  <a:lnTo>
                    <a:pt x="6784" y="13458"/>
                  </a:lnTo>
                  <a:lnTo>
                    <a:pt x="6518" y="13513"/>
                  </a:lnTo>
                  <a:lnTo>
                    <a:pt x="6257" y="13575"/>
                  </a:lnTo>
                  <a:lnTo>
                    <a:pt x="6129" y="13589"/>
                  </a:lnTo>
                  <a:lnTo>
                    <a:pt x="5984" y="13595"/>
                  </a:lnTo>
                  <a:lnTo>
                    <a:pt x="5825" y="13593"/>
                  </a:lnTo>
                  <a:lnTo>
                    <a:pt x="5655" y="13584"/>
                  </a:lnTo>
                  <a:lnTo>
                    <a:pt x="5472" y="13566"/>
                  </a:lnTo>
                  <a:lnTo>
                    <a:pt x="5282" y="13543"/>
                  </a:lnTo>
                  <a:lnTo>
                    <a:pt x="4885" y="13479"/>
                  </a:lnTo>
                  <a:lnTo>
                    <a:pt x="4479" y="13391"/>
                  </a:lnTo>
                  <a:lnTo>
                    <a:pt x="4080" y="13285"/>
                  </a:lnTo>
                  <a:lnTo>
                    <a:pt x="3888" y="13226"/>
                  </a:lnTo>
                  <a:lnTo>
                    <a:pt x="3704" y="13162"/>
                  </a:lnTo>
                  <a:lnTo>
                    <a:pt x="3529" y="13097"/>
                  </a:lnTo>
                  <a:lnTo>
                    <a:pt x="3367" y="13028"/>
                  </a:lnTo>
                  <a:lnTo>
                    <a:pt x="3123" y="12916"/>
                  </a:lnTo>
                  <a:lnTo>
                    <a:pt x="2869" y="12803"/>
                  </a:lnTo>
                  <a:lnTo>
                    <a:pt x="2604" y="12677"/>
                  </a:lnTo>
                  <a:lnTo>
                    <a:pt x="2326" y="12528"/>
                  </a:lnTo>
                  <a:lnTo>
                    <a:pt x="2183" y="12440"/>
                  </a:lnTo>
                  <a:lnTo>
                    <a:pt x="2036" y="12343"/>
                  </a:lnTo>
                  <a:lnTo>
                    <a:pt x="1885" y="12234"/>
                  </a:lnTo>
                  <a:lnTo>
                    <a:pt x="1731" y="12112"/>
                  </a:lnTo>
                  <a:lnTo>
                    <a:pt x="1574" y="11976"/>
                  </a:lnTo>
                  <a:lnTo>
                    <a:pt x="1412" y="11824"/>
                  </a:lnTo>
                  <a:lnTo>
                    <a:pt x="1245" y="11654"/>
                  </a:lnTo>
                  <a:lnTo>
                    <a:pt x="1076" y="11465"/>
                  </a:lnTo>
                  <a:lnTo>
                    <a:pt x="1011" y="11420"/>
                  </a:lnTo>
                  <a:lnTo>
                    <a:pt x="934" y="11371"/>
                  </a:lnTo>
                  <a:lnTo>
                    <a:pt x="766" y="11265"/>
                  </a:lnTo>
                  <a:lnTo>
                    <a:pt x="684" y="11209"/>
                  </a:lnTo>
                  <a:lnTo>
                    <a:pt x="611" y="11152"/>
                  </a:lnTo>
                  <a:lnTo>
                    <a:pt x="552" y="11093"/>
                  </a:lnTo>
                  <a:lnTo>
                    <a:pt x="512" y="11035"/>
                  </a:lnTo>
                  <a:lnTo>
                    <a:pt x="620" y="11028"/>
                  </a:lnTo>
                  <a:lnTo>
                    <a:pt x="721" y="11011"/>
                  </a:lnTo>
                  <a:lnTo>
                    <a:pt x="812" y="10986"/>
                  </a:lnTo>
                  <a:lnTo>
                    <a:pt x="891" y="10948"/>
                  </a:lnTo>
                  <a:lnTo>
                    <a:pt x="958" y="10897"/>
                  </a:lnTo>
                  <a:lnTo>
                    <a:pt x="1009" y="10830"/>
                  </a:lnTo>
                  <a:lnTo>
                    <a:pt x="1043" y="10746"/>
                  </a:lnTo>
                  <a:lnTo>
                    <a:pt x="1061" y="10644"/>
                  </a:lnTo>
                  <a:lnTo>
                    <a:pt x="1212" y="10850"/>
                  </a:lnTo>
                  <a:lnTo>
                    <a:pt x="1362" y="11021"/>
                  </a:lnTo>
                  <a:lnTo>
                    <a:pt x="1502" y="11164"/>
                  </a:lnTo>
                  <a:lnTo>
                    <a:pt x="1565" y="11227"/>
                  </a:lnTo>
                  <a:lnTo>
                    <a:pt x="1622" y="11284"/>
                  </a:lnTo>
                  <a:lnTo>
                    <a:pt x="1774" y="11429"/>
                  </a:lnTo>
                  <a:lnTo>
                    <a:pt x="1933" y="11568"/>
                  </a:lnTo>
                  <a:lnTo>
                    <a:pt x="2099" y="11705"/>
                  </a:lnTo>
                  <a:lnTo>
                    <a:pt x="2273" y="11836"/>
                  </a:lnTo>
                  <a:lnTo>
                    <a:pt x="2454" y="11962"/>
                  </a:lnTo>
                  <a:lnTo>
                    <a:pt x="2640" y="12083"/>
                  </a:lnTo>
                  <a:lnTo>
                    <a:pt x="3030" y="12308"/>
                  </a:lnTo>
                  <a:lnTo>
                    <a:pt x="3440" y="12510"/>
                  </a:lnTo>
                  <a:lnTo>
                    <a:pt x="3866" y="12687"/>
                  </a:lnTo>
                  <a:lnTo>
                    <a:pt x="4306" y="12836"/>
                  </a:lnTo>
                  <a:lnTo>
                    <a:pt x="4755" y="12955"/>
                  </a:lnTo>
                  <a:lnTo>
                    <a:pt x="5211" y="13044"/>
                  </a:lnTo>
                  <a:lnTo>
                    <a:pt x="5670" y="13101"/>
                  </a:lnTo>
                  <a:lnTo>
                    <a:pt x="6130" y="13123"/>
                  </a:lnTo>
                  <a:lnTo>
                    <a:pt x="6586" y="13107"/>
                  </a:lnTo>
                  <a:lnTo>
                    <a:pt x="6813" y="13086"/>
                  </a:lnTo>
                  <a:lnTo>
                    <a:pt x="7036" y="13054"/>
                  </a:lnTo>
                  <a:lnTo>
                    <a:pt x="7258" y="13013"/>
                  </a:lnTo>
                  <a:lnTo>
                    <a:pt x="7477" y="12961"/>
                  </a:lnTo>
                  <a:lnTo>
                    <a:pt x="7692" y="12900"/>
                  </a:lnTo>
                  <a:lnTo>
                    <a:pt x="7905" y="12827"/>
                  </a:lnTo>
                  <a:lnTo>
                    <a:pt x="8112" y="12743"/>
                  </a:lnTo>
                  <a:lnTo>
                    <a:pt x="8316" y="12648"/>
                  </a:lnTo>
                  <a:lnTo>
                    <a:pt x="8437" y="12591"/>
                  </a:lnTo>
                  <a:lnTo>
                    <a:pt x="8580" y="12529"/>
                  </a:lnTo>
                  <a:lnTo>
                    <a:pt x="8742" y="12458"/>
                  </a:lnTo>
                  <a:lnTo>
                    <a:pt x="8925" y="12375"/>
                  </a:lnTo>
                  <a:lnTo>
                    <a:pt x="9126" y="12275"/>
                  </a:lnTo>
                  <a:lnTo>
                    <a:pt x="9347" y="12155"/>
                  </a:lnTo>
                  <a:lnTo>
                    <a:pt x="9466" y="12087"/>
                  </a:lnTo>
                  <a:lnTo>
                    <a:pt x="9588" y="12011"/>
                  </a:lnTo>
                  <a:lnTo>
                    <a:pt x="9716" y="11930"/>
                  </a:lnTo>
                  <a:lnTo>
                    <a:pt x="9848" y="11841"/>
                  </a:lnTo>
                  <a:lnTo>
                    <a:pt x="10017" y="11701"/>
                  </a:lnTo>
                  <a:lnTo>
                    <a:pt x="10190" y="11548"/>
                  </a:lnTo>
                  <a:lnTo>
                    <a:pt x="10539" y="11213"/>
                  </a:lnTo>
                  <a:lnTo>
                    <a:pt x="10882" y="10860"/>
                  </a:lnTo>
                  <a:lnTo>
                    <a:pt x="11046" y="10686"/>
                  </a:lnTo>
                  <a:lnTo>
                    <a:pt x="11205" y="10514"/>
                  </a:lnTo>
                  <a:lnTo>
                    <a:pt x="11354" y="10352"/>
                  </a:lnTo>
                  <a:lnTo>
                    <a:pt x="11494" y="10200"/>
                  </a:lnTo>
                  <a:lnTo>
                    <a:pt x="11622" y="10061"/>
                  </a:lnTo>
                  <a:lnTo>
                    <a:pt x="11737" y="9940"/>
                  </a:lnTo>
                  <a:lnTo>
                    <a:pt x="11836" y="9838"/>
                  </a:lnTo>
                  <a:lnTo>
                    <a:pt x="11918" y="9759"/>
                  </a:lnTo>
                  <a:lnTo>
                    <a:pt x="11952" y="9730"/>
                  </a:lnTo>
                  <a:lnTo>
                    <a:pt x="11981" y="9706"/>
                  </a:lnTo>
                  <a:lnTo>
                    <a:pt x="12005" y="9691"/>
                  </a:lnTo>
                  <a:lnTo>
                    <a:pt x="12025" y="9683"/>
                  </a:lnTo>
                  <a:lnTo>
                    <a:pt x="12083" y="9685"/>
                  </a:lnTo>
                  <a:lnTo>
                    <a:pt x="12154" y="9696"/>
                  </a:lnTo>
                  <a:lnTo>
                    <a:pt x="12239" y="9715"/>
                  </a:lnTo>
                  <a:lnTo>
                    <a:pt x="12335" y="9742"/>
                  </a:lnTo>
                  <a:lnTo>
                    <a:pt x="12439" y="9773"/>
                  </a:lnTo>
                  <a:lnTo>
                    <a:pt x="12551" y="9810"/>
                  </a:lnTo>
                  <a:lnTo>
                    <a:pt x="12792" y="9891"/>
                  </a:lnTo>
                  <a:lnTo>
                    <a:pt x="13044" y="9972"/>
                  </a:lnTo>
                  <a:lnTo>
                    <a:pt x="13295" y="10046"/>
                  </a:lnTo>
                  <a:lnTo>
                    <a:pt x="13417" y="10076"/>
                  </a:lnTo>
                  <a:lnTo>
                    <a:pt x="13532" y="10101"/>
                  </a:lnTo>
                  <a:lnTo>
                    <a:pt x="13642" y="10117"/>
                  </a:lnTo>
                  <a:lnTo>
                    <a:pt x="13743" y="10125"/>
                  </a:lnTo>
                  <a:lnTo>
                    <a:pt x="13793" y="9929"/>
                  </a:lnTo>
                  <a:lnTo>
                    <a:pt x="13843" y="9746"/>
                  </a:lnTo>
                  <a:lnTo>
                    <a:pt x="13891" y="9577"/>
                  </a:lnTo>
                  <a:lnTo>
                    <a:pt x="13936" y="9421"/>
                  </a:lnTo>
                  <a:lnTo>
                    <a:pt x="13980" y="9278"/>
                  </a:lnTo>
                  <a:lnTo>
                    <a:pt x="14020" y="9148"/>
                  </a:lnTo>
                  <a:lnTo>
                    <a:pt x="14055" y="9028"/>
                  </a:lnTo>
                  <a:lnTo>
                    <a:pt x="14088" y="8920"/>
                  </a:lnTo>
                  <a:lnTo>
                    <a:pt x="14116" y="8823"/>
                  </a:lnTo>
                  <a:lnTo>
                    <a:pt x="14139" y="8736"/>
                  </a:lnTo>
                  <a:lnTo>
                    <a:pt x="14156" y="8658"/>
                  </a:lnTo>
                  <a:lnTo>
                    <a:pt x="14168" y="8590"/>
                  </a:lnTo>
                  <a:lnTo>
                    <a:pt x="14172" y="8529"/>
                  </a:lnTo>
                  <a:lnTo>
                    <a:pt x="14170" y="8477"/>
                  </a:lnTo>
                  <a:lnTo>
                    <a:pt x="14160" y="8432"/>
                  </a:lnTo>
                  <a:lnTo>
                    <a:pt x="14142" y="8394"/>
                  </a:lnTo>
                  <a:lnTo>
                    <a:pt x="13989" y="8367"/>
                  </a:lnTo>
                  <a:lnTo>
                    <a:pt x="13821" y="8342"/>
                  </a:lnTo>
                  <a:lnTo>
                    <a:pt x="13636" y="8312"/>
                  </a:lnTo>
                  <a:lnTo>
                    <a:pt x="13436" y="8275"/>
                  </a:lnTo>
                  <a:lnTo>
                    <a:pt x="13220" y="8225"/>
                  </a:lnTo>
                  <a:lnTo>
                    <a:pt x="12988" y="8159"/>
                  </a:lnTo>
                  <a:lnTo>
                    <a:pt x="12741" y="8071"/>
                  </a:lnTo>
                  <a:lnTo>
                    <a:pt x="12478" y="7957"/>
                  </a:lnTo>
                  <a:lnTo>
                    <a:pt x="12426" y="7875"/>
                  </a:lnTo>
                  <a:lnTo>
                    <a:pt x="12384" y="7784"/>
                  </a:lnTo>
                  <a:lnTo>
                    <a:pt x="12350" y="7682"/>
                  </a:lnTo>
                  <a:lnTo>
                    <a:pt x="12324" y="7570"/>
                  </a:lnTo>
                  <a:lnTo>
                    <a:pt x="12301" y="7446"/>
                  </a:lnTo>
                  <a:lnTo>
                    <a:pt x="12284" y="7310"/>
                  </a:lnTo>
                  <a:lnTo>
                    <a:pt x="12268" y="7161"/>
                  </a:lnTo>
                  <a:lnTo>
                    <a:pt x="12251" y="6998"/>
                  </a:lnTo>
                  <a:lnTo>
                    <a:pt x="12178" y="6584"/>
                  </a:lnTo>
                  <a:lnTo>
                    <a:pt x="12093" y="6175"/>
                  </a:lnTo>
                  <a:lnTo>
                    <a:pt x="11998" y="5772"/>
                  </a:lnTo>
                  <a:lnTo>
                    <a:pt x="11891" y="5375"/>
                  </a:lnTo>
                  <a:lnTo>
                    <a:pt x="11771" y="4984"/>
                  </a:lnTo>
                  <a:lnTo>
                    <a:pt x="11635" y="4603"/>
                  </a:lnTo>
                  <a:lnTo>
                    <a:pt x="11485" y="4230"/>
                  </a:lnTo>
                  <a:lnTo>
                    <a:pt x="11317" y="3868"/>
                  </a:lnTo>
                  <a:lnTo>
                    <a:pt x="11131" y="3517"/>
                  </a:lnTo>
                  <a:lnTo>
                    <a:pt x="10926" y="3177"/>
                  </a:lnTo>
                  <a:lnTo>
                    <a:pt x="10701" y="2852"/>
                  </a:lnTo>
                  <a:lnTo>
                    <a:pt x="10454" y="2538"/>
                  </a:lnTo>
                  <a:lnTo>
                    <a:pt x="10185" y="2241"/>
                  </a:lnTo>
                  <a:lnTo>
                    <a:pt x="9892" y="1960"/>
                  </a:lnTo>
                  <a:lnTo>
                    <a:pt x="9575" y="1694"/>
                  </a:lnTo>
                  <a:lnTo>
                    <a:pt x="9407" y="1569"/>
                  </a:lnTo>
                  <a:lnTo>
                    <a:pt x="9231" y="1447"/>
                  </a:lnTo>
                  <a:lnTo>
                    <a:pt x="9050" y="1331"/>
                  </a:lnTo>
                  <a:lnTo>
                    <a:pt x="8860" y="1219"/>
                  </a:lnTo>
                  <a:lnTo>
                    <a:pt x="8661" y="1111"/>
                  </a:lnTo>
                  <a:lnTo>
                    <a:pt x="8452" y="1008"/>
                  </a:lnTo>
                  <a:lnTo>
                    <a:pt x="8238" y="911"/>
                  </a:lnTo>
                  <a:lnTo>
                    <a:pt x="8017" y="821"/>
                  </a:lnTo>
                  <a:lnTo>
                    <a:pt x="7790" y="738"/>
                  </a:lnTo>
                  <a:lnTo>
                    <a:pt x="7559" y="664"/>
                  </a:lnTo>
                  <a:lnTo>
                    <a:pt x="7323" y="599"/>
                  </a:lnTo>
                  <a:lnTo>
                    <a:pt x="7083" y="544"/>
                  </a:lnTo>
                  <a:lnTo>
                    <a:pt x="6841" y="501"/>
                  </a:lnTo>
                  <a:lnTo>
                    <a:pt x="6598" y="469"/>
                  </a:lnTo>
                  <a:lnTo>
                    <a:pt x="6354" y="450"/>
                  </a:lnTo>
                  <a:lnTo>
                    <a:pt x="6109" y="444"/>
                  </a:lnTo>
                  <a:lnTo>
                    <a:pt x="5865" y="453"/>
                  </a:lnTo>
                  <a:lnTo>
                    <a:pt x="5622" y="477"/>
                  </a:lnTo>
                  <a:lnTo>
                    <a:pt x="5335" y="523"/>
                  </a:lnTo>
                  <a:lnTo>
                    <a:pt x="5053" y="586"/>
                  </a:lnTo>
                  <a:lnTo>
                    <a:pt x="4775" y="664"/>
                  </a:lnTo>
                  <a:lnTo>
                    <a:pt x="4504" y="755"/>
                  </a:lnTo>
                  <a:lnTo>
                    <a:pt x="4238" y="859"/>
                  </a:lnTo>
                  <a:lnTo>
                    <a:pt x="3981" y="971"/>
                  </a:lnTo>
                  <a:lnTo>
                    <a:pt x="3733" y="1093"/>
                  </a:lnTo>
                  <a:lnTo>
                    <a:pt x="3494" y="1221"/>
                  </a:lnTo>
                  <a:lnTo>
                    <a:pt x="3266" y="1356"/>
                  </a:lnTo>
                  <a:lnTo>
                    <a:pt x="3048" y="1493"/>
                  </a:lnTo>
                  <a:lnTo>
                    <a:pt x="2844" y="1633"/>
                  </a:lnTo>
                  <a:lnTo>
                    <a:pt x="2653" y="1773"/>
                  </a:lnTo>
                  <a:lnTo>
                    <a:pt x="2476" y="1913"/>
                  </a:lnTo>
                  <a:lnTo>
                    <a:pt x="2314" y="2049"/>
                  </a:lnTo>
                  <a:lnTo>
                    <a:pt x="2168" y="2182"/>
                  </a:lnTo>
                  <a:lnTo>
                    <a:pt x="2039" y="2309"/>
                  </a:lnTo>
                  <a:lnTo>
                    <a:pt x="1811" y="2514"/>
                  </a:lnTo>
                  <a:lnTo>
                    <a:pt x="1594" y="2737"/>
                  </a:lnTo>
                  <a:lnTo>
                    <a:pt x="1390" y="2972"/>
                  </a:lnTo>
                  <a:lnTo>
                    <a:pt x="1196" y="3215"/>
                  </a:lnTo>
                  <a:lnTo>
                    <a:pt x="831" y="3707"/>
                  </a:lnTo>
                  <a:lnTo>
                    <a:pt x="658" y="3946"/>
                  </a:lnTo>
                  <a:lnTo>
                    <a:pt x="489" y="4177"/>
                  </a:lnTo>
                  <a:lnTo>
                    <a:pt x="484" y="4151"/>
                  </a:lnTo>
                  <a:lnTo>
                    <a:pt x="471" y="4133"/>
                  </a:lnTo>
                  <a:lnTo>
                    <a:pt x="451" y="4122"/>
                  </a:lnTo>
                  <a:lnTo>
                    <a:pt x="423" y="4118"/>
                  </a:lnTo>
                  <a:lnTo>
                    <a:pt x="355" y="4125"/>
                  </a:lnTo>
                  <a:lnTo>
                    <a:pt x="273" y="4143"/>
                  </a:lnTo>
                  <a:lnTo>
                    <a:pt x="188" y="4165"/>
                  </a:lnTo>
                  <a:lnTo>
                    <a:pt x="109" y="4180"/>
                  </a:lnTo>
                  <a:lnTo>
                    <a:pt x="42" y="4181"/>
                  </a:lnTo>
                  <a:lnTo>
                    <a:pt x="18" y="4174"/>
                  </a:lnTo>
                  <a:lnTo>
                    <a:pt x="0" y="4159"/>
                  </a:lnTo>
                  <a:close/>
                </a:path>
              </a:pathLst>
            </a:custGeom>
            <a:solidFill>
              <a:srgbClr val="FFBA7F"/>
            </a:solidFill>
            <a:ln w="9525">
              <a:noFill/>
              <a:round/>
              <a:headEnd/>
              <a:tailEnd/>
            </a:ln>
          </p:spPr>
          <p:txBody>
            <a:bodyPr/>
            <a:lstStyle/>
            <a:p>
              <a:endParaRPr lang="en-US"/>
            </a:p>
          </p:txBody>
        </p:sp>
        <p:sp>
          <p:nvSpPr>
            <p:cNvPr id="144414" name="Freeform 30"/>
            <p:cNvSpPr>
              <a:spLocks/>
            </p:cNvSpPr>
            <p:nvPr/>
          </p:nvSpPr>
          <p:spPr bwMode="auto">
            <a:xfrm>
              <a:off x="3845" y="2851"/>
              <a:ext cx="1429" cy="1360"/>
            </a:xfrm>
            <a:custGeom>
              <a:avLst/>
              <a:gdLst/>
              <a:ahLst/>
              <a:cxnLst>
                <a:cxn ang="0">
                  <a:pos x="224" y="3782"/>
                </a:cxn>
                <a:cxn ang="0">
                  <a:pos x="1049" y="2724"/>
                </a:cxn>
                <a:cxn ang="0">
                  <a:pos x="2607" y="1195"/>
                </a:cxn>
                <a:cxn ang="0">
                  <a:pos x="4187" y="336"/>
                </a:cxn>
                <a:cxn ang="0">
                  <a:pos x="5670" y="17"/>
                </a:cxn>
                <a:cxn ang="0">
                  <a:pos x="7041" y="83"/>
                </a:cxn>
                <a:cxn ang="0">
                  <a:pos x="8849" y="715"/>
                </a:cxn>
                <a:cxn ang="0">
                  <a:pos x="10690" y="2112"/>
                </a:cxn>
                <a:cxn ang="0">
                  <a:pos x="11984" y="3967"/>
                </a:cxn>
                <a:cxn ang="0">
                  <a:pos x="12782" y="6309"/>
                </a:cxn>
                <a:cxn ang="0">
                  <a:pos x="13220" y="7415"/>
                </a:cxn>
                <a:cxn ang="0">
                  <a:pos x="14131" y="7686"/>
                </a:cxn>
                <a:cxn ang="0">
                  <a:pos x="14273" y="8449"/>
                </a:cxn>
                <a:cxn ang="0">
                  <a:pos x="13928" y="9988"/>
                </a:cxn>
                <a:cxn ang="0">
                  <a:pos x="13472" y="10653"/>
                </a:cxn>
                <a:cxn ang="0">
                  <a:pos x="12472" y="10412"/>
                </a:cxn>
                <a:cxn ang="0">
                  <a:pos x="11970" y="10612"/>
                </a:cxn>
                <a:cxn ang="0">
                  <a:pos x="10182" y="12174"/>
                </a:cxn>
                <a:cxn ang="0">
                  <a:pos x="8669" y="13059"/>
                </a:cxn>
                <a:cxn ang="0">
                  <a:pos x="6257" y="13575"/>
                </a:cxn>
                <a:cxn ang="0">
                  <a:pos x="5282" y="13543"/>
                </a:cxn>
                <a:cxn ang="0">
                  <a:pos x="3529" y="13097"/>
                </a:cxn>
                <a:cxn ang="0">
                  <a:pos x="2183" y="12440"/>
                </a:cxn>
                <a:cxn ang="0">
                  <a:pos x="1245" y="11654"/>
                </a:cxn>
                <a:cxn ang="0">
                  <a:pos x="611" y="11152"/>
                </a:cxn>
                <a:cxn ang="0">
                  <a:pos x="891" y="10948"/>
                </a:cxn>
                <a:cxn ang="0">
                  <a:pos x="1362" y="11021"/>
                </a:cxn>
                <a:cxn ang="0">
                  <a:pos x="2099" y="11705"/>
                </a:cxn>
                <a:cxn ang="0">
                  <a:pos x="3866" y="12687"/>
                </a:cxn>
                <a:cxn ang="0">
                  <a:pos x="6586" y="13107"/>
                </a:cxn>
                <a:cxn ang="0">
                  <a:pos x="7905" y="12827"/>
                </a:cxn>
                <a:cxn ang="0">
                  <a:pos x="8925" y="12375"/>
                </a:cxn>
                <a:cxn ang="0">
                  <a:pos x="9848" y="11841"/>
                </a:cxn>
                <a:cxn ang="0">
                  <a:pos x="11205" y="10514"/>
                </a:cxn>
                <a:cxn ang="0">
                  <a:pos x="11918" y="9759"/>
                </a:cxn>
                <a:cxn ang="0">
                  <a:pos x="12154" y="9696"/>
                </a:cxn>
                <a:cxn ang="0">
                  <a:pos x="13044" y="9972"/>
                </a:cxn>
                <a:cxn ang="0">
                  <a:pos x="13793" y="9929"/>
                </a:cxn>
                <a:cxn ang="0">
                  <a:pos x="14055" y="9028"/>
                </a:cxn>
                <a:cxn ang="0">
                  <a:pos x="14172" y="8529"/>
                </a:cxn>
                <a:cxn ang="0">
                  <a:pos x="13636" y="8312"/>
                </a:cxn>
                <a:cxn ang="0">
                  <a:pos x="12426" y="7875"/>
                </a:cxn>
                <a:cxn ang="0">
                  <a:pos x="12268" y="7161"/>
                </a:cxn>
                <a:cxn ang="0">
                  <a:pos x="11771" y="4984"/>
                </a:cxn>
                <a:cxn ang="0">
                  <a:pos x="10701" y="2852"/>
                </a:cxn>
                <a:cxn ang="0">
                  <a:pos x="9231" y="1447"/>
                </a:cxn>
                <a:cxn ang="0">
                  <a:pos x="8017" y="821"/>
                </a:cxn>
                <a:cxn ang="0">
                  <a:pos x="6598" y="469"/>
                </a:cxn>
                <a:cxn ang="0">
                  <a:pos x="5053" y="586"/>
                </a:cxn>
                <a:cxn ang="0">
                  <a:pos x="3494" y="1221"/>
                </a:cxn>
                <a:cxn ang="0">
                  <a:pos x="2314" y="2049"/>
                </a:cxn>
                <a:cxn ang="0">
                  <a:pos x="1196" y="3215"/>
                </a:cxn>
                <a:cxn ang="0">
                  <a:pos x="451" y="4122"/>
                </a:cxn>
                <a:cxn ang="0">
                  <a:pos x="42" y="4181"/>
                </a:cxn>
              </a:cxnLst>
              <a:rect l="0" t="0" r="r" b="b"/>
              <a:pathLst>
                <a:path w="14290" h="13595">
                  <a:moveTo>
                    <a:pt x="0" y="4159"/>
                  </a:moveTo>
                  <a:lnTo>
                    <a:pt x="28" y="4101"/>
                  </a:lnTo>
                  <a:lnTo>
                    <a:pt x="65" y="4033"/>
                  </a:lnTo>
                  <a:lnTo>
                    <a:pt x="111" y="3958"/>
                  </a:lnTo>
                  <a:lnTo>
                    <a:pt x="164" y="3873"/>
                  </a:lnTo>
                  <a:lnTo>
                    <a:pt x="224" y="3782"/>
                  </a:lnTo>
                  <a:lnTo>
                    <a:pt x="292" y="3684"/>
                  </a:lnTo>
                  <a:lnTo>
                    <a:pt x="367" y="3580"/>
                  </a:lnTo>
                  <a:lnTo>
                    <a:pt x="447" y="3470"/>
                  </a:lnTo>
                  <a:lnTo>
                    <a:pt x="628" y="3235"/>
                  </a:lnTo>
                  <a:lnTo>
                    <a:pt x="829" y="2985"/>
                  </a:lnTo>
                  <a:lnTo>
                    <a:pt x="1049" y="2724"/>
                  </a:lnTo>
                  <a:lnTo>
                    <a:pt x="1286" y="2457"/>
                  </a:lnTo>
                  <a:lnTo>
                    <a:pt x="1535" y="2188"/>
                  </a:lnTo>
                  <a:lnTo>
                    <a:pt x="1794" y="1924"/>
                  </a:lnTo>
                  <a:lnTo>
                    <a:pt x="2062" y="1667"/>
                  </a:lnTo>
                  <a:lnTo>
                    <a:pt x="2333" y="1422"/>
                  </a:lnTo>
                  <a:lnTo>
                    <a:pt x="2607" y="1195"/>
                  </a:lnTo>
                  <a:lnTo>
                    <a:pt x="2879" y="991"/>
                  </a:lnTo>
                  <a:lnTo>
                    <a:pt x="3147" y="814"/>
                  </a:lnTo>
                  <a:lnTo>
                    <a:pt x="3409" y="667"/>
                  </a:lnTo>
                  <a:lnTo>
                    <a:pt x="3671" y="543"/>
                  </a:lnTo>
                  <a:lnTo>
                    <a:pt x="3930" y="432"/>
                  </a:lnTo>
                  <a:lnTo>
                    <a:pt x="4187" y="336"/>
                  </a:lnTo>
                  <a:lnTo>
                    <a:pt x="4441" y="251"/>
                  </a:lnTo>
                  <a:lnTo>
                    <a:pt x="4692" y="181"/>
                  </a:lnTo>
                  <a:lnTo>
                    <a:pt x="4941" y="122"/>
                  </a:lnTo>
                  <a:lnTo>
                    <a:pt x="5187" y="76"/>
                  </a:lnTo>
                  <a:lnTo>
                    <a:pt x="5430" y="40"/>
                  </a:lnTo>
                  <a:lnTo>
                    <a:pt x="5670" y="17"/>
                  </a:lnTo>
                  <a:lnTo>
                    <a:pt x="5907" y="3"/>
                  </a:lnTo>
                  <a:lnTo>
                    <a:pt x="6140" y="0"/>
                  </a:lnTo>
                  <a:lnTo>
                    <a:pt x="6370" y="6"/>
                  </a:lnTo>
                  <a:lnTo>
                    <a:pt x="6597" y="24"/>
                  </a:lnTo>
                  <a:lnTo>
                    <a:pt x="6821" y="48"/>
                  </a:lnTo>
                  <a:lnTo>
                    <a:pt x="7041" y="83"/>
                  </a:lnTo>
                  <a:lnTo>
                    <a:pt x="7258" y="125"/>
                  </a:lnTo>
                  <a:lnTo>
                    <a:pt x="7470" y="176"/>
                  </a:lnTo>
                  <a:lnTo>
                    <a:pt x="7679" y="234"/>
                  </a:lnTo>
                  <a:lnTo>
                    <a:pt x="8085" y="370"/>
                  </a:lnTo>
                  <a:lnTo>
                    <a:pt x="8476" y="532"/>
                  </a:lnTo>
                  <a:lnTo>
                    <a:pt x="8849" y="715"/>
                  </a:lnTo>
                  <a:lnTo>
                    <a:pt x="9207" y="917"/>
                  </a:lnTo>
                  <a:lnTo>
                    <a:pt x="9544" y="1134"/>
                  </a:lnTo>
                  <a:lnTo>
                    <a:pt x="9865" y="1364"/>
                  </a:lnTo>
                  <a:lnTo>
                    <a:pt x="10166" y="1601"/>
                  </a:lnTo>
                  <a:lnTo>
                    <a:pt x="10431" y="1847"/>
                  </a:lnTo>
                  <a:lnTo>
                    <a:pt x="10690" y="2112"/>
                  </a:lnTo>
                  <a:lnTo>
                    <a:pt x="10940" y="2393"/>
                  </a:lnTo>
                  <a:lnTo>
                    <a:pt x="11179" y="2689"/>
                  </a:lnTo>
                  <a:lnTo>
                    <a:pt x="11404" y="2997"/>
                  </a:lnTo>
                  <a:lnTo>
                    <a:pt x="11615" y="3314"/>
                  </a:lnTo>
                  <a:lnTo>
                    <a:pt x="11809" y="3638"/>
                  </a:lnTo>
                  <a:lnTo>
                    <a:pt x="11984" y="3967"/>
                  </a:lnTo>
                  <a:lnTo>
                    <a:pt x="12164" y="4352"/>
                  </a:lnTo>
                  <a:lnTo>
                    <a:pt x="12320" y="4734"/>
                  </a:lnTo>
                  <a:lnTo>
                    <a:pt x="12455" y="5118"/>
                  </a:lnTo>
                  <a:lnTo>
                    <a:pt x="12575" y="5506"/>
                  </a:lnTo>
                  <a:lnTo>
                    <a:pt x="12682" y="5902"/>
                  </a:lnTo>
                  <a:lnTo>
                    <a:pt x="12782" y="6309"/>
                  </a:lnTo>
                  <a:lnTo>
                    <a:pt x="12878" y="6730"/>
                  </a:lnTo>
                  <a:lnTo>
                    <a:pt x="12974" y="7170"/>
                  </a:lnTo>
                  <a:lnTo>
                    <a:pt x="13018" y="7242"/>
                  </a:lnTo>
                  <a:lnTo>
                    <a:pt x="13075" y="7306"/>
                  </a:lnTo>
                  <a:lnTo>
                    <a:pt x="13142" y="7363"/>
                  </a:lnTo>
                  <a:lnTo>
                    <a:pt x="13220" y="7415"/>
                  </a:lnTo>
                  <a:lnTo>
                    <a:pt x="13304" y="7462"/>
                  </a:lnTo>
                  <a:lnTo>
                    <a:pt x="13395" y="7503"/>
                  </a:lnTo>
                  <a:lnTo>
                    <a:pt x="13587" y="7570"/>
                  </a:lnTo>
                  <a:lnTo>
                    <a:pt x="13783" y="7621"/>
                  </a:lnTo>
                  <a:lnTo>
                    <a:pt x="13969" y="7659"/>
                  </a:lnTo>
                  <a:lnTo>
                    <a:pt x="14131" y="7686"/>
                  </a:lnTo>
                  <a:lnTo>
                    <a:pt x="14198" y="7696"/>
                  </a:lnTo>
                  <a:lnTo>
                    <a:pt x="14255" y="7705"/>
                  </a:lnTo>
                  <a:lnTo>
                    <a:pt x="14280" y="7864"/>
                  </a:lnTo>
                  <a:lnTo>
                    <a:pt x="14290" y="8043"/>
                  </a:lnTo>
                  <a:lnTo>
                    <a:pt x="14287" y="8239"/>
                  </a:lnTo>
                  <a:lnTo>
                    <a:pt x="14273" y="8449"/>
                  </a:lnTo>
                  <a:lnTo>
                    <a:pt x="14247" y="8667"/>
                  </a:lnTo>
                  <a:lnTo>
                    <a:pt x="14213" y="8893"/>
                  </a:lnTo>
                  <a:lnTo>
                    <a:pt x="14117" y="9348"/>
                  </a:lnTo>
                  <a:lnTo>
                    <a:pt x="14060" y="9570"/>
                  </a:lnTo>
                  <a:lnTo>
                    <a:pt x="13995" y="9785"/>
                  </a:lnTo>
                  <a:lnTo>
                    <a:pt x="13928" y="9988"/>
                  </a:lnTo>
                  <a:lnTo>
                    <a:pt x="13856" y="10174"/>
                  </a:lnTo>
                  <a:lnTo>
                    <a:pt x="13782" y="10343"/>
                  </a:lnTo>
                  <a:lnTo>
                    <a:pt x="13707" y="10489"/>
                  </a:lnTo>
                  <a:lnTo>
                    <a:pt x="13632" y="10608"/>
                  </a:lnTo>
                  <a:lnTo>
                    <a:pt x="13558" y="10698"/>
                  </a:lnTo>
                  <a:lnTo>
                    <a:pt x="13472" y="10653"/>
                  </a:lnTo>
                  <a:lnTo>
                    <a:pt x="13379" y="10610"/>
                  </a:lnTo>
                  <a:lnTo>
                    <a:pt x="13179" y="10539"/>
                  </a:lnTo>
                  <a:lnTo>
                    <a:pt x="12968" y="10483"/>
                  </a:lnTo>
                  <a:lnTo>
                    <a:pt x="12758" y="10442"/>
                  </a:lnTo>
                  <a:lnTo>
                    <a:pt x="12562" y="10417"/>
                  </a:lnTo>
                  <a:lnTo>
                    <a:pt x="12472" y="10412"/>
                  </a:lnTo>
                  <a:lnTo>
                    <a:pt x="12390" y="10410"/>
                  </a:lnTo>
                  <a:lnTo>
                    <a:pt x="12318" y="10412"/>
                  </a:lnTo>
                  <a:lnTo>
                    <a:pt x="12255" y="10418"/>
                  </a:lnTo>
                  <a:lnTo>
                    <a:pt x="12205" y="10430"/>
                  </a:lnTo>
                  <a:lnTo>
                    <a:pt x="12170" y="10444"/>
                  </a:lnTo>
                  <a:lnTo>
                    <a:pt x="11970" y="10612"/>
                  </a:lnTo>
                  <a:lnTo>
                    <a:pt x="11764" y="10792"/>
                  </a:lnTo>
                  <a:lnTo>
                    <a:pt x="11552" y="10982"/>
                  </a:lnTo>
                  <a:lnTo>
                    <a:pt x="11336" y="11179"/>
                  </a:lnTo>
                  <a:lnTo>
                    <a:pt x="10888" y="11582"/>
                  </a:lnTo>
                  <a:lnTo>
                    <a:pt x="10422" y="11982"/>
                  </a:lnTo>
                  <a:lnTo>
                    <a:pt x="10182" y="12174"/>
                  </a:lnTo>
                  <a:lnTo>
                    <a:pt x="9938" y="12357"/>
                  </a:lnTo>
                  <a:lnTo>
                    <a:pt x="9691" y="12531"/>
                  </a:lnTo>
                  <a:lnTo>
                    <a:pt x="9440" y="12690"/>
                  </a:lnTo>
                  <a:lnTo>
                    <a:pt x="9186" y="12833"/>
                  </a:lnTo>
                  <a:lnTo>
                    <a:pt x="8929" y="12956"/>
                  </a:lnTo>
                  <a:lnTo>
                    <a:pt x="8669" y="13059"/>
                  </a:lnTo>
                  <a:lnTo>
                    <a:pt x="8407" y="13138"/>
                  </a:lnTo>
                  <a:lnTo>
                    <a:pt x="7870" y="13256"/>
                  </a:lnTo>
                  <a:lnTo>
                    <a:pt x="7325" y="13357"/>
                  </a:lnTo>
                  <a:lnTo>
                    <a:pt x="6784" y="13458"/>
                  </a:lnTo>
                  <a:lnTo>
                    <a:pt x="6518" y="13513"/>
                  </a:lnTo>
                  <a:lnTo>
                    <a:pt x="6257" y="13575"/>
                  </a:lnTo>
                  <a:lnTo>
                    <a:pt x="6129" y="13589"/>
                  </a:lnTo>
                  <a:lnTo>
                    <a:pt x="5984" y="13595"/>
                  </a:lnTo>
                  <a:lnTo>
                    <a:pt x="5825" y="13593"/>
                  </a:lnTo>
                  <a:lnTo>
                    <a:pt x="5655" y="13584"/>
                  </a:lnTo>
                  <a:lnTo>
                    <a:pt x="5472" y="13566"/>
                  </a:lnTo>
                  <a:lnTo>
                    <a:pt x="5282" y="13543"/>
                  </a:lnTo>
                  <a:lnTo>
                    <a:pt x="4885" y="13479"/>
                  </a:lnTo>
                  <a:lnTo>
                    <a:pt x="4479" y="13391"/>
                  </a:lnTo>
                  <a:lnTo>
                    <a:pt x="4080" y="13285"/>
                  </a:lnTo>
                  <a:lnTo>
                    <a:pt x="3888" y="13226"/>
                  </a:lnTo>
                  <a:lnTo>
                    <a:pt x="3704" y="13162"/>
                  </a:lnTo>
                  <a:lnTo>
                    <a:pt x="3529" y="13097"/>
                  </a:lnTo>
                  <a:lnTo>
                    <a:pt x="3367" y="13028"/>
                  </a:lnTo>
                  <a:lnTo>
                    <a:pt x="3123" y="12916"/>
                  </a:lnTo>
                  <a:lnTo>
                    <a:pt x="2869" y="12803"/>
                  </a:lnTo>
                  <a:lnTo>
                    <a:pt x="2604" y="12677"/>
                  </a:lnTo>
                  <a:lnTo>
                    <a:pt x="2326" y="12528"/>
                  </a:lnTo>
                  <a:lnTo>
                    <a:pt x="2183" y="12440"/>
                  </a:lnTo>
                  <a:lnTo>
                    <a:pt x="2036" y="12343"/>
                  </a:lnTo>
                  <a:lnTo>
                    <a:pt x="1885" y="12234"/>
                  </a:lnTo>
                  <a:lnTo>
                    <a:pt x="1731" y="12112"/>
                  </a:lnTo>
                  <a:lnTo>
                    <a:pt x="1574" y="11976"/>
                  </a:lnTo>
                  <a:lnTo>
                    <a:pt x="1412" y="11824"/>
                  </a:lnTo>
                  <a:lnTo>
                    <a:pt x="1245" y="11654"/>
                  </a:lnTo>
                  <a:lnTo>
                    <a:pt x="1076" y="11465"/>
                  </a:lnTo>
                  <a:lnTo>
                    <a:pt x="1011" y="11420"/>
                  </a:lnTo>
                  <a:lnTo>
                    <a:pt x="934" y="11371"/>
                  </a:lnTo>
                  <a:lnTo>
                    <a:pt x="766" y="11265"/>
                  </a:lnTo>
                  <a:lnTo>
                    <a:pt x="684" y="11209"/>
                  </a:lnTo>
                  <a:lnTo>
                    <a:pt x="611" y="11152"/>
                  </a:lnTo>
                  <a:lnTo>
                    <a:pt x="552" y="11093"/>
                  </a:lnTo>
                  <a:lnTo>
                    <a:pt x="512" y="11035"/>
                  </a:lnTo>
                  <a:lnTo>
                    <a:pt x="620" y="11028"/>
                  </a:lnTo>
                  <a:lnTo>
                    <a:pt x="721" y="11011"/>
                  </a:lnTo>
                  <a:lnTo>
                    <a:pt x="812" y="10986"/>
                  </a:lnTo>
                  <a:lnTo>
                    <a:pt x="891" y="10948"/>
                  </a:lnTo>
                  <a:lnTo>
                    <a:pt x="958" y="10897"/>
                  </a:lnTo>
                  <a:lnTo>
                    <a:pt x="1009" y="10830"/>
                  </a:lnTo>
                  <a:lnTo>
                    <a:pt x="1043" y="10746"/>
                  </a:lnTo>
                  <a:lnTo>
                    <a:pt x="1061" y="10644"/>
                  </a:lnTo>
                  <a:lnTo>
                    <a:pt x="1212" y="10850"/>
                  </a:lnTo>
                  <a:lnTo>
                    <a:pt x="1362" y="11021"/>
                  </a:lnTo>
                  <a:lnTo>
                    <a:pt x="1502" y="11164"/>
                  </a:lnTo>
                  <a:lnTo>
                    <a:pt x="1565" y="11227"/>
                  </a:lnTo>
                  <a:lnTo>
                    <a:pt x="1622" y="11284"/>
                  </a:lnTo>
                  <a:lnTo>
                    <a:pt x="1774" y="11429"/>
                  </a:lnTo>
                  <a:lnTo>
                    <a:pt x="1933" y="11568"/>
                  </a:lnTo>
                  <a:lnTo>
                    <a:pt x="2099" y="11705"/>
                  </a:lnTo>
                  <a:lnTo>
                    <a:pt x="2273" y="11836"/>
                  </a:lnTo>
                  <a:lnTo>
                    <a:pt x="2454" y="11962"/>
                  </a:lnTo>
                  <a:lnTo>
                    <a:pt x="2640" y="12083"/>
                  </a:lnTo>
                  <a:lnTo>
                    <a:pt x="3030" y="12308"/>
                  </a:lnTo>
                  <a:lnTo>
                    <a:pt x="3440" y="12510"/>
                  </a:lnTo>
                  <a:lnTo>
                    <a:pt x="3866" y="12687"/>
                  </a:lnTo>
                  <a:lnTo>
                    <a:pt x="4306" y="12836"/>
                  </a:lnTo>
                  <a:lnTo>
                    <a:pt x="4755" y="12955"/>
                  </a:lnTo>
                  <a:lnTo>
                    <a:pt x="5211" y="13044"/>
                  </a:lnTo>
                  <a:lnTo>
                    <a:pt x="5670" y="13101"/>
                  </a:lnTo>
                  <a:lnTo>
                    <a:pt x="6130" y="13123"/>
                  </a:lnTo>
                  <a:lnTo>
                    <a:pt x="6586" y="13107"/>
                  </a:lnTo>
                  <a:lnTo>
                    <a:pt x="6813" y="13086"/>
                  </a:lnTo>
                  <a:lnTo>
                    <a:pt x="7036" y="13054"/>
                  </a:lnTo>
                  <a:lnTo>
                    <a:pt x="7258" y="13013"/>
                  </a:lnTo>
                  <a:lnTo>
                    <a:pt x="7477" y="12961"/>
                  </a:lnTo>
                  <a:lnTo>
                    <a:pt x="7692" y="12900"/>
                  </a:lnTo>
                  <a:lnTo>
                    <a:pt x="7905" y="12827"/>
                  </a:lnTo>
                  <a:lnTo>
                    <a:pt x="8112" y="12743"/>
                  </a:lnTo>
                  <a:lnTo>
                    <a:pt x="8316" y="12648"/>
                  </a:lnTo>
                  <a:lnTo>
                    <a:pt x="8437" y="12591"/>
                  </a:lnTo>
                  <a:lnTo>
                    <a:pt x="8580" y="12529"/>
                  </a:lnTo>
                  <a:lnTo>
                    <a:pt x="8742" y="12458"/>
                  </a:lnTo>
                  <a:lnTo>
                    <a:pt x="8925" y="12375"/>
                  </a:lnTo>
                  <a:lnTo>
                    <a:pt x="9126" y="12275"/>
                  </a:lnTo>
                  <a:lnTo>
                    <a:pt x="9347" y="12155"/>
                  </a:lnTo>
                  <a:lnTo>
                    <a:pt x="9466" y="12087"/>
                  </a:lnTo>
                  <a:lnTo>
                    <a:pt x="9588" y="12011"/>
                  </a:lnTo>
                  <a:lnTo>
                    <a:pt x="9716" y="11930"/>
                  </a:lnTo>
                  <a:lnTo>
                    <a:pt x="9848" y="11841"/>
                  </a:lnTo>
                  <a:lnTo>
                    <a:pt x="10017" y="11701"/>
                  </a:lnTo>
                  <a:lnTo>
                    <a:pt x="10190" y="11548"/>
                  </a:lnTo>
                  <a:lnTo>
                    <a:pt x="10539" y="11213"/>
                  </a:lnTo>
                  <a:lnTo>
                    <a:pt x="10882" y="10860"/>
                  </a:lnTo>
                  <a:lnTo>
                    <a:pt x="11046" y="10686"/>
                  </a:lnTo>
                  <a:lnTo>
                    <a:pt x="11205" y="10514"/>
                  </a:lnTo>
                  <a:lnTo>
                    <a:pt x="11354" y="10352"/>
                  </a:lnTo>
                  <a:lnTo>
                    <a:pt x="11494" y="10200"/>
                  </a:lnTo>
                  <a:lnTo>
                    <a:pt x="11622" y="10061"/>
                  </a:lnTo>
                  <a:lnTo>
                    <a:pt x="11737" y="9940"/>
                  </a:lnTo>
                  <a:lnTo>
                    <a:pt x="11836" y="9838"/>
                  </a:lnTo>
                  <a:lnTo>
                    <a:pt x="11918" y="9759"/>
                  </a:lnTo>
                  <a:lnTo>
                    <a:pt x="11952" y="9730"/>
                  </a:lnTo>
                  <a:lnTo>
                    <a:pt x="11981" y="9706"/>
                  </a:lnTo>
                  <a:lnTo>
                    <a:pt x="12005" y="9691"/>
                  </a:lnTo>
                  <a:lnTo>
                    <a:pt x="12025" y="9683"/>
                  </a:lnTo>
                  <a:lnTo>
                    <a:pt x="12083" y="9685"/>
                  </a:lnTo>
                  <a:lnTo>
                    <a:pt x="12154" y="9696"/>
                  </a:lnTo>
                  <a:lnTo>
                    <a:pt x="12239" y="9715"/>
                  </a:lnTo>
                  <a:lnTo>
                    <a:pt x="12335" y="9742"/>
                  </a:lnTo>
                  <a:lnTo>
                    <a:pt x="12439" y="9773"/>
                  </a:lnTo>
                  <a:lnTo>
                    <a:pt x="12551" y="9810"/>
                  </a:lnTo>
                  <a:lnTo>
                    <a:pt x="12792" y="9891"/>
                  </a:lnTo>
                  <a:lnTo>
                    <a:pt x="13044" y="9972"/>
                  </a:lnTo>
                  <a:lnTo>
                    <a:pt x="13295" y="10046"/>
                  </a:lnTo>
                  <a:lnTo>
                    <a:pt x="13417" y="10076"/>
                  </a:lnTo>
                  <a:lnTo>
                    <a:pt x="13532" y="10101"/>
                  </a:lnTo>
                  <a:lnTo>
                    <a:pt x="13642" y="10117"/>
                  </a:lnTo>
                  <a:lnTo>
                    <a:pt x="13743" y="10125"/>
                  </a:lnTo>
                  <a:lnTo>
                    <a:pt x="13793" y="9929"/>
                  </a:lnTo>
                  <a:lnTo>
                    <a:pt x="13843" y="9746"/>
                  </a:lnTo>
                  <a:lnTo>
                    <a:pt x="13891" y="9577"/>
                  </a:lnTo>
                  <a:lnTo>
                    <a:pt x="13936" y="9421"/>
                  </a:lnTo>
                  <a:lnTo>
                    <a:pt x="13980" y="9278"/>
                  </a:lnTo>
                  <a:lnTo>
                    <a:pt x="14020" y="9148"/>
                  </a:lnTo>
                  <a:lnTo>
                    <a:pt x="14055" y="9028"/>
                  </a:lnTo>
                  <a:lnTo>
                    <a:pt x="14088" y="8920"/>
                  </a:lnTo>
                  <a:lnTo>
                    <a:pt x="14116" y="8823"/>
                  </a:lnTo>
                  <a:lnTo>
                    <a:pt x="14139" y="8736"/>
                  </a:lnTo>
                  <a:lnTo>
                    <a:pt x="14156" y="8658"/>
                  </a:lnTo>
                  <a:lnTo>
                    <a:pt x="14168" y="8590"/>
                  </a:lnTo>
                  <a:lnTo>
                    <a:pt x="14172" y="8529"/>
                  </a:lnTo>
                  <a:lnTo>
                    <a:pt x="14170" y="8477"/>
                  </a:lnTo>
                  <a:lnTo>
                    <a:pt x="14160" y="8432"/>
                  </a:lnTo>
                  <a:lnTo>
                    <a:pt x="14142" y="8394"/>
                  </a:lnTo>
                  <a:lnTo>
                    <a:pt x="13989" y="8367"/>
                  </a:lnTo>
                  <a:lnTo>
                    <a:pt x="13821" y="8342"/>
                  </a:lnTo>
                  <a:lnTo>
                    <a:pt x="13636" y="8312"/>
                  </a:lnTo>
                  <a:lnTo>
                    <a:pt x="13436" y="8275"/>
                  </a:lnTo>
                  <a:lnTo>
                    <a:pt x="13220" y="8225"/>
                  </a:lnTo>
                  <a:lnTo>
                    <a:pt x="12988" y="8159"/>
                  </a:lnTo>
                  <a:lnTo>
                    <a:pt x="12741" y="8071"/>
                  </a:lnTo>
                  <a:lnTo>
                    <a:pt x="12478" y="7957"/>
                  </a:lnTo>
                  <a:lnTo>
                    <a:pt x="12426" y="7875"/>
                  </a:lnTo>
                  <a:lnTo>
                    <a:pt x="12384" y="7784"/>
                  </a:lnTo>
                  <a:lnTo>
                    <a:pt x="12350" y="7682"/>
                  </a:lnTo>
                  <a:lnTo>
                    <a:pt x="12324" y="7570"/>
                  </a:lnTo>
                  <a:lnTo>
                    <a:pt x="12301" y="7446"/>
                  </a:lnTo>
                  <a:lnTo>
                    <a:pt x="12284" y="7310"/>
                  </a:lnTo>
                  <a:lnTo>
                    <a:pt x="12268" y="7161"/>
                  </a:lnTo>
                  <a:lnTo>
                    <a:pt x="12251" y="6998"/>
                  </a:lnTo>
                  <a:lnTo>
                    <a:pt x="12178" y="6584"/>
                  </a:lnTo>
                  <a:lnTo>
                    <a:pt x="12093" y="6175"/>
                  </a:lnTo>
                  <a:lnTo>
                    <a:pt x="11998" y="5772"/>
                  </a:lnTo>
                  <a:lnTo>
                    <a:pt x="11891" y="5375"/>
                  </a:lnTo>
                  <a:lnTo>
                    <a:pt x="11771" y="4984"/>
                  </a:lnTo>
                  <a:lnTo>
                    <a:pt x="11635" y="4603"/>
                  </a:lnTo>
                  <a:lnTo>
                    <a:pt x="11485" y="4230"/>
                  </a:lnTo>
                  <a:lnTo>
                    <a:pt x="11317" y="3868"/>
                  </a:lnTo>
                  <a:lnTo>
                    <a:pt x="11131" y="3517"/>
                  </a:lnTo>
                  <a:lnTo>
                    <a:pt x="10926" y="3177"/>
                  </a:lnTo>
                  <a:lnTo>
                    <a:pt x="10701" y="2852"/>
                  </a:lnTo>
                  <a:lnTo>
                    <a:pt x="10454" y="2538"/>
                  </a:lnTo>
                  <a:lnTo>
                    <a:pt x="10185" y="2241"/>
                  </a:lnTo>
                  <a:lnTo>
                    <a:pt x="9892" y="1960"/>
                  </a:lnTo>
                  <a:lnTo>
                    <a:pt x="9575" y="1694"/>
                  </a:lnTo>
                  <a:lnTo>
                    <a:pt x="9407" y="1569"/>
                  </a:lnTo>
                  <a:lnTo>
                    <a:pt x="9231" y="1447"/>
                  </a:lnTo>
                  <a:lnTo>
                    <a:pt x="9050" y="1331"/>
                  </a:lnTo>
                  <a:lnTo>
                    <a:pt x="8860" y="1219"/>
                  </a:lnTo>
                  <a:lnTo>
                    <a:pt x="8661" y="1111"/>
                  </a:lnTo>
                  <a:lnTo>
                    <a:pt x="8452" y="1008"/>
                  </a:lnTo>
                  <a:lnTo>
                    <a:pt x="8238" y="911"/>
                  </a:lnTo>
                  <a:lnTo>
                    <a:pt x="8017" y="821"/>
                  </a:lnTo>
                  <a:lnTo>
                    <a:pt x="7790" y="738"/>
                  </a:lnTo>
                  <a:lnTo>
                    <a:pt x="7559" y="664"/>
                  </a:lnTo>
                  <a:lnTo>
                    <a:pt x="7323" y="599"/>
                  </a:lnTo>
                  <a:lnTo>
                    <a:pt x="7083" y="544"/>
                  </a:lnTo>
                  <a:lnTo>
                    <a:pt x="6841" y="501"/>
                  </a:lnTo>
                  <a:lnTo>
                    <a:pt x="6598" y="469"/>
                  </a:lnTo>
                  <a:lnTo>
                    <a:pt x="6354" y="450"/>
                  </a:lnTo>
                  <a:lnTo>
                    <a:pt x="6109" y="444"/>
                  </a:lnTo>
                  <a:lnTo>
                    <a:pt x="5865" y="453"/>
                  </a:lnTo>
                  <a:lnTo>
                    <a:pt x="5622" y="477"/>
                  </a:lnTo>
                  <a:lnTo>
                    <a:pt x="5335" y="523"/>
                  </a:lnTo>
                  <a:lnTo>
                    <a:pt x="5053" y="586"/>
                  </a:lnTo>
                  <a:lnTo>
                    <a:pt x="4775" y="664"/>
                  </a:lnTo>
                  <a:lnTo>
                    <a:pt x="4504" y="755"/>
                  </a:lnTo>
                  <a:lnTo>
                    <a:pt x="4238" y="859"/>
                  </a:lnTo>
                  <a:lnTo>
                    <a:pt x="3981" y="971"/>
                  </a:lnTo>
                  <a:lnTo>
                    <a:pt x="3733" y="1093"/>
                  </a:lnTo>
                  <a:lnTo>
                    <a:pt x="3494" y="1221"/>
                  </a:lnTo>
                  <a:lnTo>
                    <a:pt x="3266" y="1356"/>
                  </a:lnTo>
                  <a:lnTo>
                    <a:pt x="3048" y="1493"/>
                  </a:lnTo>
                  <a:lnTo>
                    <a:pt x="2844" y="1633"/>
                  </a:lnTo>
                  <a:lnTo>
                    <a:pt x="2653" y="1773"/>
                  </a:lnTo>
                  <a:lnTo>
                    <a:pt x="2476" y="1913"/>
                  </a:lnTo>
                  <a:lnTo>
                    <a:pt x="2314" y="2049"/>
                  </a:lnTo>
                  <a:lnTo>
                    <a:pt x="2168" y="2182"/>
                  </a:lnTo>
                  <a:lnTo>
                    <a:pt x="2039" y="2309"/>
                  </a:lnTo>
                  <a:lnTo>
                    <a:pt x="1811" y="2514"/>
                  </a:lnTo>
                  <a:lnTo>
                    <a:pt x="1594" y="2737"/>
                  </a:lnTo>
                  <a:lnTo>
                    <a:pt x="1390" y="2972"/>
                  </a:lnTo>
                  <a:lnTo>
                    <a:pt x="1196" y="3215"/>
                  </a:lnTo>
                  <a:lnTo>
                    <a:pt x="831" y="3707"/>
                  </a:lnTo>
                  <a:lnTo>
                    <a:pt x="658" y="3946"/>
                  </a:lnTo>
                  <a:lnTo>
                    <a:pt x="489" y="4177"/>
                  </a:lnTo>
                  <a:lnTo>
                    <a:pt x="484" y="4151"/>
                  </a:lnTo>
                  <a:lnTo>
                    <a:pt x="471" y="4133"/>
                  </a:lnTo>
                  <a:lnTo>
                    <a:pt x="451" y="4122"/>
                  </a:lnTo>
                  <a:lnTo>
                    <a:pt x="423" y="4118"/>
                  </a:lnTo>
                  <a:lnTo>
                    <a:pt x="355" y="4125"/>
                  </a:lnTo>
                  <a:lnTo>
                    <a:pt x="273" y="4143"/>
                  </a:lnTo>
                  <a:lnTo>
                    <a:pt x="188" y="4165"/>
                  </a:lnTo>
                  <a:lnTo>
                    <a:pt x="109" y="4180"/>
                  </a:lnTo>
                  <a:lnTo>
                    <a:pt x="42" y="4181"/>
                  </a:lnTo>
                  <a:lnTo>
                    <a:pt x="18" y="4174"/>
                  </a:lnTo>
                  <a:lnTo>
                    <a:pt x="0" y="4159"/>
                  </a:lnTo>
                </a:path>
              </a:pathLst>
            </a:custGeom>
            <a:noFill/>
            <a:ln w="6350">
              <a:solidFill>
                <a:srgbClr val="000000"/>
              </a:solidFill>
              <a:prstDash val="solid"/>
              <a:round/>
              <a:headEnd/>
              <a:tailEnd/>
            </a:ln>
          </p:spPr>
          <p:txBody>
            <a:bodyPr/>
            <a:lstStyle/>
            <a:p>
              <a:endParaRPr lang="en-US"/>
            </a:p>
          </p:txBody>
        </p:sp>
        <p:sp>
          <p:nvSpPr>
            <p:cNvPr id="144415" name="Freeform 31"/>
            <p:cNvSpPr>
              <a:spLocks/>
            </p:cNvSpPr>
            <p:nvPr/>
          </p:nvSpPr>
          <p:spPr bwMode="auto">
            <a:xfrm>
              <a:off x="4016" y="3074"/>
              <a:ext cx="925" cy="925"/>
            </a:xfrm>
            <a:custGeom>
              <a:avLst/>
              <a:gdLst/>
              <a:ahLst/>
              <a:cxnLst>
                <a:cxn ang="0">
                  <a:pos x="24" y="4152"/>
                </a:cxn>
                <a:cxn ang="0">
                  <a:pos x="146" y="3470"/>
                </a:cxn>
                <a:cxn ang="0">
                  <a:pos x="364" y="2825"/>
                </a:cxn>
                <a:cxn ang="0">
                  <a:pos x="670" y="2227"/>
                </a:cxn>
                <a:cxn ang="0">
                  <a:pos x="1056" y="1683"/>
                </a:cxn>
                <a:cxn ang="0">
                  <a:pos x="1515" y="1202"/>
                </a:cxn>
                <a:cxn ang="0">
                  <a:pos x="2040" y="790"/>
                </a:cxn>
                <a:cxn ang="0">
                  <a:pos x="2620" y="456"/>
                </a:cxn>
                <a:cxn ang="0">
                  <a:pos x="3250" y="208"/>
                </a:cxn>
                <a:cxn ang="0">
                  <a:pos x="3921" y="53"/>
                </a:cxn>
                <a:cxn ang="0">
                  <a:pos x="4625" y="0"/>
                </a:cxn>
                <a:cxn ang="0">
                  <a:pos x="5330" y="53"/>
                </a:cxn>
                <a:cxn ang="0">
                  <a:pos x="6001" y="208"/>
                </a:cxn>
                <a:cxn ang="0">
                  <a:pos x="6630" y="456"/>
                </a:cxn>
                <a:cxn ang="0">
                  <a:pos x="7212" y="790"/>
                </a:cxn>
                <a:cxn ang="0">
                  <a:pos x="7735" y="1202"/>
                </a:cxn>
                <a:cxn ang="0">
                  <a:pos x="8195" y="1683"/>
                </a:cxn>
                <a:cxn ang="0">
                  <a:pos x="8581" y="2227"/>
                </a:cxn>
                <a:cxn ang="0">
                  <a:pos x="8887" y="2825"/>
                </a:cxn>
                <a:cxn ang="0">
                  <a:pos x="9105" y="3470"/>
                </a:cxn>
                <a:cxn ang="0">
                  <a:pos x="9227" y="4152"/>
                </a:cxn>
                <a:cxn ang="0">
                  <a:pos x="9245" y="4864"/>
                </a:cxn>
                <a:cxn ang="0">
                  <a:pos x="9157" y="5557"/>
                </a:cxn>
                <a:cxn ang="0">
                  <a:pos x="8970" y="6216"/>
                </a:cxn>
                <a:cxn ang="0">
                  <a:pos x="8693" y="6830"/>
                </a:cxn>
                <a:cxn ang="0">
                  <a:pos x="8331" y="7393"/>
                </a:cxn>
                <a:cxn ang="0">
                  <a:pos x="7896" y="7896"/>
                </a:cxn>
                <a:cxn ang="0">
                  <a:pos x="7393" y="8332"/>
                </a:cxn>
                <a:cxn ang="0">
                  <a:pos x="6830" y="8692"/>
                </a:cxn>
                <a:cxn ang="0">
                  <a:pos x="6216" y="8970"/>
                </a:cxn>
                <a:cxn ang="0">
                  <a:pos x="5558" y="9157"/>
                </a:cxn>
                <a:cxn ang="0">
                  <a:pos x="4863" y="9244"/>
                </a:cxn>
                <a:cxn ang="0">
                  <a:pos x="4153" y="9227"/>
                </a:cxn>
                <a:cxn ang="0">
                  <a:pos x="3469" y="9106"/>
                </a:cxn>
                <a:cxn ang="0">
                  <a:pos x="2825" y="8887"/>
                </a:cxn>
                <a:cxn ang="0">
                  <a:pos x="2227" y="8581"/>
                </a:cxn>
                <a:cxn ang="0">
                  <a:pos x="1683" y="8194"/>
                </a:cxn>
                <a:cxn ang="0">
                  <a:pos x="1202" y="7735"/>
                </a:cxn>
                <a:cxn ang="0">
                  <a:pos x="790" y="7212"/>
                </a:cxn>
                <a:cxn ang="0">
                  <a:pos x="456" y="6631"/>
                </a:cxn>
                <a:cxn ang="0">
                  <a:pos x="208" y="6001"/>
                </a:cxn>
                <a:cxn ang="0">
                  <a:pos x="54" y="5330"/>
                </a:cxn>
                <a:cxn ang="0">
                  <a:pos x="0" y="4625"/>
                </a:cxn>
              </a:cxnLst>
              <a:rect l="0" t="0" r="r" b="b"/>
              <a:pathLst>
                <a:path w="9251" h="9251">
                  <a:moveTo>
                    <a:pt x="0" y="4625"/>
                  </a:moveTo>
                  <a:lnTo>
                    <a:pt x="6" y="4387"/>
                  </a:lnTo>
                  <a:lnTo>
                    <a:pt x="24" y="4152"/>
                  </a:lnTo>
                  <a:lnTo>
                    <a:pt x="54" y="3921"/>
                  </a:lnTo>
                  <a:lnTo>
                    <a:pt x="95" y="3693"/>
                  </a:lnTo>
                  <a:lnTo>
                    <a:pt x="146" y="3470"/>
                  </a:lnTo>
                  <a:lnTo>
                    <a:pt x="208" y="3250"/>
                  </a:lnTo>
                  <a:lnTo>
                    <a:pt x="280" y="3035"/>
                  </a:lnTo>
                  <a:lnTo>
                    <a:pt x="364" y="2825"/>
                  </a:lnTo>
                  <a:lnTo>
                    <a:pt x="456" y="2621"/>
                  </a:lnTo>
                  <a:lnTo>
                    <a:pt x="558" y="2421"/>
                  </a:lnTo>
                  <a:lnTo>
                    <a:pt x="670" y="2227"/>
                  </a:lnTo>
                  <a:lnTo>
                    <a:pt x="790" y="2039"/>
                  </a:lnTo>
                  <a:lnTo>
                    <a:pt x="919" y="1858"/>
                  </a:lnTo>
                  <a:lnTo>
                    <a:pt x="1056" y="1683"/>
                  </a:lnTo>
                  <a:lnTo>
                    <a:pt x="1202" y="1515"/>
                  </a:lnTo>
                  <a:lnTo>
                    <a:pt x="1355" y="1355"/>
                  </a:lnTo>
                  <a:lnTo>
                    <a:pt x="1515" y="1202"/>
                  </a:lnTo>
                  <a:lnTo>
                    <a:pt x="1683" y="1056"/>
                  </a:lnTo>
                  <a:lnTo>
                    <a:pt x="1858" y="919"/>
                  </a:lnTo>
                  <a:lnTo>
                    <a:pt x="2040" y="790"/>
                  </a:lnTo>
                  <a:lnTo>
                    <a:pt x="2227" y="669"/>
                  </a:lnTo>
                  <a:lnTo>
                    <a:pt x="2421" y="558"/>
                  </a:lnTo>
                  <a:lnTo>
                    <a:pt x="2620" y="456"/>
                  </a:lnTo>
                  <a:lnTo>
                    <a:pt x="2825" y="363"/>
                  </a:lnTo>
                  <a:lnTo>
                    <a:pt x="3035" y="281"/>
                  </a:lnTo>
                  <a:lnTo>
                    <a:pt x="3250" y="208"/>
                  </a:lnTo>
                  <a:lnTo>
                    <a:pt x="3469" y="146"/>
                  </a:lnTo>
                  <a:lnTo>
                    <a:pt x="3694" y="94"/>
                  </a:lnTo>
                  <a:lnTo>
                    <a:pt x="3921" y="53"/>
                  </a:lnTo>
                  <a:lnTo>
                    <a:pt x="4153" y="23"/>
                  </a:lnTo>
                  <a:lnTo>
                    <a:pt x="4387" y="6"/>
                  </a:lnTo>
                  <a:lnTo>
                    <a:pt x="4625" y="0"/>
                  </a:lnTo>
                  <a:lnTo>
                    <a:pt x="4863" y="6"/>
                  </a:lnTo>
                  <a:lnTo>
                    <a:pt x="5099" y="23"/>
                  </a:lnTo>
                  <a:lnTo>
                    <a:pt x="5330" y="53"/>
                  </a:lnTo>
                  <a:lnTo>
                    <a:pt x="5558" y="94"/>
                  </a:lnTo>
                  <a:lnTo>
                    <a:pt x="5781" y="146"/>
                  </a:lnTo>
                  <a:lnTo>
                    <a:pt x="6001" y="208"/>
                  </a:lnTo>
                  <a:lnTo>
                    <a:pt x="6216" y="281"/>
                  </a:lnTo>
                  <a:lnTo>
                    <a:pt x="6426" y="363"/>
                  </a:lnTo>
                  <a:lnTo>
                    <a:pt x="6630" y="456"/>
                  </a:lnTo>
                  <a:lnTo>
                    <a:pt x="6830" y="558"/>
                  </a:lnTo>
                  <a:lnTo>
                    <a:pt x="7024" y="669"/>
                  </a:lnTo>
                  <a:lnTo>
                    <a:pt x="7212" y="790"/>
                  </a:lnTo>
                  <a:lnTo>
                    <a:pt x="7393" y="919"/>
                  </a:lnTo>
                  <a:lnTo>
                    <a:pt x="7567" y="1056"/>
                  </a:lnTo>
                  <a:lnTo>
                    <a:pt x="7735" y="1202"/>
                  </a:lnTo>
                  <a:lnTo>
                    <a:pt x="7896" y="1355"/>
                  </a:lnTo>
                  <a:lnTo>
                    <a:pt x="8049" y="1515"/>
                  </a:lnTo>
                  <a:lnTo>
                    <a:pt x="8195" y="1683"/>
                  </a:lnTo>
                  <a:lnTo>
                    <a:pt x="8331" y="1858"/>
                  </a:lnTo>
                  <a:lnTo>
                    <a:pt x="8461" y="2039"/>
                  </a:lnTo>
                  <a:lnTo>
                    <a:pt x="8581" y="2227"/>
                  </a:lnTo>
                  <a:lnTo>
                    <a:pt x="8693" y="2421"/>
                  </a:lnTo>
                  <a:lnTo>
                    <a:pt x="8795" y="2621"/>
                  </a:lnTo>
                  <a:lnTo>
                    <a:pt x="8887" y="2825"/>
                  </a:lnTo>
                  <a:lnTo>
                    <a:pt x="8970" y="3035"/>
                  </a:lnTo>
                  <a:lnTo>
                    <a:pt x="9042" y="3250"/>
                  </a:lnTo>
                  <a:lnTo>
                    <a:pt x="9105" y="3470"/>
                  </a:lnTo>
                  <a:lnTo>
                    <a:pt x="9157" y="3693"/>
                  </a:lnTo>
                  <a:lnTo>
                    <a:pt x="9198" y="3921"/>
                  </a:lnTo>
                  <a:lnTo>
                    <a:pt x="9227" y="4152"/>
                  </a:lnTo>
                  <a:lnTo>
                    <a:pt x="9245" y="4387"/>
                  </a:lnTo>
                  <a:lnTo>
                    <a:pt x="9251" y="4625"/>
                  </a:lnTo>
                  <a:lnTo>
                    <a:pt x="9245" y="4864"/>
                  </a:lnTo>
                  <a:lnTo>
                    <a:pt x="9227" y="5098"/>
                  </a:lnTo>
                  <a:lnTo>
                    <a:pt x="9198" y="5330"/>
                  </a:lnTo>
                  <a:lnTo>
                    <a:pt x="9157" y="5557"/>
                  </a:lnTo>
                  <a:lnTo>
                    <a:pt x="9105" y="5782"/>
                  </a:lnTo>
                  <a:lnTo>
                    <a:pt x="9042" y="6001"/>
                  </a:lnTo>
                  <a:lnTo>
                    <a:pt x="8970" y="6216"/>
                  </a:lnTo>
                  <a:lnTo>
                    <a:pt x="8887" y="6426"/>
                  </a:lnTo>
                  <a:lnTo>
                    <a:pt x="8795" y="6631"/>
                  </a:lnTo>
                  <a:lnTo>
                    <a:pt x="8693" y="6830"/>
                  </a:lnTo>
                  <a:lnTo>
                    <a:pt x="8581" y="7024"/>
                  </a:lnTo>
                  <a:lnTo>
                    <a:pt x="8461" y="7212"/>
                  </a:lnTo>
                  <a:lnTo>
                    <a:pt x="8331" y="7393"/>
                  </a:lnTo>
                  <a:lnTo>
                    <a:pt x="8195" y="7568"/>
                  </a:lnTo>
                  <a:lnTo>
                    <a:pt x="8049" y="7735"/>
                  </a:lnTo>
                  <a:lnTo>
                    <a:pt x="7896" y="7896"/>
                  </a:lnTo>
                  <a:lnTo>
                    <a:pt x="7735" y="8049"/>
                  </a:lnTo>
                  <a:lnTo>
                    <a:pt x="7567" y="8194"/>
                  </a:lnTo>
                  <a:lnTo>
                    <a:pt x="7393" y="8332"/>
                  </a:lnTo>
                  <a:lnTo>
                    <a:pt x="7212" y="8461"/>
                  </a:lnTo>
                  <a:lnTo>
                    <a:pt x="7024" y="8581"/>
                  </a:lnTo>
                  <a:lnTo>
                    <a:pt x="6830" y="8692"/>
                  </a:lnTo>
                  <a:lnTo>
                    <a:pt x="6630" y="8794"/>
                  </a:lnTo>
                  <a:lnTo>
                    <a:pt x="6426" y="8887"/>
                  </a:lnTo>
                  <a:lnTo>
                    <a:pt x="6216" y="8970"/>
                  </a:lnTo>
                  <a:lnTo>
                    <a:pt x="6001" y="9043"/>
                  </a:lnTo>
                  <a:lnTo>
                    <a:pt x="5781" y="9106"/>
                  </a:lnTo>
                  <a:lnTo>
                    <a:pt x="5558" y="9157"/>
                  </a:lnTo>
                  <a:lnTo>
                    <a:pt x="5330" y="9198"/>
                  </a:lnTo>
                  <a:lnTo>
                    <a:pt x="5099" y="9227"/>
                  </a:lnTo>
                  <a:lnTo>
                    <a:pt x="4863" y="9244"/>
                  </a:lnTo>
                  <a:lnTo>
                    <a:pt x="4625" y="9251"/>
                  </a:lnTo>
                  <a:lnTo>
                    <a:pt x="4387" y="9244"/>
                  </a:lnTo>
                  <a:lnTo>
                    <a:pt x="4153" y="9227"/>
                  </a:lnTo>
                  <a:lnTo>
                    <a:pt x="3921" y="9198"/>
                  </a:lnTo>
                  <a:lnTo>
                    <a:pt x="3694" y="9157"/>
                  </a:lnTo>
                  <a:lnTo>
                    <a:pt x="3469" y="9106"/>
                  </a:lnTo>
                  <a:lnTo>
                    <a:pt x="3250" y="9043"/>
                  </a:lnTo>
                  <a:lnTo>
                    <a:pt x="3035" y="8970"/>
                  </a:lnTo>
                  <a:lnTo>
                    <a:pt x="2825" y="8887"/>
                  </a:lnTo>
                  <a:lnTo>
                    <a:pt x="2620" y="8794"/>
                  </a:lnTo>
                  <a:lnTo>
                    <a:pt x="2421" y="8692"/>
                  </a:lnTo>
                  <a:lnTo>
                    <a:pt x="2227" y="8581"/>
                  </a:lnTo>
                  <a:lnTo>
                    <a:pt x="2040" y="8461"/>
                  </a:lnTo>
                  <a:lnTo>
                    <a:pt x="1858" y="8332"/>
                  </a:lnTo>
                  <a:lnTo>
                    <a:pt x="1683" y="8194"/>
                  </a:lnTo>
                  <a:lnTo>
                    <a:pt x="1515" y="8049"/>
                  </a:lnTo>
                  <a:lnTo>
                    <a:pt x="1355" y="7896"/>
                  </a:lnTo>
                  <a:lnTo>
                    <a:pt x="1202" y="7735"/>
                  </a:lnTo>
                  <a:lnTo>
                    <a:pt x="1056" y="7568"/>
                  </a:lnTo>
                  <a:lnTo>
                    <a:pt x="919" y="7393"/>
                  </a:lnTo>
                  <a:lnTo>
                    <a:pt x="790" y="7212"/>
                  </a:lnTo>
                  <a:lnTo>
                    <a:pt x="670" y="7024"/>
                  </a:lnTo>
                  <a:lnTo>
                    <a:pt x="558" y="6830"/>
                  </a:lnTo>
                  <a:lnTo>
                    <a:pt x="456" y="6631"/>
                  </a:lnTo>
                  <a:lnTo>
                    <a:pt x="364" y="6426"/>
                  </a:lnTo>
                  <a:lnTo>
                    <a:pt x="280" y="6216"/>
                  </a:lnTo>
                  <a:lnTo>
                    <a:pt x="208" y="6001"/>
                  </a:lnTo>
                  <a:lnTo>
                    <a:pt x="146" y="5782"/>
                  </a:lnTo>
                  <a:lnTo>
                    <a:pt x="95" y="5557"/>
                  </a:lnTo>
                  <a:lnTo>
                    <a:pt x="54" y="5330"/>
                  </a:lnTo>
                  <a:lnTo>
                    <a:pt x="24" y="5098"/>
                  </a:lnTo>
                  <a:lnTo>
                    <a:pt x="6" y="4864"/>
                  </a:lnTo>
                  <a:lnTo>
                    <a:pt x="0" y="4625"/>
                  </a:lnTo>
                  <a:close/>
                </a:path>
              </a:pathLst>
            </a:custGeom>
            <a:solidFill>
              <a:srgbClr val="C1FFFF"/>
            </a:solidFill>
            <a:ln w="9525">
              <a:noFill/>
              <a:round/>
              <a:headEnd/>
              <a:tailEnd/>
            </a:ln>
          </p:spPr>
          <p:txBody>
            <a:bodyPr/>
            <a:lstStyle/>
            <a:p>
              <a:endParaRPr lang="en-US"/>
            </a:p>
          </p:txBody>
        </p:sp>
        <p:sp>
          <p:nvSpPr>
            <p:cNvPr id="144416" name="Freeform 32"/>
            <p:cNvSpPr>
              <a:spLocks/>
            </p:cNvSpPr>
            <p:nvPr/>
          </p:nvSpPr>
          <p:spPr bwMode="auto">
            <a:xfrm>
              <a:off x="4038" y="3096"/>
              <a:ext cx="881" cy="881"/>
            </a:xfrm>
            <a:custGeom>
              <a:avLst/>
              <a:gdLst/>
              <a:ahLst/>
              <a:cxnLst>
                <a:cxn ang="0">
                  <a:pos x="23" y="4860"/>
                </a:cxn>
                <a:cxn ang="0">
                  <a:pos x="139" y="5511"/>
                </a:cxn>
                <a:cxn ang="0">
                  <a:pos x="346" y="6125"/>
                </a:cxn>
                <a:cxn ang="0">
                  <a:pos x="638" y="6696"/>
                </a:cxn>
                <a:cxn ang="0">
                  <a:pos x="1006" y="7214"/>
                </a:cxn>
                <a:cxn ang="0">
                  <a:pos x="1444" y="7673"/>
                </a:cxn>
                <a:cxn ang="0">
                  <a:pos x="1944" y="8065"/>
                </a:cxn>
                <a:cxn ang="0">
                  <a:pos x="2497" y="8384"/>
                </a:cxn>
                <a:cxn ang="0">
                  <a:pos x="3097" y="8620"/>
                </a:cxn>
                <a:cxn ang="0">
                  <a:pos x="3737" y="8767"/>
                </a:cxn>
                <a:cxn ang="0">
                  <a:pos x="4408" y="8818"/>
                </a:cxn>
                <a:cxn ang="0">
                  <a:pos x="5080" y="8767"/>
                </a:cxn>
                <a:cxn ang="0">
                  <a:pos x="5719" y="8620"/>
                </a:cxn>
                <a:cxn ang="0">
                  <a:pos x="6319" y="8384"/>
                </a:cxn>
                <a:cxn ang="0">
                  <a:pos x="6873" y="8065"/>
                </a:cxn>
                <a:cxn ang="0">
                  <a:pos x="7372" y="7673"/>
                </a:cxn>
                <a:cxn ang="0">
                  <a:pos x="7810" y="7214"/>
                </a:cxn>
                <a:cxn ang="0">
                  <a:pos x="8179" y="6696"/>
                </a:cxn>
                <a:cxn ang="0">
                  <a:pos x="8470" y="6125"/>
                </a:cxn>
                <a:cxn ang="0">
                  <a:pos x="8679" y="5511"/>
                </a:cxn>
                <a:cxn ang="0">
                  <a:pos x="8794" y="4860"/>
                </a:cxn>
                <a:cxn ang="0">
                  <a:pos x="8811" y="4182"/>
                </a:cxn>
                <a:cxn ang="0">
                  <a:pos x="8728" y="3521"/>
                </a:cxn>
                <a:cxn ang="0">
                  <a:pos x="8549" y="2893"/>
                </a:cxn>
                <a:cxn ang="0">
                  <a:pos x="8285" y="2308"/>
                </a:cxn>
                <a:cxn ang="0">
                  <a:pos x="7941" y="1772"/>
                </a:cxn>
                <a:cxn ang="0">
                  <a:pos x="7526" y="1292"/>
                </a:cxn>
                <a:cxn ang="0">
                  <a:pos x="7046" y="877"/>
                </a:cxn>
                <a:cxn ang="0">
                  <a:pos x="6510" y="533"/>
                </a:cxn>
                <a:cxn ang="0">
                  <a:pos x="5925" y="269"/>
                </a:cxn>
                <a:cxn ang="0">
                  <a:pos x="5297" y="90"/>
                </a:cxn>
                <a:cxn ang="0">
                  <a:pos x="4636" y="6"/>
                </a:cxn>
                <a:cxn ang="0">
                  <a:pos x="3957" y="24"/>
                </a:cxn>
                <a:cxn ang="0">
                  <a:pos x="3306" y="139"/>
                </a:cxn>
                <a:cxn ang="0">
                  <a:pos x="2693" y="347"/>
                </a:cxn>
                <a:cxn ang="0">
                  <a:pos x="2123" y="639"/>
                </a:cxn>
                <a:cxn ang="0">
                  <a:pos x="1604" y="1008"/>
                </a:cxn>
                <a:cxn ang="0">
                  <a:pos x="1145" y="1445"/>
                </a:cxn>
                <a:cxn ang="0">
                  <a:pos x="753" y="1944"/>
                </a:cxn>
                <a:cxn ang="0">
                  <a:pos x="435" y="2498"/>
                </a:cxn>
                <a:cxn ang="0">
                  <a:pos x="198" y="3098"/>
                </a:cxn>
                <a:cxn ang="0">
                  <a:pos x="51" y="3738"/>
                </a:cxn>
                <a:cxn ang="0">
                  <a:pos x="0" y="4409"/>
                </a:cxn>
              </a:cxnLst>
              <a:rect l="0" t="0" r="r" b="b"/>
              <a:pathLst>
                <a:path w="8817" h="8818">
                  <a:moveTo>
                    <a:pt x="0" y="4409"/>
                  </a:moveTo>
                  <a:lnTo>
                    <a:pt x="5" y="4636"/>
                  </a:lnTo>
                  <a:lnTo>
                    <a:pt x="23" y="4860"/>
                  </a:lnTo>
                  <a:lnTo>
                    <a:pt x="51" y="5081"/>
                  </a:lnTo>
                  <a:lnTo>
                    <a:pt x="90" y="5298"/>
                  </a:lnTo>
                  <a:lnTo>
                    <a:pt x="139" y="5511"/>
                  </a:lnTo>
                  <a:lnTo>
                    <a:pt x="198" y="5720"/>
                  </a:lnTo>
                  <a:lnTo>
                    <a:pt x="267" y="5925"/>
                  </a:lnTo>
                  <a:lnTo>
                    <a:pt x="346" y="6125"/>
                  </a:lnTo>
                  <a:lnTo>
                    <a:pt x="435" y="6321"/>
                  </a:lnTo>
                  <a:lnTo>
                    <a:pt x="532" y="6511"/>
                  </a:lnTo>
                  <a:lnTo>
                    <a:pt x="638" y="6696"/>
                  </a:lnTo>
                  <a:lnTo>
                    <a:pt x="753" y="6874"/>
                  </a:lnTo>
                  <a:lnTo>
                    <a:pt x="876" y="7048"/>
                  </a:lnTo>
                  <a:lnTo>
                    <a:pt x="1006" y="7214"/>
                  </a:lnTo>
                  <a:lnTo>
                    <a:pt x="1145" y="7374"/>
                  </a:lnTo>
                  <a:lnTo>
                    <a:pt x="1291" y="7527"/>
                  </a:lnTo>
                  <a:lnTo>
                    <a:pt x="1444" y="7673"/>
                  </a:lnTo>
                  <a:lnTo>
                    <a:pt x="1604" y="7811"/>
                  </a:lnTo>
                  <a:lnTo>
                    <a:pt x="1770" y="7943"/>
                  </a:lnTo>
                  <a:lnTo>
                    <a:pt x="1944" y="8065"/>
                  </a:lnTo>
                  <a:lnTo>
                    <a:pt x="2123" y="8180"/>
                  </a:lnTo>
                  <a:lnTo>
                    <a:pt x="2307" y="8287"/>
                  </a:lnTo>
                  <a:lnTo>
                    <a:pt x="2497" y="8384"/>
                  </a:lnTo>
                  <a:lnTo>
                    <a:pt x="2693" y="8471"/>
                  </a:lnTo>
                  <a:lnTo>
                    <a:pt x="2893" y="8551"/>
                  </a:lnTo>
                  <a:lnTo>
                    <a:pt x="3097" y="8620"/>
                  </a:lnTo>
                  <a:lnTo>
                    <a:pt x="3306" y="8679"/>
                  </a:lnTo>
                  <a:lnTo>
                    <a:pt x="3520" y="8728"/>
                  </a:lnTo>
                  <a:lnTo>
                    <a:pt x="3737" y="8767"/>
                  </a:lnTo>
                  <a:lnTo>
                    <a:pt x="3957" y="8796"/>
                  </a:lnTo>
                  <a:lnTo>
                    <a:pt x="4182" y="8812"/>
                  </a:lnTo>
                  <a:lnTo>
                    <a:pt x="4408" y="8818"/>
                  </a:lnTo>
                  <a:lnTo>
                    <a:pt x="4636" y="8812"/>
                  </a:lnTo>
                  <a:lnTo>
                    <a:pt x="4859" y="8796"/>
                  </a:lnTo>
                  <a:lnTo>
                    <a:pt x="5080" y="8767"/>
                  </a:lnTo>
                  <a:lnTo>
                    <a:pt x="5297" y="8728"/>
                  </a:lnTo>
                  <a:lnTo>
                    <a:pt x="5510" y="8679"/>
                  </a:lnTo>
                  <a:lnTo>
                    <a:pt x="5719" y="8620"/>
                  </a:lnTo>
                  <a:lnTo>
                    <a:pt x="5925" y="8551"/>
                  </a:lnTo>
                  <a:lnTo>
                    <a:pt x="6125" y="8471"/>
                  </a:lnTo>
                  <a:lnTo>
                    <a:pt x="6319" y="8384"/>
                  </a:lnTo>
                  <a:lnTo>
                    <a:pt x="6510" y="8287"/>
                  </a:lnTo>
                  <a:lnTo>
                    <a:pt x="6694" y="8180"/>
                  </a:lnTo>
                  <a:lnTo>
                    <a:pt x="6873" y="8065"/>
                  </a:lnTo>
                  <a:lnTo>
                    <a:pt x="7046" y="7943"/>
                  </a:lnTo>
                  <a:lnTo>
                    <a:pt x="7212" y="7811"/>
                  </a:lnTo>
                  <a:lnTo>
                    <a:pt x="7372" y="7673"/>
                  </a:lnTo>
                  <a:lnTo>
                    <a:pt x="7526" y="7527"/>
                  </a:lnTo>
                  <a:lnTo>
                    <a:pt x="7671" y="7374"/>
                  </a:lnTo>
                  <a:lnTo>
                    <a:pt x="7810" y="7214"/>
                  </a:lnTo>
                  <a:lnTo>
                    <a:pt x="7941" y="7048"/>
                  </a:lnTo>
                  <a:lnTo>
                    <a:pt x="8064" y="6874"/>
                  </a:lnTo>
                  <a:lnTo>
                    <a:pt x="8179" y="6696"/>
                  </a:lnTo>
                  <a:lnTo>
                    <a:pt x="8285" y="6511"/>
                  </a:lnTo>
                  <a:lnTo>
                    <a:pt x="8383" y="6321"/>
                  </a:lnTo>
                  <a:lnTo>
                    <a:pt x="8470" y="6125"/>
                  </a:lnTo>
                  <a:lnTo>
                    <a:pt x="8549" y="5925"/>
                  </a:lnTo>
                  <a:lnTo>
                    <a:pt x="8618" y="5720"/>
                  </a:lnTo>
                  <a:lnTo>
                    <a:pt x="8679" y="5511"/>
                  </a:lnTo>
                  <a:lnTo>
                    <a:pt x="8728" y="5298"/>
                  </a:lnTo>
                  <a:lnTo>
                    <a:pt x="8766" y="5081"/>
                  </a:lnTo>
                  <a:lnTo>
                    <a:pt x="8794" y="4860"/>
                  </a:lnTo>
                  <a:lnTo>
                    <a:pt x="8811" y="4636"/>
                  </a:lnTo>
                  <a:lnTo>
                    <a:pt x="8817" y="4409"/>
                  </a:lnTo>
                  <a:lnTo>
                    <a:pt x="8811" y="4182"/>
                  </a:lnTo>
                  <a:lnTo>
                    <a:pt x="8794" y="3959"/>
                  </a:lnTo>
                  <a:lnTo>
                    <a:pt x="8766" y="3738"/>
                  </a:lnTo>
                  <a:lnTo>
                    <a:pt x="8728" y="3521"/>
                  </a:lnTo>
                  <a:lnTo>
                    <a:pt x="8679" y="3308"/>
                  </a:lnTo>
                  <a:lnTo>
                    <a:pt x="8618" y="3098"/>
                  </a:lnTo>
                  <a:lnTo>
                    <a:pt x="8549" y="2893"/>
                  </a:lnTo>
                  <a:lnTo>
                    <a:pt x="8470" y="2693"/>
                  </a:lnTo>
                  <a:lnTo>
                    <a:pt x="8383" y="2498"/>
                  </a:lnTo>
                  <a:lnTo>
                    <a:pt x="8285" y="2308"/>
                  </a:lnTo>
                  <a:lnTo>
                    <a:pt x="8179" y="2124"/>
                  </a:lnTo>
                  <a:lnTo>
                    <a:pt x="8064" y="1944"/>
                  </a:lnTo>
                  <a:lnTo>
                    <a:pt x="7941" y="1772"/>
                  </a:lnTo>
                  <a:lnTo>
                    <a:pt x="7810" y="1606"/>
                  </a:lnTo>
                  <a:lnTo>
                    <a:pt x="7671" y="1445"/>
                  </a:lnTo>
                  <a:lnTo>
                    <a:pt x="7526" y="1292"/>
                  </a:lnTo>
                  <a:lnTo>
                    <a:pt x="7372" y="1146"/>
                  </a:lnTo>
                  <a:lnTo>
                    <a:pt x="7212" y="1008"/>
                  </a:lnTo>
                  <a:lnTo>
                    <a:pt x="7046" y="877"/>
                  </a:lnTo>
                  <a:lnTo>
                    <a:pt x="6873" y="753"/>
                  </a:lnTo>
                  <a:lnTo>
                    <a:pt x="6694" y="639"/>
                  </a:lnTo>
                  <a:lnTo>
                    <a:pt x="6510" y="533"/>
                  </a:lnTo>
                  <a:lnTo>
                    <a:pt x="6319" y="436"/>
                  </a:lnTo>
                  <a:lnTo>
                    <a:pt x="6125" y="347"/>
                  </a:lnTo>
                  <a:lnTo>
                    <a:pt x="5925" y="269"/>
                  </a:lnTo>
                  <a:lnTo>
                    <a:pt x="5719" y="199"/>
                  </a:lnTo>
                  <a:lnTo>
                    <a:pt x="5510" y="139"/>
                  </a:lnTo>
                  <a:lnTo>
                    <a:pt x="5297" y="90"/>
                  </a:lnTo>
                  <a:lnTo>
                    <a:pt x="5080" y="51"/>
                  </a:lnTo>
                  <a:lnTo>
                    <a:pt x="4859" y="24"/>
                  </a:lnTo>
                  <a:lnTo>
                    <a:pt x="4636" y="6"/>
                  </a:lnTo>
                  <a:lnTo>
                    <a:pt x="4408" y="0"/>
                  </a:lnTo>
                  <a:lnTo>
                    <a:pt x="4182" y="6"/>
                  </a:lnTo>
                  <a:lnTo>
                    <a:pt x="3957" y="24"/>
                  </a:lnTo>
                  <a:lnTo>
                    <a:pt x="3737" y="51"/>
                  </a:lnTo>
                  <a:lnTo>
                    <a:pt x="3520" y="90"/>
                  </a:lnTo>
                  <a:lnTo>
                    <a:pt x="3306" y="139"/>
                  </a:lnTo>
                  <a:lnTo>
                    <a:pt x="3097" y="199"/>
                  </a:lnTo>
                  <a:lnTo>
                    <a:pt x="2893" y="269"/>
                  </a:lnTo>
                  <a:lnTo>
                    <a:pt x="2693" y="347"/>
                  </a:lnTo>
                  <a:lnTo>
                    <a:pt x="2497" y="436"/>
                  </a:lnTo>
                  <a:lnTo>
                    <a:pt x="2307" y="533"/>
                  </a:lnTo>
                  <a:lnTo>
                    <a:pt x="2123" y="639"/>
                  </a:lnTo>
                  <a:lnTo>
                    <a:pt x="1944" y="753"/>
                  </a:lnTo>
                  <a:lnTo>
                    <a:pt x="1770" y="877"/>
                  </a:lnTo>
                  <a:lnTo>
                    <a:pt x="1604" y="1008"/>
                  </a:lnTo>
                  <a:lnTo>
                    <a:pt x="1444" y="1146"/>
                  </a:lnTo>
                  <a:lnTo>
                    <a:pt x="1291" y="1292"/>
                  </a:lnTo>
                  <a:lnTo>
                    <a:pt x="1145" y="1445"/>
                  </a:lnTo>
                  <a:lnTo>
                    <a:pt x="1006" y="1606"/>
                  </a:lnTo>
                  <a:lnTo>
                    <a:pt x="876" y="1772"/>
                  </a:lnTo>
                  <a:lnTo>
                    <a:pt x="753" y="1944"/>
                  </a:lnTo>
                  <a:lnTo>
                    <a:pt x="638" y="2124"/>
                  </a:lnTo>
                  <a:lnTo>
                    <a:pt x="532" y="2308"/>
                  </a:lnTo>
                  <a:lnTo>
                    <a:pt x="435" y="2498"/>
                  </a:lnTo>
                  <a:lnTo>
                    <a:pt x="346" y="2693"/>
                  </a:lnTo>
                  <a:lnTo>
                    <a:pt x="267" y="2893"/>
                  </a:lnTo>
                  <a:lnTo>
                    <a:pt x="198" y="3098"/>
                  </a:lnTo>
                  <a:lnTo>
                    <a:pt x="139" y="3308"/>
                  </a:lnTo>
                  <a:lnTo>
                    <a:pt x="90" y="3521"/>
                  </a:lnTo>
                  <a:lnTo>
                    <a:pt x="51" y="3738"/>
                  </a:lnTo>
                  <a:lnTo>
                    <a:pt x="23" y="3959"/>
                  </a:lnTo>
                  <a:lnTo>
                    <a:pt x="5" y="4182"/>
                  </a:lnTo>
                  <a:lnTo>
                    <a:pt x="0" y="4409"/>
                  </a:lnTo>
                  <a:close/>
                </a:path>
              </a:pathLst>
            </a:custGeom>
            <a:solidFill>
              <a:srgbClr val="C9FFFF"/>
            </a:solidFill>
            <a:ln w="9525">
              <a:noFill/>
              <a:round/>
              <a:headEnd/>
              <a:tailEnd/>
            </a:ln>
          </p:spPr>
          <p:txBody>
            <a:bodyPr/>
            <a:lstStyle/>
            <a:p>
              <a:endParaRPr lang="en-US"/>
            </a:p>
          </p:txBody>
        </p:sp>
        <p:sp>
          <p:nvSpPr>
            <p:cNvPr id="144417" name="Freeform 33"/>
            <p:cNvSpPr>
              <a:spLocks/>
            </p:cNvSpPr>
            <p:nvPr/>
          </p:nvSpPr>
          <p:spPr bwMode="auto">
            <a:xfrm>
              <a:off x="4059" y="3117"/>
              <a:ext cx="839" cy="839"/>
            </a:xfrm>
            <a:custGeom>
              <a:avLst/>
              <a:gdLst/>
              <a:ahLst/>
              <a:cxnLst>
                <a:cxn ang="0">
                  <a:pos x="22" y="4621"/>
                </a:cxn>
                <a:cxn ang="0">
                  <a:pos x="132" y="5240"/>
                </a:cxn>
                <a:cxn ang="0">
                  <a:pos x="330" y="5825"/>
                </a:cxn>
                <a:cxn ang="0">
                  <a:pos x="608" y="6366"/>
                </a:cxn>
                <a:cxn ang="0">
                  <a:pos x="958" y="6859"/>
                </a:cxn>
                <a:cxn ang="0">
                  <a:pos x="1374" y="7296"/>
                </a:cxn>
                <a:cxn ang="0">
                  <a:pos x="1848" y="7669"/>
                </a:cxn>
                <a:cxn ang="0">
                  <a:pos x="2375" y="7972"/>
                </a:cxn>
                <a:cxn ang="0">
                  <a:pos x="2946" y="8196"/>
                </a:cxn>
                <a:cxn ang="0">
                  <a:pos x="3554" y="8337"/>
                </a:cxn>
                <a:cxn ang="0">
                  <a:pos x="4192" y="8385"/>
                </a:cxn>
                <a:cxn ang="0">
                  <a:pos x="4831" y="8337"/>
                </a:cxn>
                <a:cxn ang="0">
                  <a:pos x="5439" y="8196"/>
                </a:cxn>
                <a:cxn ang="0">
                  <a:pos x="6010" y="7972"/>
                </a:cxn>
                <a:cxn ang="0">
                  <a:pos x="6536" y="7669"/>
                </a:cxn>
                <a:cxn ang="0">
                  <a:pos x="7011" y="7296"/>
                </a:cxn>
                <a:cxn ang="0">
                  <a:pos x="7427" y="6859"/>
                </a:cxn>
                <a:cxn ang="0">
                  <a:pos x="7778" y="6366"/>
                </a:cxn>
                <a:cxn ang="0">
                  <a:pos x="8055" y="5825"/>
                </a:cxn>
                <a:cxn ang="0">
                  <a:pos x="8252" y="5240"/>
                </a:cxn>
                <a:cxn ang="0">
                  <a:pos x="8363" y="4621"/>
                </a:cxn>
                <a:cxn ang="0">
                  <a:pos x="8379" y="3976"/>
                </a:cxn>
                <a:cxn ang="0">
                  <a:pos x="8299" y="3348"/>
                </a:cxn>
                <a:cxn ang="0">
                  <a:pos x="8130" y="2751"/>
                </a:cxn>
                <a:cxn ang="0">
                  <a:pos x="7878" y="2194"/>
                </a:cxn>
                <a:cxn ang="0">
                  <a:pos x="7551" y="1684"/>
                </a:cxn>
                <a:cxn ang="0">
                  <a:pos x="7156" y="1228"/>
                </a:cxn>
                <a:cxn ang="0">
                  <a:pos x="6700" y="833"/>
                </a:cxn>
                <a:cxn ang="0">
                  <a:pos x="6190" y="506"/>
                </a:cxn>
                <a:cxn ang="0">
                  <a:pos x="5634" y="255"/>
                </a:cxn>
                <a:cxn ang="0">
                  <a:pos x="5037" y="85"/>
                </a:cxn>
                <a:cxn ang="0">
                  <a:pos x="4409" y="6"/>
                </a:cxn>
                <a:cxn ang="0">
                  <a:pos x="3764" y="22"/>
                </a:cxn>
                <a:cxn ang="0">
                  <a:pos x="3144" y="132"/>
                </a:cxn>
                <a:cxn ang="0">
                  <a:pos x="2561" y="329"/>
                </a:cxn>
                <a:cxn ang="0">
                  <a:pos x="2019" y="607"/>
                </a:cxn>
                <a:cxn ang="0">
                  <a:pos x="1526" y="958"/>
                </a:cxn>
                <a:cxn ang="0">
                  <a:pos x="1089" y="1373"/>
                </a:cxn>
                <a:cxn ang="0">
                  <a:pos x="717" y="1849"/>
                </a:cxn>
                <a:cxn ang="0">
                  <a:pos x="414" y="2375"/>
                </a:cxn>
                <a:cxn ang="0">
                  <a:pos x="189" y="2946"/>
                </a:cxn>
                <a:cxn ang="0">
                  <a:pos x="48" y="3554"/>
                </a:cxn>
                <a:cxn ang="0">
                  <a:pos x="0" y="4192"/>
                </a:cxn>
              </a:cxnLst>
              <a:rect l="0" t="0" r="r" b="b"/>
              <a:pathLst>
                <a:path w="8384" h="8385">
                  <a:moveTo>
                    <a:pt x="0" y="4192"/>
                  </a:moveTo>
                  <a:lnTo>
                    <a:pt x="7" y="4408"/>
                  </a:lnTo>
                  <a:lnTo>
                    <a:pt x="22" y="4621"/>
                  </a:lnTo>
                  <a:lnTo>
                    <a:pt x="48" y="4831"/>
                  </a:lnTo>
                  <a:lnTo>
                    <a:pt x="86" y="5038"/>
                  </a:lnTo>
                  <a:lnTo>
                    <a:pt x="132" y="5240"/>
                  </a:lnTo>
                  <a:lnTo>
                    <a:pt x="189" y="5439"/>
                  </a:lnTo>
                  <a:lnTo>
                    <a:pt x="254" y="5634"/>
                  </a:lnTo>
                  <a:lnTo>
                    <a:pt x="330" y="5825"/>
                  </a:lnTo>
                  <a:lnTo>
                    <a:pt x="414" y="6010"/>
                  </a:lnTo>
                  <a:lnTo>
                    <a:pt x="507" y="6191"/>
                  </a:lnTo>
                  <a:lnTo>
                    <a:pt x="608" y="6366"/>
                  </a:lnTo>
                  <a:lnTo>
                    <a:pt x="717" y="6537"/>
                  </a:lnTo>
                  <a:lnTo>
                    <a:pt x="833" y="6701"/>
                  </a:lnTo>
                  <a:lnTo>
                    <a:pt x="958" y="6859"/>
                  </a:lnTo>
                  <a:lnTo>
                    <a:pt x="1089" y="7011"/>
                  </a:lnTo>
                  <a:lnTo>
                    <a:pt x="1228" y="7157"/>
                  </a:lnTo>
                  <a:lnTo>
                    <a:pt x="1374" y="7296"/>
                  </a:lnTo>
                  <a:lnTo>
                    <a:pt x="1526" y="7428"/>
                  </a:lnTo>
                  <a:lnTo>
                    <a:pt x="1684" y="7552"/>
                  </a:lnTo>
                  <a:lnTo>
                    <a:pt x="1848" y="7669"/>
                  </a:lnTo>
                  <a:lnTo>
                    <a:pt x="2019" y="7778"/>
                  </a:lnTo>
                  <a:lnTo>
                    <a:pt x="2194" y="7879"/>
                  </a:lnTo>
                  <a:lnTo>
                    <a:pt x="2375" y="7972"/>
                  </a:lnTo>
                  <a:lnTo>
                    <a:pt x="2561" y="8055"/>
                  </a:lnTo>
                  <a:lnTo>
                    <a:pt x="2751" y="8131"/>
                  </a:lnTo>
                  <a:lnTo>
                    <a:pt x="2946" y="8196"/>
                  </a:lnTo>
                  <a:lnTo>
                    <a:pt x="3144" y="8253"/>
                  </a:lnTo>
                  <a:lnTo>
                    <a:pt x="3347" y="8300"/>
                  </a:lnTo>
                  <a:lnTo>
                    <a:pt x="3554" y="8337"/>
                  </a:lnTo>
                  <a:lnTo>
                    <a:pt x="3764" y="8363"/>
                  </a:lnTo>
                  <a:lnTo>
                    <a:pt x="3977" y="8380"/>
                  </a:lnTo>
                  <a:lnTo>
                    <a:pt x="4192" y="8385"/>
                  </a:lnTo>
                  <a:lnTo>
                    <a:pt x="4409" y="8380"/>
                  </a:lnTo>
                  <a:lnTo>
                    <a:pt x="4621" y="8363"/>
                  </a:lnTo>
                  <a:lnTo>
                    <a:pt x="4831" y="8337"/>
                  </a:lnTo>
                  <a:lnTo>
                    <a:pt x="5037" y="8300"/>
                  </a:lnTo>
                  <a:lnTo>
                    <a:pt x="5240" y="8253"/>
                  </a:lnTo>
                  <a:lnTo>
                    <a:pt x="5439" y="8196"/>
                  </a:lnTo>
                  <a:lnTo>
                    <a:pt x="5634" y="8131"/>
                  </a:lnTo>
                  <a:lnTo>
                    <a:pt x="5824" y="8055"/>
                  </a:lnTo>
                  <a:lnTo>
                    <a:pt x="6010" y="7972"/>
                  </a:lnTo>
                  <a:lnTo>
                    <a:pt x="6190" y="7879"/>
                  </a:lnTo>
                  <a:lnTo>
                    <a:pt x="6366" y="7778"/>
                  </a:lnTo>
                  <a:lnTo>
                    <a:pt x="6536" y="7669"/>
                  </a:lnTo>
                  <a:lnTo>
                    <a:pt x="6700" y="7552"/>
                  </a:lnTo>
                  <a:lnTo>
                    <a:pt x="6858" y="7428"/>
                  </a:lnTo>
                  <a:lnTo>
                    <a:pt x="7011" y="7296"/>
                  </a:lnTo>
                  <a:lnTo>
                    <a:pt x="7156" y="7157"/>
                  </a:lnTo>
                  <a:lnTo>
                    <a:pt x="7295" y="7011"/>
                  </a:lnTo>
                  <a:lnTo>
                    <a:pt x="7427" y="6859"/>
                  </a:lnTo>
                  <a:lnTo>
                    <a:pt x="7551" y="6701"/>
                  </a:lnTo>
                  <a:lnTo>
                    <a:pt x="7669" y="6537"/>
                  </a:lnTo>
                  <a:lnTo>
                    <a:pt x="7778" y="6366"/>
                  </a:lnTo>
                  <a:lnTo>
                    <a:pt x="7878" y="6191"/>
                  </a:lnTo>
                  <a:lnTo>
                    <a:pt x="7971" y="6010"/>
                  </a:lnTo>
                  <a:lnTo>
                    <a:pt x="8055" y="5825"/>
                  </a:lnTo>
                  <a:lnTo>
                    <a:pt x="8130" y="5634"/>
                  </a:lnTo>
                  <a:lnTo>
                    <a:pt x="8196" y="5439"/>
                  </a:lnTo>
                  <a:lnTo>
                    <a:pt x="8252" y="5240"/>
                  </a:lnTo>
                  <a:lnTo>
                    <a:pt x="8299" y="5038"/>
                  </a:lnTo>
                  <a:lnTo>
                    <a:pt x="8336" y="4831"/>
                  </a:lnTo>
                  <a:lnTo>
                    <a:pt x="8363" y="4621"/>
                  </a:lnTo>
                  <a:lnTo>
                    <a:pt x="8379" y="4408"/>
                  </a:lnTo>
                  <a:lnTo>
                    <a:pt x="8384" y="4192"/>
                  </a:lnTo>
                  <a:lnTo>
                    <a:pt x="8379" y="3976"/>
                  </a:lnTo>
                  <a:lnTo>
                    <a:pt x="8363" y="3764"/>
                  </a:lnTo>
                  <a:lnTo>
                    <a:pt x="8336" y="3554"/>
                  </a:lnTo>
                  <a:lnTo>
                    <a:pt x="8299" y="3348"/>
                  </a:lnTo>
                  <a:lnTo>
                    <a:pt x="8252" y="3145"/>
                  </a:lnTo>
                  <a:lnTo>
                    <a:pt x="8196" y="2946"/>
                  </a:lnTo>
                  <a:lnTo>
                    <a:pt x="8130" y="2751"/>
                  </a:lnTo>
                  <a:lnTo>
                    <a:pt x="8055" y="2561"/>
                  </a:lnTo>
                  <a:lnTo>
                    <a:pt x="7971" y="2375"/>
                  </a:lnTo>
                  <a:lnTo>
                    <a:pt x="7878" y="2194"/>
                  </a:lnTo>
                  <a:lnTo>
                    <a:pt x="7778" y="2018"/>
                  </a:lnTo>
                  <a:lnTo>
                    <a:pt x="7669" y="1849"/>
                  </a:lnTo>
                  <a:lnTo>
                    <a:pt x="7551" y="1684"/>
                  </a:lnTo>
                  <a:lnTo>
                    <a:pt x="7427" y="1525"/>
                  </a:lnTo>
                  <a:lnTo>
                    <a:pt x="7295" y="1373"/>
                  </a:lnTo>
                  <a:lnTo>
                    <a:pt x="7156" y="1228"/>
                  </a:lnTo>
                  <a:lnTo>
                    <a:pt x="7011" y="1090"/>
                  </a:lnTo>
                  <a:lnTo>
                    <a:pt x="6858" y="958"/>
                  </a:lnTo>
                  <a:lnTo>
                    <a:pt x="6700" y="833"/>
                  </a:lnTo>
                  <a:lnTo>
                    <a:pt x="6536" y="716"/>
                  </a:lnTo>
                  <a:lnTo>
                    <a:pt x="6366" y="607"/>
                  </a:lnTo>
                  <a:lnTo>
                    <a:pt x="6190" y="506"/>
                  </a:lnTo>
                  <a:lnTo>
                    <a:pt x="6010" y="414"/>
                  </a:lnTo>
                  <a:lnTo>
                    <a:pt x="5824" y="329"/>
                  </a:lnTo>
                  <a:lnTo>
                    <a:pt x="5634" y="255"/>
                  </a:lnTo>
                  <a:lnTo>
                    <a:pt x="5439" y="188"/>
                  </a:lnTo>
                  <a:lnTo>
                    <a:pt x="5240" y="132"/>
                  </a:lnTo>
                  <a:lnTo>
                    <a:pt x="5037" y="85"/>
                  </a:lnTo>
                  <a:lnTo>
                    <a:pt x="4831" y="49"/>
                  </a:lnTo>
                  <a:lnTo>
                    <a:pt x="4621" y="22"/>
                  </a:lnTo>
                  <a:lnTo>
                    <a:pt x="4409" y="6"/>
                  </a:lnTo>
                  <a:lnTo>
                    <a:pt x="4192" y="0"/>
                  </a:lnTo>
                  <a:lnTo>
                    <a:pt x="3977" y="6"/>
                  </a:lnTo>
                  <a:lnTo>
                    <a:pt x="3764" y="22"/>
                  </a:lnTo>
                  <a:lnTo>
                    <a:pt x="3554" y="49"/>
                  </a:lnTo>
                  <a:lnTo>
                    <a:pt x="3347" y="85"/>
                  </a:lnTo>
                  <a:lnTo>
                    <a:pt x="3144" y="132"/>
                  </a:lnTo>
                  <a:lnTo>
                    <a:pt x="2946" y="188"/>
                  </a:lnTo>
                  <a:lnTo>
                    <a:pt x="2751" y="255"/>
                  </a:lnTo>
                  <a:lnTo>
                    <a:pt x="2561" y="329"/>
                  </a:lnTo>
                  <a:lnTo>
                    <a:pt x="2375" y="414"/>
                  </a:lnTo>
                  <a:lnTo>
                    <a:pt x="2194" y="506"/>
                  </a:lnTo>
                  <a:lnTo>
                    <a:pt x="2019" y="607"/>
                  </a:lnTo>
                  <a:lnTo>
                    <a:pt x="1848" y="716"/>
                  </a:lnTo>
                  <a:lnTo>
                    <a:pt x="1684" y="833"/>
                  </a:lnTo>
                  <a:lnTo>
                    <a:pt x="1526" y="958"/>
                  </a:lnTo>
                  <a:lnTo>
                    <a:pt x="1374" y="1090"/>
                  </a:lnTo>
                  <a:lnTo>
                    <a:pt x="1228" y="1228"/>
                  </a:lnTo>
                  <a:lnTo>
                    <a:pt x="1089" y="1373"/>
                  </a:lnTo>
                  <a:lnTo>
                    <a:pt x="958" y="1525"/>
                  </a:lnTo>
                  <a:lnTo>
                    <a:pt x="833" y="1684"/>
                  </a:lnTo>
                  <a:lnTo>
                    <a:pt x="717" y="1849"/>
                  </a:lnTo>
                  <a:lnTo>
                    <a:pt x="608" y="2018"/>
                  </a:lnTo>
                  <a:lnTo>
                    <a:pt x="507" y="2194"/>
                  </a:lnTo>
                  <a:lnTo>
                    <a:pt x="414" y="2375"/>
                  </a:lnTo>
                  <a:lnTo>
                    <a:pt x="330" y="2561"/>
                  </a:lnTo>
                  <a:lnTo>
                    <a:pt x="254" y="2751"/>
                  </a:lnTo>
                  <a:lnTo>
                    <a:pt x="189" y="2946"/>
                  </a:lnTo>
                  <a:lnTo>
                    <a:pt x="132" y="3145"/>
                  </a:lnTo>
                  <a:lnTo>
                    <a:pt x="86" y="3348"/>
                  </a:lnTo>
                  <a:lnTo>
                    <a:pt x="48" y="3554"/>
                  </a:lnTo>
                  <a:lnTo>
                    <a:pt x="22" y="3764"/>
                  </a:lnTo>
                  <a:lnTo>
                    <a:pt x="7" y="3976"/>
                  </a:lnTo>
                  <a:lnTo>
                    <a:pt x="0" y="4192"/>
                  </a:lnTo>
                  <a:close/>
                </a:path>
              </a:pathLst>
            </a:custGeom>
            <a:solidFill>
              <a:srgbClr val="D0FFFF"/>
            </a:solidFill>
            <a:ln w="9525">
              <a:noFill/>
              <a:round/>
              <a:headEnd/>
              <a:tailEnd/>
            </a:ln>
          </p:spPr>
          <p:txBody>
            <a:bodyPr/>
            <a:lstStyle/>
            <a:p>
              <a:endParaRPr lang="en-US"/>
            </a:p>
          </p:txBody>
        </p:sp>
        <p:sp>
          <p:nvSpPr>
            <p:cNvPr id="144418" name="Freeform 34"/>
            <p:cNvSpPr>
              <a:spLocks/>
            </p:cNvSpPr>
            <p:nvPr/>
          </p:nvSpPr>
          <p:spPr bwMode="auto">
            <a:xfrm>
              <a:off x="4081" y="3139"/>
              <a:ext cx="795" cy="795"/>
            </a:xfrm>
            <a:custGeom>
              <a:avLst/>
              <a:gdLst/>
              <a:ahLst/>
              <a:cxnLst>
                <a:cxn ang="0">
                  <a:pos x="20" y="4382"/>
                </a:cxn>
                <a:cxn ang="0">
                  <a:pos x="124" y="4969"/>
                </a:cxn>
                <a:cxn ang="0">
                  <a:pos x="312" y="5523"/>
                </a:cxn>
                <a:cxn ang="0">
                  <a:pos x="574" y="6037"/>
                </a:cxn>
                <a:cxn ang="0">
                  <a:pos x="907" y="6505"/>
                </a:cxn>
                <a:cxn ang="0">
                  <a:pos x="1302" y="6919"/>
                </a:cxn>
                <a:cxn ang="0">
                  <a:pos x="1752" y="7272"/>
                </a:cxn>
                <a:cxn ang="0">
                  <a:pos x="2251" y="7559"/>
                </a:cxn>
                <a:cxn ang="0">
                  <a:pos x="2793" y="7773"/>
                </a:cxn>
                <a:cxn ang="0">
                  <a:pos x="3369" y="7906"/>
                </a:cxn>
                <a:cxn ang="0">
                  <a:pos x="3974" y="7952"/>
                </a:cxn>
                <a:cxn ang="0">
                  <a:pos x="4579" y="7906"/>
                </a:cxn>
                <a:cxn ang="0">
                  <a:pos x="5157" y="7773"/>
                </a:cxn>
                <a:cxn ang="0">
                  <a:pos x="5698" y="7559"/>
                </a:cxn>
                <a:cxn ang="0">
                  <a:pos x="6197" y="7272"/>
                </a:cxn>
                <a:cxn ang="0">
                  <a:pos x="6648" y="6919"/>
                </a:cxn>
                <a:cxn ang="0">
                  <a:pos x="7042" y="6505"/>
                </a:cxn>
                <a:cxn ang="0">
                  <a:pos x="7374" y="6037"/>
                </a:cxn>
                <a:cxn ang="0">
                  <a:pos x="7637" y="5523"/>
                </a:cxn>
                <a:cxn ang="0">
                  <a:pos x="7824" y="4969"/>
                </a:cxn>
                <a:cxn ang="0">
                  <a:pos x="7929" y="4382"/>
                </a:cxn>
                <a:cxn ang="0">
                  <a:pos x="7945" y="3771"/>
                </a:cxn>
                <a:cxn ang="0">
                  <a:pos x="7869" y="3174"/>
                </a:cxn>
                <a:cxn ang="0">
                  <a:pos x="7709" y="2608"/>
                </a:cxn>
                <a:cxn ang="0">
                  <a:pos x="7470" y="2081"/>
                </a:cxn>
                <a:cxn ang="0">
                  <a:pos x="7160" y="1597"/>
                </a:cxn>
                <a:cxn ang="0">
                  <a:pos x="6785" y="1164"/>
                </a:cxn>
                <a:cxn ang="0">
                  <a:pos x="6353" y="790"/>
                </a:cxn>
                <a:cxn ang="0">
                  <a:pos x="5869" y="480"/>
                </a:cxn>
                <a:cxn ang="0">
                  <a:pos x="5342" y="241"/>
                </a:cxn>
                <a:cxn ang="0">
                  <a:pos x="4775" y="81"/>
                </a:cxn>
                <a:cxn ang="0">
                  <a:pos x="4179" y="5"/>
                </a:cxn>
                <a:cxn ang="0">
                  <a:pos x="3568" y="20"/>
                </a:cxn>
                <a:cxn ang="0">
                  <a:pos x="2981" y="126"/>
                </a:cxn>
                <a:cxn ang="0">
                  <a:pos x="2427" y="312"/>
                </a:cxn>
                <a:cxn ang="0">
                  <a:pos x="1913" y="576"/>
                </a:cxn>
                <a:cxn ang="0">
                  <a:pos x="1446" y="907"/>
                </a:cxn>
                <a:cxn ang="0">
                  <a:pos x="1031" y="1302"/>
                </a:cxn>
                <a:cxn ang="0">
                  <a:pos x="678" y="1752"/>
                </a:cxn>
                <a:cxn ang="0">
                  <a:pos x="392" y="2252"/>
                </a:cxn>
                <a:cxn ang="0">
                  <a:pos x="178" y="2793"/>
                </a:cxn>
                <a:cxn ang="0">
                  <a:pos x="45" y="3370"/>
                </a:cxn>
                <a:cxn ang="0">
                  <a:pos x="0" y="3975"/>
                </a:cxn>
              </a:cxnLst>
              <a:rect l="0" t="0" r="r" b="b"/>
              <a:pathLst>
                <a:path w="7950" h="7952">
                  <a:moveTo>
                    <a:pt x="0" y="3975"/>
                  </a:moveTo>
                  <a:lnTo>
                    <a:pt x="5" y="4180"/>
                  </a:lnTo>
                  <a:lnTo>
                    <a:pt x="20" y="4382"/>
                  </a:lnTo>
                  <a:lnTo>
                    <a:pt x="45" y="4581"/>
                  </a:lnTo>
                  <a:lnTo>
                    <a:pt x="80" y="4777"/>
                  </a:lnTo>
                  <a:lnTo>
                    <a:pt x="124" y="4969"/>
                  </a:lnTo>
                  <a:lnTo>
                    <a:pt x="178" y="5158"/>
                  </a:lnTo>
                  <a:lnTo>
                    <a:pt x="241" y="5342"/>
                  </a:lnTo>
                  <a:lnTo>
                    <a:pt x="312" y="5523"/>
                  </a:lnTo>
                  <a:lnTo>
                    <a:pt x="392" y="5699"/>
                  </a:lnTo>
                  <a:lnTo>
                    <a:pt x="479" y="5871"/>
                  </a:lnTo>
                  <a:lnTo>
                    <a:pt x="574" y="6037"/>
                  </a:lnTo>
                  <a:lnTo>
                    <a:pt x="678" y="6198"/>
                  </a:lnTo>
                  <a:lnTo>
                    <a:pt x="789" y="6355"/>
                  </a:lnTo>
                  <a:lnTo>
                    <a:pt x="907" y="6505"/>
                  </a:lnTo>
                  <a:lnTo>
                    <a:pt x="1031" y="6648"/>
                  </a:lnTo>
                  <a:lnTo>
                    <a:pt x="1164" y="6787"/>
                  </a:lnTo>
                  <a:lnTo>
                    <a:pt x="1302" y="6919"/>
                  </a:lnTo>
                  <a:lnTo>
                    <a:pt x="1446" y="7043"/>
                  </a:lnTo>
                  <a:lnTo>
                    <a:pt x="1596" y="7162"/>
                  </a:lnTo>
                  <a:lnTo>
                    <a:pt x="1752" y="7272"/>
                  </a:lnTo>
                  <a:lnTo>
                    <a:pt x="1913" y="7376"/>
                  </a:lnTo>
                  <a:lnTo>
                    <a:pt x="2079" y="7471"/>
                  </a:lnTo>
                  <a:lnTo>
                    <a:pt x="2251" y="7559"/>
                  </a:lnTo>
                  <a:lnTo>
                    <a:pt x="2427" y="7638"/>
                  </a:lnTo>
                  <a:lnTo>
                    <a:pt x="2608" y="7710"/>
                  </a:lnTo>
                  <a:lnTo>
                    <a:pt x="2793" y="7773"/>
                  </a:lnTo>
                  <a:lnTo>
                    <a:pt x="2981" y="7826"/>
                  </a:lnTo>
                  <a:lnTo>
                    <a:pt x="3173" y="7870"/>
                  </a:lnTo>
                  <a:lnTo>
                    <a:pt x="3369" y="7906"/>
                  </a:lnTo>
                  <a:lnTo>
                    <a:pt x="3568" y="7931"/>
                  </a:lnTo>
                  <a:lnTo>
                    <a:pt x="3770" y="7946"/>
                  </a:lnTo>
                  <a:lnTo>
                    <a:pt x="3974" y="7952"/>
                  </a:lnTo>
                  <a:lnTo>
                    <a:pt x="4179" y="7946"/>
                  </a:lnTo>
                  <a:lnTo>
                    <a:pt x="4381" y="7931"/>
                  </a:lnTo>
                  <a:lnTo>
                    <a:pt x="4579" y="7906"/>
                  </a:lnTo>
                  <a:lnTo>
                    <a:pt x="4775" y="7870"/>
                  </a:lnTo>
                  <a:lnTo>
                    <a:pt x="4968" y="7826"/>
                  </a:lnTo>
                  <a:lnTo>
                    <a:pt x="5157" y="7773"/>
                  </a:lnTo>
                  <a:lnTo>
                    <a:pt x="5342" y="7710"/>
                  </a:lnTo>
                  <a:lnTo>
                    <a:pt x="5522" y="7638"/>
                  </a:lnTo>
                  <a:lnTo>
                    <a:pt x="5698" y="7559"/>
                  </a:lnTo>
                  <a:lnTo>
                    <a:pt x="5869" y="7471"/>
                  </a:lnTo>
                  <a:lnTo>
                    <a:pt x="6035" y="7376"/>
                  </a:lnTo>
                  <a:lnTo>
                    <a:pt x="6197" y="7272"/>
                  </a:lnTo>
                  <a:lnTo>
                    <a:pt x="6353" y="7162"/>
                  </a:lnTo>
                  <a:lnTo>
                    <a:pt x="6503" y="7043"/>
                  </a:lnTo>
                  <a:lnTo>
                    <a:pt x="6648" y="6919"/>
                  </a:lnTo>
                  <a:lnTo>
                    <a:pt x="6785" y="6787"/>
                  </a:lnTo>
                  <a:lnTo>
                    <a:pt x="6917" y="6648"/>
                  </a:lnTo>
                  <a:lnTo>
                    <a:pt x="7042" y="6505"/>
                  </a:lnTo>
                  <a:lnTo>
                    <a:pt x="7160" y="6355"/>
                  </a:lnTo>
                  <a:lnTo>
                    <a:pt x="7271" y="6198"/>
                  </a:lnTo>
                  <a:lnTo>
                    <a:pt x="7374" y="6037"/>
                  </a:lnTo>
                  <a:lnTo>
                    <a:pt x="7470" y="5871"/>
                  </a:lnTo>
                  <a:lnTo>
                    <a:pt x="7558" y="5699"/>
                  </a:lnTo>
                  <a:lnTo>
                    <a:pt x="7637" y="5523"/>
                  </a:lnTo>
                  <a:lnTo>
                    <a:pt x="7709" y="5342"/>
                  </a:lnTo>
                  <a:lnTo>
                    <a:pt x="7771" y="5158"/>
                  </a:lnTo>
                  <a:lnTo>
                    <a:pt x="7824" y="4969"/>
                  </a:lnTo>
                  <a:lnTo>
                    <a:pt x="7869" y="4777"/>
                  </a:lnTo>
                  <a:lnTo>
                    <a:pt x="7904" y="4581"/>
                  </a:lnTo>
                  <a:lnTo>
                    <a:pt x="7929" y="4382"/>
                  </a:lnTo>
                  <a:lnTo>
                    <a:pt x="7945" y="4180"/>
                  </a:lnTo>
                  <a:lnTo>
                    <a:pt x="7950" y="3975"/>
                  </a:lnTo>
                  <a:lnTo>
                    <a:pt x="7945" y="3771"/>
                  </a:lnTo>
                  <a:lnTo>
                    <a:pt x="7929" y="3569"/>
                  </a:lnTo>
                  <a:lnTo>
                    <a:pt x="7904" y="3370"/>
                  </a:lnTo>
                  <a:lnTo>
                    <a:pt x="7869" y="3174"/>
                  </a:lnTo>
                  <a:lnTo>
                    <a:pt x="7824" y="2982"/>
                  </a:lnTo>
                  <a:lnTo>
                    <a:pt x="7771" y="2793"/>
                  </a:lnTo>
                  <a:lnTo>
                    <a:pt x="7709" y="2608"/>
                  </a:lnTo>
                  <a:lnTo>
                    <a:pt x="7637" y="2428"/>
                  </a:lnTo>
                  <a:lnTo>
                    <a:pt x="7558" y="2252"/>
                  </a:lnTo>
                  <a:lnTo>
                    <a:pt x="7470" y="2081"/>
                  </a:lnTo>
                  <a:lnTo>
                    <a:pt x="7374" y="1914"/>
                  </a:lnTo>
                  <a:lnTo>
                    <a:pt x="7271" y="1752"/>
                  </a:lnTo>
                  <a:lnTo>
                    <a:pt x="7160" y="1597"/>
                  </a:lnTo>
                  <a:lnTo>
                    <a:pt x="7042" y="1447"/>
                  </a:lnTo>
                  <a:lnTo>
                    <a:pt x="6917" y="1302"/>
                  </a:lnTo>
                  <a:lnTo>
                    <a:pt x="6785" y="1164"/>
                  </a:lnTo>
                  <a:lnTo>
                    <a:pt x="6648" y="1033"/>
                  </a:lnTo>
                  <a:lnTo>
                    <a:pt x="6503" y="907"/>
                  </a:lnTo>
                  <a:lnTo>
                    <a:pt x="6353" y="790"/>
                  </a:lnTo>
                  <a:lnTo>
                    <a:pt x="6197" y="679"/>
                  </a:lnTo>
                  <a:lnTo>
                    <a:pt x="6035" y="576"/>
                  </a:lnTo>
                  <a:lnTo>
                    <a:pt x="5869" y="480"/>
                  </a:lnTo>
                  <a:lnTo>
                    <a:pt x="5698" y="392"/>
                  </a:lnTo>
                  <a:lnTo>
                    <a:pt x="5522" y="312"/>
                  </a:lnTo>
                  <a:lnTo>
                    <a:pt x="5342" y="241"/>
                  </a:lnTo>
                  <a:lnTo>
                    <a:pt x="5157" y="179"/>
                  </a:lnTo>
                  <a:lnTo>
                    <a:pt x="4968" y="126"/>
                  </a:lnTo>
                  <a:lnTo>
                    <a:pt x="4775" y="81"/>
                  </a:lnTo>
                  <a:lnTo>
                    <a:pt x="4579" y="46"/>
                  </a:lnTo>
                  <a:lnTo>
                    <a:pt x="4381" y="20"/>
                  </a:lnTo>
                  <a:lnTo>
                    <a:pt x="4179" y="5"/>
                  </a:lnTo>
                  <a:lnTo>
                    <a:pt x="3974" y="0"/>
                  </a:lnTo>
                  <a:lnTo>
                    <a:pt x="3770" y="5"/>
                  </a:lnTo>
                  <a:lnTo>
                    <a:pt x="3568" y="20"/>
                  </a:lnTo>
                  <a:lnTo>
                    <a:pt x="3369" y="46"/>
                  </a:lnTo>
                  <a:lnTo>
                    <a:pt x="3173" y="81"/>
                  </a:lnTo>
                  <a:lnTo>
                    <a:pt x="2981" y="126"/>
                  </a:lnTo>
                  <a:lnTo>
                    <a:pt x="2793" y="179"/>
                  </a:lnTo>
                  <a:lnTo>
                    <a:pt x="2608" y="241"/>
                  </a:lnTo>
                  <a:lnTo>
                    <a:pt x="2427" y="312"/>
                  </a:lnTo>
                  <a:lnTo>
                    <a:pt x="2251" y="392"/>
                  </a:lnTo>
                  <a:lnTo>
                    <a:pt x="2079" y="480"/>
                  </a:lnTo>
                  <a:lnTo>
                    <a:pt x="1913" y="576"/>
                  </a:lnTo>
                  <a:lnTo>
                    <a:pt x="1752" y="679"/>
                  </a:lnTo>
                  <a:lnTo>
                    <a:pt x="1596" y="790"/>
                  </a:lnTo>
                  <a:lnTo>
                    <a:pt x="1446" y="907"/>
                  </a:lnTo>
                  <a:lnTo>
                    <a:pt x="1302" y="1033"/>
                  </a:lnTo>
                  <a:lnTo>
                    <a:pt x="1164" y="1164"/>
                  </a:lnTo>
                  <a:lnTo>
                    <a:pt x="1031" y="1302"/>
                  </a:lnTo>
                  <a:lnTo>
                    <a:pt x="907" y="1447"/>
                  </a:lnTo>
                  <a:lnTo>
                    <a:pt x="789" y="1597"/>
                  </a:lnTo>
                  <a:lnTo>
                    <a:pt x="678" y="1752"/>
                  </a:lnTo>
                  <a:lnTo>
                    <a:pt x="574" y="1914"/>
                  </a:lnTo>
                  <a:lnTo>
                    <a:pt x="479" y="2081"/>
                  </a:lnTo>
                  <a:lnTo>
                    <a:pt x="392" y="2252"/>
                  </a:lnTo>
                  <a:lnTo>
                    <a:pt x="312" y="2428"/>
                  </a:lnTo>
                  <a:lnTo>
                    <a:pt x="241" y="2608"/>
                  </a:lnTo>
                  <a:lnTo>
                    <a:pt x="178" y="2793"/>
                  </a:lnTo>
                  <a:lnTo>
                    <a:pt x="124" y="2982"/>
                  </a:lnTo>
                  <a:lnTo>
                    <a:pt x="80" y="3174"/>
                  </a:lnTo>
                  <a:lnTo>
                    <a:pt x="45" y="3370"/>
                  </a:lnTo>
                  <a:lnTo>
                    <a:pt x="20" y="3569"/>
                  </a:lnTo>
                  <a:lnTo>
                    <a:pt x="5" y="3771"/>
                  </a:lnTo>
                  <a:lnTo>
                    <a:pt x="0" y="3975"/>
                  </a:lnTo>
                  <a:close/>
                </a:path>
              </a:pathLst>
            </a:custGeom>
            <a:solidFill>
              <a:srgbClr val="D7FFFF"/>
            </a:solidFill>
            <a:ln w="9525">
              <a:noFill/>
              <a:round/>
              <a:headEnd/>
              <a:tailEnd/>
            </a:ln>
          </p:spPr>
          <p:txBody>
            <a:bodyPr/>
            <a:lstStyle/>
            <a:p>
              <a:endParaRPr lang="en-US"/>
            </a:p>
          </p:txBody>
        </p:sp>
        <p:sp>
          <p:nvSpPr>
            <p:cNvPr id="144419" name="Freeform 35"/>
            <p:cNvSpPr>
              <a:spLocks/>
            </p:cNvSpPr>
            <p:nvPr/>
          </p:nvSpPr>
          <p:spPr bwMode="auto">
            <a:xfrm>
              <a:off x="4103" y="3161"/>
              <a:ext cx="751" cy="751"/>
            </a:xfrm>
            <a:custGeom>
              <a:avLst/>
              <a:gdLst/>
              <a:ahLst/>
              <a:cxnLst>
                <a:cxn ang="0">
                  <a:pos x="19" y="4143"/>
                </a:cxn>
                <a:cxn ang="0">
                  <a:pos x="117" y="4699"/>
                </a:cxn>
                <a:cxn ang="0">
                  <a:pos x="295" y="5222"/>
                </a:cxn>
                <a:cxn ang="0">
                  <a:pos x="544" y="5709"/>
                </a:cxn>
                <a:cxn ang="0">
                  <a:pos x="858" y="6151"/>
                </a:cxn>
                <a:cxn ang="0">
                  <a:pos x="1231" y="6542"/>
                </a:cxn>
                <a:cxn ang="0">
                  <a:pos x="1657" y="6876"/>
                </a:cxn>
                <a:cxn ang="0">
                  <a:pos x="2129" y="7148"/>
                </a:cxn>
                <a:cxn ang="0">
                  <a:pos x="2641" y="7350"/>
                </a:cxn>
                <a:cxn ang="0">
                  <a:pos x="3186" y="7475"/>
                </a:cxn>
                <a:cxn ang="0">
                  <a:pos x="3758" y="7518"/>
                </a:cxn>
                <a:cxn ang="0">
                  <a:pos x="4331" y="7475"/>
                </a:cxn>
                <a:cxn ang="0">
                  <a:pos x="4877" y="7350"/>
                </a:cxn>
                <a:cxn ang="0">
                  <a:pos x="5388" y="7148"/>
                </a:cxn>
                <a:cxn ang="0">
                  <a:pos x="5860" y="6876"/>
                </a:cxn>
                <a:cxn ang="0">
                  <a:pos x="6286" y="6542"/>
                </a:cxn>
                <a:cxn ang="0">
                  <a:pos x="6659" y="6151"/>
                </a:cxn>
                <a:cxn ang="0">
                  <a:pos x="6973" y="5709"/>
                </a:cxn>
                <a:cxn ang="0">
                  <a:pos x="7222" y="5222"/>
                </a:cxn>
                <a:cxn ang="0">
                  <a:pos x="7399" y="4699"/>
                </a:cxn>
                <a:cxn ang="0">
                  <a:pos x="7498" y="4143"/>
                </a:cxn>
                <a:cxn ang="0">
                  <a:pos x="7512" y="3566"/>
                </a:cxn>
                <a:cxn ang="0">
                  <a:pos x="7441" y="3002"/>
                </a:cxn>
                <a:cxn ang="0">
                  <a:pos x="7289" y="2467"/>
                </a:cxn>
                <a:cxn ang="0">
                  <a:pos x="7063" y="1968"/>
                </a:cxn>
                <a:cxn ang="0">
                  <a:pos x="6770" y="1511"/>
                </a:cxn>
                <a:cxn ang="0">
                  <a:pos x="6416" y="1101"/>
                </a:cxn>
                <a:cxn ang="0">
                  <a:pos x="6007" y="747"/>
                </a:cxn>
                <a:cxn ang="0">
                  <a:pos x="5550" y="454"/>
                </a:cxn>
                <a:cxn ang="0">
                  <a:pos x="5051" y="229"/>
                </a:cxn>
                <a:cxn ang="0">
                  <a:pos x="4516" y="77"/>
                </a:cxn>
                <a:cxn ang="0">
                  <a:pos x="3952" y="5"/>
                </a:cxn>
                <a:cxn ang="0">
                  <a:pos x="3375" y="20"/>
                </a:cxn>
                <a:cxn ang="0">
                  <a:pos x="2819" y="119"/>
                </a:cxn>
                <a:cxn ang="0">
                  <a:pos x="2295" y="296"/>
                </a:cxn>
                <a:cxn ang="0">
                  <a:pos x="1809" y="545"/>
                </a:cxn>
                <a:cxn ang="0">
                  <a:pos x="1367" y="859"/>
                </a:cxn>
                <a:cxn ang="0">
                  <a:pos x="976" y="1232"/>
                </a:cxn>
                <a:cxn ang="0">
                  <a:pos x="642" y="1658"/>
                </a:cxn>
                <a:cxn ang="0">
                  <a:pos x="370" y="2130"/>
                </a:cxn>
                <a:cxn ang="0">
                  <a:pos x="168" y="2641"/>
                </a:cxn>
                <a:cxn ang="0">
                  <a:pos x="43" y="3187"/>
                </a:cxn>
                <a:cxn ang="0">
                  <a:pos x="0" y="3759"/>
                </a:cxn>
              </a:cxnLst>
              <a:rect l="0" t="0" r="r" b="b"/>
              <a:pathLst>
                <a:path w="7517" h="7518">
                  <a:moveTo>
                    <a:pt x="0" y="3759"/>
                  </a:moveTo>
                  <a:lnTo>
                    <a:pt x="4" y="3953"/>
                  </a:lnTo>
                  <a:lnTo>
                    <a:pt x="19" y="4143"/>
                  </a:lnTo>
                  <a:lnTo>
                    <a:pt x="43" y="4332"/>
                  </a:lnTo>
                  <a:lnTo>
                    <a:pt x="76" y="4517"/>
                  </a:lnTo>
                  <a:lnTo>
                    <a:pt x="117" y="4699"/>
                  </a:lnTo>
                  <a:lnTo>
                    <a:pt x="168" y="4877"/>
                  </a:lnTo>
                  <a:lnTo>
                    <a:pt x="228" y="5052"/>
                  </a:lnTo>
                  <a:lnTo>
                    <a:pt x="295" y="5222"/>
                  </a:lnTo>
                  <a:lnTo>
                    <a:pt x="370" y="5389"/>
                  </a:lnTo>
                  <a:lnTo>
                    <a:pt x="453" y="5551"/>
                  </a:lnTo>
                  <a:lnTo>
                    <a:pt x="544" y="5709"/>
                  </a:lnTo>
                  <a:lnTo>
                    <a:pt x="642" y="5861"/>
                  </a:lnTo>
                  <a:lnTo>
                    <a:pt x="746" y="6009"/>
                  </a:lnTo>
                  <a:lnTo>
                    <a:pt x="858" y="6151"/>
                  </a:lnTo>
                  <a:lnTo>
                    <a:pt x="976" y="6286"/>
                  </a:lnTo>
                  <a:lnTo>
                    <a:pt x="1101" y="6417"/>
                  </a:lnTo>
                  <a:lnTo>
                    <a:pt x="1231" y="6542"/>
                  </a:lnTo>
                  <a:lnTo>
                    <a:pt x="1367" y="6660"/>
                  </a:lnTo>
                  <a:lnTo>
                    <a:pt x="1509" y="6772"/>
                  </a:lnTo>
                  <a:lnTo>
                    <a:pt x="1657" y="6876"/>
                  </a:lnTo>
                  <a:lnTo>
                    <a:pt x="1809" y="6974"/>
                  </a:lnTo>
                  <a:lnTo>
                    <a:pt x="1966" y="7065"/>
                  </a:lnTo>
                  <a:lnTo>
                    <a:pt x="2129" y="7148"/>
                  </a:lnTo>
                  <a:lnTo>
                    <a:pt x="2295" y="7223"/>
                  </a:lnTo>
                  <a:lnTo>
                    <a:pt x="2466" y="7291"/>
                  </a:lnTo>
                  <a:lnTo>
                    <a:pt x="2641" y="7350"/>
                  </a:lnTo>
                  <a:lnTo>
                    <a:pt x="2819" y="7400"/>
                  </a:lnTo>
                  <a:lnTo>
                    <a:pt x="3001" y="7442"/>
                  </a:lnTo>
                  <a:lnTo>
                    <a:pt x="3186" y="7475"/>
                  </a:lnTo>
                  <a:lnTo>
                    <a:pt x="3375" y="7499"/>
                  </a:lnTo>
                  <a:lnTo>
                    <a:pt x="3565" y="7513"/>
                  </a:lnTo>
                  <a:lnTo>
                    <a:pt x="3758" y="7518"/>
                  </a:lnTo>
                  <a:lnTo>
                    <a:pt x="3952" y="7513"/>
                  </a:lnTo>
                  <a:lnTo>
                    <a:pt x="4143" y="7499"/>
                  </a:lnTo>
                  <a:lnTo>
                    <a:pt x="4331" y="7475"/>
                  </a:lnTo>
                  <a:lnTo>
                    <a:pt x="4516" y="7442"/>
                  </a:lnTo>
                  <a:lnTo>
                    <a:pt x="4698" y="7400"/>
                  </a:lnTo>
                  <a:lnTo>
                    <a:pt x="4877" y="7350"/>
                  </a:lnTo>
                  <a:lnTo>
                    <a:pt x="5051" y="7291"/>
                  </a:lnTo>
                  <a:lnTo>
                    <a:pt x="5221" y="7223"/>
                  </a:lnTo>
                  <a:lnTo>
                    <a:pt x="5388" y="7148"/>
                  </a:lnTo>
                  <a:lnTo>
                    <a:pt x="5550" y="7065"/>
                  </a:lnTo>
                  <a:lnTo>
                    <a:pt x="5707" y="6974"/>
                  </a:lnTo>
                  <a:lnTo>
                    <a:pt x="5860" y="6876"/>
                  </a:lnTo>
                  <a:lnTo>
                    <a:pt x="6007" y="6772"/>
                  </a:lnTo>
                  <a:lnTo>
                    <a:pt x="6149" y="6660"/>
                  </a:lnTo>
                  <a:lnTo>
                    <a:pt x="6286" y="6542"/>
                  </a:lnTo>
                  <a:lnTo>
                    <a:pt x="6416" y="6417"/>
                  </a:lnTo>
                  <a:lnTo>
                    <a:pt x="6541" y="6286"/>
                  </a:lnTo>
                  <a:lnTo>
                    <a:pt x="6659" y="6151"/>
                  </a:lnTo>
                  <a:lnTo>
                    <a:pt x="6770" y="6009"/>
                  </a:lnTo>
                  <a:lnTo>
                    <a:pt x="6876" y="5861"/>
                  </a:lnTo>
                  <a:lnTo>
                    <a:pt x="6973" y="5709"/>
                  </a:lnTo>
                  <a:lnTo>
                    <a:pt x="7063" y="5551"/>
                  </a:lnTo>
                  <a:lnTo>
                    <a:pt x="7147" y="5389"/>
                  </a:lnTo>
                  <a:lnTo>
                    <a:pt x="7222" y="5222"/>
                  </a:lnTo>
                  <a:lnTo>
                    <a:pt x="7289" y="5052"/>
                  </a:lnTo>
                  <a:lnTo>
                    <a:pt x="7348" y="4877"/>
                  </a:lnTo>
                  <a:lnTo>
                    <a:pt x="7399" y="4699"/>
                  </a:lnTo>
                  <a:lnTo>
                    <a:pt x="7441" y="4517"/>
                  </a:lnTo>
                  <a:lnTo>
                    <a:pt x="7474" y="4332"/>
                  </a:lnTo>
                  <a:lnTo>
                    <a:pt x="7498" y="4143"/>
                  </a:lnTo>
                  <a:lnTo>
                    <a:pt x="7512" y="3953"/>
                  </a:lnTo>
                  <a:lnTo>
                    <a:pt x="7517" y="3759"/>
                  </a:lnTo>
                  <a:lnTo>
                    <a:pt x="7512" y="3566"/>
                  </a:lnTo>
                  <a:lnTo>
                    <a:pt x="7498" y="3375"/>
                  </a:lnTo>
                  <a:lnTo>
                    <a:pt x="7474" y="3187"/>
                  </a:lnTo>
                  <a:lnTo>
                    <a:pt x="7441" y="3002"/>
                  </a:lnTo>
                  <a:lnTo>
                    <a:pt x="7399" y="2820"/>
                  </a:lnTo>
                  <a:lnTo>
                    <a:pt x="7348" y="2641"/>
                  </a:lnTo>
                  <a:lnTo>
                    <a:pt x="7289" y="2467"/>
                  </a:lnTo>
                  <a:lnTo>
                    <a:pt x="7222" y="2296"/>
                  </a:lnTo>
                  <a:lnTo>
                    <a:pt x="7147" y="2130"/>
                  </a:lnTo>
                  <a:lnTo>
                    <a:pt x="7063" y="1968"/>
                  </a:lnTo>
                  <a:lnTo>
                    <a:pt x="6973" y="1811"/>
                  </a:lnTo>
                  <a:lnTo>
                    <a:pt x="6876" y="1658"/>
                  </a:lnTo>
                  <a:lnTo>
                    <a:pt x="6770" y="1511"/>
                  </a:lnTo>
                  <a:lnTo>
                    <a:pt x="6659" y="1369"/>
                  </a:lnTo>
                  <a:lnTo>
                    <a:pt x="6541" y="1232"/>
                  </a:lnTo>
                  <a:lnTo>
                    <a:pt x="6416" y="1101"/>
                  </a:lnTo>
                  <a:lnTo>
                    <a:pt x="6286" y="977"/>
                  </a:lnTo>
                  <a:lnTo>
                    <a:pt x="6149" y="859"/>
                  </a:lnTo>
                  <a:lnTo>
                    <a:pt x="6007" y="747"/>
                  </a:lnTo>
                  <a:lnTo>
                    <a:pt x="5860" y="642"/>
                  </a:lnTo>
                  <a:lnTo>
                    <a:pt x="5707" y="545"/>
                  </a:lnTo>
                  <a:lnTo>
                    <a:pt x="5550" y="454"/>
                  </a:lnTo>
                  <a:lnTo>
                    <a:pt x="5388" y="372"/>
                  </a:lnTo>
                  <a:lnTo>
                    <a:pt x="5221" y="296"/>
                  </a:lnTo>
                  <a:lnTo>
                    <a:pt x="5051" y="229"/>
                  </a:lnTo>
                  <a:lnTo>
                    <a:pt x="4877" y="170"/>
                  </a:lnTo>
                  <a:lnTo>
                    <a:pt x="4698" y="119"/>
                  </a:lnTo>
                  <a:lnTo>
                    <a:pt x="4516" y="77"/>
                  </a:lnTo>
                  <a:lnTo>
                    <a:pt x="4331" y="44"/>
                  </a:lnTo>
                  <a:lnTo>
                    <a:pt x="4143" y="20"/>
                  </a:lnTo>
                  <a:lnTo>
                    <a:pt x="3952" y="5"/>
                  </a:lnTo>
                  <a:lnTo>
                    <a:pt x="3758" y="0"/>
                  </a:lnTo>
                  <a:lnTo>
                    <a:pt x="3565" y="5"/>
                  </a:lnTo>
                  <a:lnTo>
                    <a:pt x="3375" y="20"/>
                  </a:lnTo>
                  <a:lnTo>
                    <a:pt x="3186" y="44"/>
                  </a:lnTo>
                  <a:lnTo>
                    <a:pt x="3001" y="77"/>
                  </a:lnTo>
                  <a:lnTo>
                    <a:pt x="2819" y="119"/>
                  </a:lnTo>
                  <a:lnTo>
                    <a:pt x="2641" y="170"/>
                  </a:lnTo>
                  <a:lnTo>
                    <a:pt x="2466" y="229"/>
                  </a:lnTo>
                  <a:lnTo>
                    <a:pt x="2295" y="296"/>
                  </a:lnTo>
                  <a:lnTo>
                    <a:pt x="2129" y="372"/>
                  </a:lnTo>
                  <a:lnTo>
                    <a:pt x="1966" y="454"/>
                  </a:lnTo>
                  <a:lnTo>
                    <a:pt x="1809" y="545"/>
                  </a:lnTo>
                  <a:lnTo>
                    <a:pt x="1657" y="642"/>
                  </a:lnTo>
                  <a:lnTo>
                    <a:pt x="1509" y="747"/>
                  </a:lnTo>
                  <a:lnTo>
                    <a:pt x="1367" y="859"/>
                  </a:lnTo>
                  <a:lnTo>
                    <a:pt x="1231" y="977"/>
                  </a:lnTo>
                  <a:lnTo>
                    <a:pt x="1101" y="1101"/>
                  </a:lnTo>
                  <a:lnTo>
                    <a:pt x="976" y="1232"/>
                  </a:lnTo>
                  <a:lnTo>
                    <a:pt x="858" y="1369"/>
                  </a:lnTo>
                  <a:lnTo>
                    <a:pt x="746" y="1511"/>
                  </a:lnTo>
                  <a:lnTo>
                    <a:pt x="642" y="1658"/>
                  </a:lnTo>
                  <a:lnTo>
                    <a:pt x="544" y="1811"/>
                  </a:lnTo>
                  <a:lnTo>
                    <a:pt x="453" y="1968"/>
                  </a:lnTo>
                  <a:lnTo>
                    <a:pt x="370" y="2130"/>
                  </a:lnTo>
                  <a:lnTo>
                    <a:pt x="295" y="2296"/>
                  </a:lnTo>
                  <a:lnTo>
                    <a:pt x="228" y="2467"/>
                  </a:lnTo>
                  <a:lnTo>
                    <a:pt x="168" y="2641"/>
                  </a:lnTo>
                  <a:lnTo>
                    <a:pt x="117" y="2820"/>
                  </a:lnTo>
                  <a:lnTo>
                    <a:pt x="76" y="3002"/>
                  </a:lnTo>
                  <a:lnTo>
                    <a:pt x="43" y="3187"/>
                  </a:lnTo>
                  <a:lnTo>
                    <a:pt x="19" y="3375"/>
                  </a:lnTo>
                  <a:lnTo>
                    <a:pt x="4" y="3566"/>
                  </a:lnTo>
                  <a:lnTo>
                    <a:pt x="0" y="3759"/>
                  </a:lnTo>
                  <a:close/>
                </a:path>
              </a:pathLst>
            </a:custGeom>
            <a:solidFill>
              <a:srgbClr val="DDFFFF"/>
            </a:solidFill>
            <a:ln w="9525">
              <a:noFill/>
              <a:round/>
              <a:headEnd/>
              <a:tailEnd/>
            </a:ln>
          </p:spPr>
          <p:txBody>
            <a:bodyPr/>
            <a:lstStyle/>
            <a:p>
              <a:endParaRPr lang="en-US"/>
            </a:p>
          </p:txBody>
        </p:sp>
        <p:sp>
          <p:nvSpPr>
            <p:cNvPr id="144420" name="Freeform 36"/>
            <p:cNvSpPr>
              <a:spLocks/>
            </p:cNvSpPr>
            <p:nvPr/>
          </p:nvSpPr>
          <p:spPr bwMode="auto">
            <a:xfrm>
              <a:off x="4124" y="3182"/>
              <a:ext cx="709" cy="709"/>
            </a:xfrm>
            <a:custGeom>
              <a:avLst/>
              <a:gdLst/>
              <a:ahLst/>
              <a:cxnLst>
                <a:cxn ang="0">
                  <a:pos x="19" y="3903"/>
                </a:cxn>
                <a:cxn ang="0">
                  <a:pos x="112" y="4427"/>
                </a:cxn>
                <a:cxn ang="0">
                  <a:pos x="279" y="4920"/>
                </a:cxn>
                <a:cxn ang="0">
                  <a:pos x="513" y="5379"/>
                </a:cxn>
                <a:cxn ang="0">
                  <a:pos x="810" y="5795"/>
                </a:cxn>
                <a:cxn ang="0">
                  <a:pos x="1161" y="6163"/>
                </a:cxn>
                <a:cxn ang="0">
                  <a:pos x="1562" y="6479"/>
                </a:cxn>
                <a:cxn ang="0">
                  <a:pos x="2007" y="6735"/>
                </a:cxn>
                <a:cxn ang="0">
                  <a:pos x="2489" y="6925"/>
                </a:cxn>
                <a:cxn ang="0">
                  <a:pos x="3003" y="7043"/>
                </a:cxn>
                <a:cxn ang="0">
                  <a:pos x="3542" y="7084"/>
                </a:cxn>
                <a:cxn ang="0">
                  <a:pos x="4082" y="7043"/>
                </a:cxn>
                <a:cxn ang="0">
                  <a:pos x="4595" y="6925"/>
                </a:cxn>
                <a:cxn ang="0">
                  <a:pos x="5078" y="6735"/>
                </a:cxn>
                <a:cxn ang="0">
                  <a:pos x="5523" y="6479"/>
                </a:cxn>
                <a:cxn ang="0">
                  <a:pos x="5924" y="6163"/>
                </a:cxn>
                <a:cxn ang="0">
                  <a:pos x="6276" y="5795"/>
                </a:cxn>
                <a:cxn ang="0">
                  <a:pos x="6572" y="5379"/>
                </a:cxn>
                <a:cxn ang="0">
                  <a:pos x="6806" y="4920"/>
                </a:cxn>
                <a:cxn ang="0">
                  <a:pos x="6973" y="4427"/>
                </a:cxn>
                <a:cxn ang="0">
                  <a:pos x="7067" y="3903"/>
                </a:cxn>
                <a:cxn ang="0">
                  <a:pos x="7080" y="3359"/>
                </a:cxn>
                <a:cxn ang="0">
                  <a:pos x="7013" y="2827"/>
                </a:cxn>
                <a:cxn ang="0">
                  <a:pos x="6870" y="2323"/>
                </a:cxn>
                <a:cxn ang="0">
                  <a:pos x="6657" y="1853"/>
                </a:cxn>
                <a:cxn ang="0">
                  <a:pos x="6381" y="1422"/>
                </a:cxn>
                <a:cxn ang="0">
                  <a:pos x="6047" y="1037"/>
                </a:cxn>
                <a:cxn ang="0">
                  <a:pos x="5662" y="703"/>
                </a:cxn>
                <a:cxn ang="0">
                  <a:pos x="5231" y="427"/>
                </a:cxn>
                <a:cxn ang="0">
                  <a:pos x="4761" y="214"/>
                </a:cxn>
                <a:cxn ang="0">
                  <a:pos x="4256" y="71"/>
                </a:cxn>
                <a:cxn ang="0">
                  <a:pos x="3725" y="4"/>
                </a:cxn>
                <a:cxn ang="0">
                  <a:pos x="3180" y="17"/>
                </a:cxn>
                <a:cxn ang="0">
                  <a:pos x="2658" y="111"/>
                </a:cxn>
                <a:cxn ang="0">
                  <a:pos x="2164" y="277"/>
                </a:cxn>
                <a:cxn ang="0">
                  <a:pos x="1705" y="512"/>
                </a:cxn>
                <a:cxn ang="0">
                  <a:pos x="1289" y="808"/>
                </a:cxn>
                <a:cxn ang="0">
                  <a:pos x="921" y="1160"/>
                </a:cxn>
                <a:cxn ang="0">
                  <a:pos x="606" y="1561"/>
                </a:cxn>
                <a:cxn ang="0">
                  <a:pos x="349" y="2006"/>
                </a:cxn>
                <a:cxn ang="0">
                  <a:pos x="160" y="2488"/>
                </a:cxn>
                <a:cxn ang="0">
                  <a:pos x="41" y="3002"/>
                </a:cxn>
                <a:cxn ang="0">
                  <a:pos x="0" y="3541"/>
                </a:cxn>
              </a:cxnLst>
              <a:rect l="0" t="0" r="r" b="b"/>
              <a:pathLst>
                <a:path w="7085" h="7084">
                  <a:moveTo>
                    <a:pt x="0" y="3541"/>
                  </a:moveTo>
                  <a:lnTo>
                    <a:pt x="4" y="3723"/>
                  </a:lnTo>
                  <a:lnTo>
                    <a:pt x="19" y="3903"/>
                  </a:lnTo>
                  <a:lnTo>
                    <a:pt x="41" y="4081"/>
                  </a:lnTo>
                  <a:lnTo>
                    <a:pt x="72" y="4255"/>
                  </a:lnTo>
                  <a:lnTo>
                    <a:pt x="112" y="4427"/>
                  </a:lnTo>
                  <a:lnTo>
                    <a:pt x="160" y="4595"/>
                  </a:lnTo>
                  <a:lnTo>
                    <a:pt x="216" y="4759"/>
                  </a:lnTo>
                  <a:lnTo>
                    <a:pt x="279" y="4920"/>
                  </a:lnTo>
                  <a:lnTo>
                    <a:pt x="349" y="5078"/>
                  </a:lnTo>
                  <a:lnTo>
                    <a:pt x="428" y="5230"/>
                  </a:lnTo>
                  <a:lnTo>
                    <a:pt x="513" y="5379"/>
                  </a:lnTo>
                  <a:lnTo>
                    <a:pt x="606" y="5522"/>
                  </a:lnTo>
                  <a:lnTo>
                    <a:pt x="703" y="5661"/>
                  </a:lnTo>
                  <a:lnTo>
                    <a:pt x="810" y="5795"/>
                  </a:lnTo>
                  <a:lnTo>
                    <a:pt x="921" y="5924"/>
                  </a:lnTo>
                  <a:lnTo>
                    <a:pt x="1038" y="6046"/>
                  </a:lnTo>
                  <a:lnTo>
                    <a:pt x="1161" y="6163"/>
                  </a:lnTo>
                  <a:lnTo>
                    <a:pt x="1289" y="6275"/>
                  </a:lnTo>
                  <a:lnTo>
                    <a:pt x="1423" y="6380"/>
                  </a:lnTo>
                  <a:lnTo>
                    <a:pt x="1562" y="6479"/>
                  </a:lnTo>
                  <a:lnTo>
                    <a:pt x="1705" y="6571"/>
                  </a:lnTo>
                  <a:lnTo>
                    <a:pt x="1854" y="6656"/>
                  </a:lnTo>
                  <a:lnTo>
                    <a:pt x="2007" y="6735"/>
                  </a:lnTo>
                  <a:lnTo>
                    <a:pt x="2164" y="6805"/>
                  </a:lnTo>
                  <a:lnTo>
                    <a:pt x="2325" y="6869"/>
                  </a:lnTo>
                  <a:lnTo>
                    <a:pt x="2489" y="6925"/>
                  </a:lnTo>
                  <a:lnTo>
                    <a:pt x="2658" y="6973"/>
                  </a:lnTo>
                  <a:lnTo>
                    <a:pt x="2829" y="7011"/>
                  </a:lnTo>
                  <a:lnTo>
                    <a:pt x="3003" y="7043"/>
                  </a:lnTo>
                  <a:lnTo>
                    <a:pt x="3180" y="7065"/>
                  </a:lnTo>
                  <a:lnTo>
                    <a:pt x="3361" y="7079"/>
                  </a:lnTo>
                  <a:lnTo>
                    <a:pt x="3542" y="7084"/>
                  </a:lnTo>
                  <a:lnTo>
                    <a:pt x="3725" y="7079"/>
                  </a:lnTo>
                  <a:lnTo>
                    <a:pt x="3904" y="7065"/>
                  </a:lnTo>
                  <a:lnTo>
                    <a:pt x="4082" y="7043"/>
                  </a:lnTo>
                  <a:lnTo>
                    <a:pt x="4256" y="7011"/>
                  </a:lnTo>
                  <a:lnTo>
                    <a:pt x="4428" y="6973"/>
                  </a:lnTo>
                  <a:lnTo>
                    <a:pt x="4595" y="6925"/>
                  </a:lnTo>
                  <a:lnTo>
                    <a:pt x="4761" y="6869"/>
                  </a:lnTo>
                  <a:lnTo>
                    <a:pt x="4921" y="6805"/>
                  </a:lnTo>
                  <a:lnTo>
                    <a:pt x="5078" y="6735"/>
                  </a:lnTo>
                  <a:lnTo>
                    <a:pt x="5231" y="6656"/>
                  </a:lnTo>
                  <a:lnTo>
                    <a:pt x="5379" y="6571"/>
                  </a:lnTo>
                  <a:lnTo>
                    <a:pt x="5523" y="6479"/>
                  </a:lnTo>
                  <a:lnTo>
                    <a:pt x="5662" y="6380"/>
                  </a:lnTo>
                  <a:lnTo>
                    <a:pt x="5795" y="6275"/>
                  </a:lnTo>
                  <a:lnTo>
                    <a:pt x="5924" y="6163"/>
                  </a:lnTo>
                  <a:lnTo>
                    <a:pt x="6047" y="6046"/>
                  </a:lnTo>
                  <a:lnTo>
                    <a:pt x="6165" y="5924"/>
                  </a:lnTo>
                  <a:lnTo>
                    <a:pt x="6276" y="5795"/>
                  </a:lnTo>
                  <a:lnTo>
                    <a:pt x="6381" y="5661"/>
                  </a:lnTo>
                  <a:lnTo>
                    <a:pt x="6480" y="5522"/>
                  </a:lnTo>
                  <a:lnTo>
                    <a:pt x="6572" y="5379"/>
                  </a:lnTo>
                  <a:lnTo>
                    <a:pt x="6657" y="5230"/>
                  </a:lnTo>
                  <a:lnTo>
                    <a:pt x="6735" y="5078"/>
                  </a:lnTo>
                  <a:lnTo>
                    <a:pt x="6806" y="4920"/>
                  </a:lnTo>
                  <a:lnTo>
                    <a:pt x="6870" y="4759"/>
                  </a:lnTo>
                  <a:lnTo>
                    <a:pt x="6925" y="4595"/>
                  </a:lnTo>
                  <a:lnTo>
                    <a:pt x="6973" y="4427"/>
                  </a:lnTo>
                  <a:lnTo>
                    <a:pt x="7013" y="4255"/>
                  </a:lnTo>
                  <a:lnTo>
                    <a:pt x="7044" y="4081"/>
                  </a:lnTo>
                  <a:lnTo>
                    <a:pt x="7067" y="3903"/>
                  </a:lnTo>
                  <a:lnTo>
                    <a:pt x="7080" y="3723"/>
                  </a:lnTo>
                  <a:lnTo>
                    <a:pt x="7085" y="3541"/>
                  </a:lnTo>
                  <a:lnTo>
                    <a:pt x="7080" y="3359"/>
                  </a:lnTo>
                  <a:lnTo>
                    <a:pt x="7067" y="3180"/>
                  </a:lnTo>
                  <a:lnTo>
                    <a:pt x="7044" y="3002"/>
                  </a:lnTo>
                  <a:lnTo>
                    <a:pt x="7013" y="2827"/>
                  </a:lnTo>
                  <a:lnTo>
                    <a:pt x="6973" y="2656"/>
                  </a:lnTo>
                  <a:lnTo>
                    <a:pt x="6925" y="2488"/>
                  </a:lnTo>
                  <a:lnTo>
                    <a:pt x="6870" y="2323"/>
                  </a:lnTo>
                  <a:lnTo>
                    <a:pt x="6806" y="2162"/>
                  </a:lnTo>
                  <a:lnTo>
                    <a:pt x="6735" y="2006"/>
                  </a:lnTo>
                  <a:lnTo>
                    <a:pt x="6657" y="1853"/>
                  </a:lnTo>
                  <a:lnTo>
                    <a:pt x="6572" y="1705"/>
                  </a:lnTo>
                  <a:lnTo>
                    <a:pt x="6480" y="1561"/>
                  </a:lnTo>
                  <a:lnTo>
                    <a:pt x="6381" y="1422"/>
                  </a:lnTo>
                  <a:lnTo>
                    <a:pt x="6276" y="1289"/>
                  </a:lnTo>
                  <a:lnTo>
                    <a:pt x="6165" y="1160"/>
                  </a:lnTo>
                  <a:lnTo>
                    <a:pt x="6047" y="1037"/>
                  </a:lnTo>
                  <a:lnTo>
                    <a:pt x="5924" y="919"/>
                  </a:lnTo>
                  <a:lnTo>
                    <a:pt x="5795" y="808"/>
                  </a:lnTo>
                  <a:lnTo>
                    <a:pt x="5662" y="703"/>
                  </a:lnTo>
                  <a:lnTo>
                    <a:pt x="5523" y="604"/>
                  </a:lnTo>
                  <a:lnTo>
                    <a:pt x="5379" y="512"/>
                  </a:lnTo>
                  <a:lnTo>
                    <a:pt x="5231" y="427"/>
                  </a:lnTo>
                  <a:lnTo>
                    <a:pt x="5078" y="349"/>
                  </a:lnTo>
                  <a:lnTo>
                    <a:pt x="4921" y="277"/>
                  </a:lnTo>
                  <a:lnTo>
                    <a:pt x="4761" y="214"/>
                  </a:lnTo>
                  <a:lnTo>
                    <a:pt x="4595" y="159"/>
                  </a:lnTo>
                  <a:lnTo>
                    <a:pt x="4428" y="111"/>
                  </a:lnTo>
                  <a:lnTo>
                    <a:pt x="4256" y="71"/>
                  </a:lnTo>
                  <a:lnTo>
                    <a:pt x="4082" y="41"/>
                  </a:lnTo>
                  <a:lnTo>
                    <a:pt x="3904" y="17"/>
                  </a:lnTo>
                  <a:lnTo>
                    <a:pt x="3725" y="4"/>
                  </a:lnTo>
                  <a:lnTo>
                    <a:pt x="3542" y="0"/>
                  </a:lnTo>
                  <a:lnTo>
                    <a:pt x="3361" y="4"/>
                  </a:lnTo>
                  <a:lnTo>
                    <a:pt x="3180" y="17"/>
                  </a:lnTo>
                  <a:lnTo>
                    <a:pt x="3003" y="41"/>
                  </a:lnTo>
                  <a:lnTo>
                    <a:pt x="2829" y="71"/>
                  </a:lnTo>
                  <a:lnTo>
                    <a:pt x="2658" y="111"/>
                  </a:lnTo>
                  <a:lnTo>
                    <a:pt x="2489" y="159"/>
                  </a:lnTo>
                  <a:lnTo>
                    <a:pt x="2325" y="214"/>
                  </a:lnTo>
                  <a:lnTo>
                    <a:pt x="2164" y="277"/>
                  </a:lnTo>
                  <a:lnTo>
                    <a:pt x="2007" y="349"/>
                  </a:lnTo>
                  <a:lnTo>
                    <a:pt x="1854" y="427"/>
                  </a:lnTo>
                  <a:lnTo>
                    <a:pt x="1705" y="512"/>
                  </a:lnTo>
                  <a:lnTo>
                    <a:pt x="1562" y="604"/>
                  </a:lnTo>
                  <a:lnTo>
                    <a:pt x="1423" y="703"/>
                  </a:lnTo>
                  <a:lnTo>
                    <a:pt x="1289" y="808"/>
                  </a:lnTo>
                  <a:lnTo>
                    <a:pt x="1161" y="919"/>
                  </a:lnTo>
                  <a:lnTo>
                    <a:pt x="1038" y="1037"/>
                  </a:lnTo>
                  <a:lnTo>
                    <a:pt x="921" y="1160"/>
                  </a:lnTo>
                  <a:lnTo>
                    <a:pt x="810" y="1289"/>
                  </a:lnTo>
                  <a:lnTo>
                    <a:pt x="703" y="1422"/>
                  </a:lnTo>
                  <a:lnTo>
                    <a:pt x="606" y="1561"/>
                  </a:lnTo>
                  <a:lnTo>
                    <a:pt x="513" y="1705"/>
                  </a:lnTo>
                  <a:lnTo>
                    <a:pt x="428" y="1853"/>
                  </a:lnTo>
                  <a:lnTo>
                    <a:pt x="349" y="2006"/>
                  </a:lnTo>
                  <a:lnTo>
                    <a:pt x="279" y="2162"/>
                  </a:lnTo>
                  <a:lnTo>
                    <a:pt x="216" y="2323"/>
                  </a:lnTo>
                  <a:lnTo>
                    <a:pt x="160" y="2488"/>
                  </a:lnTo>
                  <a:lnTo>
                    <a:pt x="112" y="2656"/>
                  </a:lnTo>
                  <a:lnTo>
                    <a:pt x="72" y="2827"/>
                  </a:lnTo>
                  <a:lnTo>
                    <a:pt x="41" y="3002"/>
                  </a:lnTo>
                  <a:lnTo>
                    <a:pt x="19" y="3180"/>
                  </a:lnTo>
                  <a:lnTo>
                    <a:pt x="4" y="3359"/>
                  </a:lnTo>
                  <a:lnTo>
                    <a:pt x="0" y="3541"/>
                  </a:lnTo>
                  <a:close/>
                </a:path>
              </a:pathLst>
            </a:custGeom>
            <a:solidFill>
              <a:srgbClr val="E4FFFF"/>
            </a:solidFill>
            <a:ln w="9525">
              <a:noFill/>
              <a:round/>
              <a:headEnd/>
              <a:tailEnd/>
            </a:ln>
          </p:spPr>
          <p:txBody>
            <a:bodyPr/>
            <a:lstStyle/>
            <a:p>
              <a:endParaRPr lang="en-US"/>
            </a:p>
          </p:txBody>
        </p:sp>
        <p:sp>
          <p:nvSpPr>
            <p:cNvPr id="144421" name="Freeform 37"/>
            <p:cNvSpPr>
              <a:spLocks/>
            </p:cNvSpPr>
            <p:nvPr/>
          </p:nvSpPr>
          <p:spPr bwMode="auto">
            <a:xfrm>
              <a:off x="4146" y="3204"/>
              <a:ext cx="665" cy="665"/>
            </a:xfrm>
            <a:custGeom>
              <a:avLst/>
              <a:gdLst/>
              <a:ahLst/>
              <a:cxnLst>
                <a:cxn ang="0">
                  <a:pos x="17" y="3666"/>
                </a:cxn>
                <a:cxn ang="0">
                  <a:pos x="150" y="4315"/>
                </a:cxn>
                <a:cxn ang="0">
                  <a:pos x="402" y="4911"/>
                </a:cxn>
                <a:cxn ang="0">
                  <a:pos x="759" y="5441"/>
                </a:cxn>
                <a:cxn ang="0">
                  <a:pos x="1210" y="5891"/>
                </a:cxn>
                <a:cxn ang="0">
                  <a:pos x="1741" y="6249"/>
                </a:cxn>
                <a:cxn ang="0">
                  <a:pos x="2336" y="6502"/>
                </a:cxn>
                <a:cxn ang="0">
                  <a:pos x="2985" y="6634"/>
                </a:cxn>
                <a:cxn ang="0">
                  <a:pos x="3665" y="6634"/>
                </a:cxn>
                <a:cxn ang="0">
                  <a:pos x="4314" y="6502"/>
                </a:cxn>
                <a:cxn ang="0">
                  <a:pos x="4911" y="6249"/>
                </a:cxn>
                <a:cxn ang="0">
                  <a:pos x="5440" y="5891"/>
                </a:cxn>
                <a:cxn ang="0">
                  <a:pos x="5891" y="5441"/>
                </a:cxn>
                <a:cxn ang="0">
                  <a:pos x="6250" y="4911"/>
                </a:cxn>
                <a:cxn ang="0">
                  <a:pos x="6502" y="4315"/>
                </a:cxn>
                <a:cxn ang="0">
                  <a:pos x="6633" y="3666"/>
                </a:cxn>
                <a:cxn ang="0">
                  <a:pos x="6633" y="2985"/>
                </a:cxn>
                <a:cxn ang="0">
                  <a:pos x="6502" y="2336"/>
                </a:cxn>
                <a:cxn ang="0">
                  <a:pos x="6250" y="1740"/>
                </a:cxn>
                <a:cxn ang="0">
                  <a:pos x="5891" y="1210"/>
                </a:cxn>
                <a:cxn ang="0">
                  <a:pos x="5440" y="759"/>
                </a:cxn>
                <a:cxn ang="0">
                  <a:pos x="4911" y="401"/>
                </a:cxn>
                <a:cxn ang="0">
                  <a:pos x="4314" y="149"/>
                </a:cxn>
                <a:cxn ang="0">
                  <a:pos x="3665" y="16"/>
                </a:cxn>
                <a:cxn ang="0">
                  <a:pos x="2985" y="16"/>
                </a:cxn>
                <a:cxn ang="0">
                  <a:pos x="2336" y="149"/>
                </a:cxn>
                <a:cxn ang="0">
                  <a:pos x="1741" y="401"/>
                </a:cxn>
                <a:cxn ang="0">
                  <a:pos x="1210" y="759"/>
                </a:cxn>
                <a:cxn ang="0">
                  <a:pos x="759" y="1210"/>
                </a:cxn>
                <a:cxn ang="0">
                  <a:pos x="402" y="1740"/>
                </a:cxn>
                <a:cxn ang="0">
                  <a:pos x="150" y="2336"/>
                </a:cxn>
                <a:cxn ang="0">
                  <a:pos x="17" y="2985"/>
                </a:cxn>
              </a:cxnLst>
              <a:rect l="0" t="0" r="r" b="b"/>
              <a:pathLst>
                <a:path w="6651" h="6651">
                  <a:moveTo>
                    <a:pt x="0" y="3325"/>
                  </a:moveTo>
                  <a:lnTo>
                    <a:pt x="17" y="3666"/>
                  </a:lnTo>
                  <a:lnTo>
                    <a:pt x="68" y="3995"/>
                  </a:lnTo>
                  <a:lnTo>
                    <a:pt x="150" y="4315"/>
                  </a:lnTo>
                  <a:lnTo>
                    <a:pt x="261" y="4620"/>
                  </a:lnTo>
                  <a:lnTo>
                    <a:pt x="402" y="4911"/>
                  </a:lnTo>
                  <a:lnTo>
                    <a:pt x="568" y="5185"/>
                  </a:lnTo>
                  <a:lnTo>
                    <a:pt x="759" y="5441"/>
                  </a:lnTo>
                  <a:lnTo>
                    <a:pt x="974" y="5677"/>
                  </a:lnTo>
                  <a:lnTo>
                    <a:pt x="1210" y="5891"/>
                  </a:lnTo>
                  <a:lnTo>
                    <a:pt x="1466" y="6083"/>
                  </a:lnTo>
                  <a:lnTo>
                    <a:pt x="1741" y="6249"/>
                  </a:lnTo>
                  <a:lnTo>
                    <a:pt x="2031" y="6389"/>
                  </a:lnTo>
                  <a:lnTo>
                    <a:pt x="2336" y="6502"/>
                  </a:lnTo>
                  <a:lnTo>
                    <a:pt x="2655" y="6583"/>
                  </a:lnTo>
                  <a:lnTo>
                    <a:pt x="2985" y="6634"/>
                  </a:lnTo>
                  <a:lnTo>
                    <a:pt x="3325" y="6651"/>
                  </a:lnTo>
                  <a:lnTo>
                    <a:pt x="3665" y="6634"/>
                  </a:lnTo>
                  <a:lnTo>
                    <a:pt x="3996" y="6583"/>
                  </a:lnTo>
                  <a:lnTo>
                    <a:pt x="4314" y="6502"/>
                  </a:lnTo>
                  <a:lnTo>
                    <a:pt x="4620" y="6389"/>
                  </a:lnTo>
                  <a:lnTo>
                    <a:pt x="4911" y="6249"/>
                  </a:lnTo>
                  <a:lnTo>
                    <a:pt x="5184" y="6083"/>
                  </a:lnTo>
                  <a:lnTo>
                    <a:pt x="5440" y="5891"/>
                  </a:lnTo>
                  <a:lnTo>
                    <a:pt x="5677" y="5677"/>
                  </a:lnTo>
                  <a:lnTo>
                    <a:pt x="5891" y="5441"/>
                  </a:lnTo>
                  <a:lnTo>
                    <a:pt x="6083" y="5185"/>
                  </a:lnTo>
                  <a:lnTo>
                    <a:pt x="6250" y="4911"/>
                  </a:lnTo>
                  <a:lnTo>
                    <a:pt x="6389" y="4620"/>
                  </a:lnTo>
                  <a:lnTo>
                    <a:pt x="6502" y="4315"/>
                  </a:lnTo>
                  <a:lnTo>
                    <a:pt x="6583" y="3995"/>
                  </a:lnTo>
                  <a:lnTo>
                    <a:pt x="6633" y="3666"/>
                  </a:lnTo>
                  <a:lnTo>
                    <a:pt x="6651" y="3325"/>
                  </a:lnTo>
                  <a:lnTo>
                    <a:pt x="6633" y="2985"/>
                  </a:lnTo>
                  <a:lnTo>
                    <a:pt x="6583" y="2655"/>
                  </a:lnTo>
                  <a:lnTo>
                    <a:pt x="6502" y="2336"/>
                  </a:lnTo>
                  <a:lnTo>
                    <a:pt x="6389" y="2031"/>
                  </a:lnTo>
                  <a:lnTo>
                    <a:pt x="6250" y="1740"/>
                  </a:lnTo>
                  <a:lnTo>
                    <a:pt x="6083" y="1465"/>
                  </a:lnTo>
                  <a:lnTo>
                    <a:pt x="5891" y="1210"/>
                  </a:lnTo>
                  <a:lnTo>
                    <a:pt x="5677" y="974"/>
                  </a:lnTo>
                  <a:lnTo>
                    <a:pt x="5440" y="759"/>
                  </a:lnTo>
                  <a:lnTo>
                    <a:pt x="5184" y="567"/>
                  </a:lnTo>
                  <a:lnTo>
                    <a:pt x="4911" y="401"/>
                  </a:lnTo>
                  <a:lnTo>
                    <a:pt x="4620" y="261"/>
                  </a:lnTo>
                  <a:lnTo>
                    <a:pt x="4314" y="149"/>
                  </a:lnTo>
                  <a:lnTo>
                    <a:pt x="3996" y="67"/>
                  </a:lnTo>
                  <a:lnTo>
                    <a:pt x="3665" y="16"/>
                  </a:lnTo>
                  <a:lnTo>
                    <a:pt x="3325" y="0"/>
                  </a:lnTo>
                  <a:lnTo>
                    <a:pt x="2985" y="16"/>
                  </a:lnTo>
                  <a:lnTo>
                    <a:pt x="2655" y="67"/>
                  </a:lnTo>
                  <a:lnTo>
                    <a:pt x="2336" y="149"/>
                  </a:lnTo>
                  <a:lnTo>
                    <a:pt x="2031" y="261"/>
                  </a:lnTo>
                  <a:lnTo>
                    <a:pt x="1741" y="401"/>
                  </a:lnTo>
                  <a:lnTo>
                    <a:pt x="1466" y="567"/>
                  </a:lnTo>
                  <a:lnTo>
                    <a:pt x="1210" y="759"/>
                  </a:lnTo>
                  <a:lnTo>
                    <a:pt x="974" y="974"/>
                  </a:lnTo>
                  <a:lnTo>
                    <a:pt x="759" y="1210"/>
                  </a:lnTo>
                  <a:lnTo>
                    <a:pt x="568" y="1465"/>
                  </a:lnTo>
                  <a:lnTo>
                    <a:pt x="402" y="1740"/>
                  </a:lnTo>
                  <a:lnTo>
                    <a:pt x="261" y="2031"/>
                  </a:lnTo>
                  <a:lnTo>
                    <a:pt x="150" y="2336"/>
                  </a:lnTo>
                  <a:lnTo>
                    <a:pt x="68" y="2655"/>
                  </a:lnTo>
                  <a:lnTo>
                    <a:pt x="17" y="2985"/>
                  </a:lnTo>
                  <a:lnTo>
                    <a:pt x="0" y="3325"/>
                  </a:lnTo>
                  <a:close/>
                </a:path>
              </a:pathLst>
            </a:custGeom>
            <a:solidFill>
              <a:srgbClr val="EBFFFF"/>
            </a:solidFill>
            <a:ln w="9525">
              <a:noFill/>
              <a:round/>
              <a:headEnd/>
              <a:tailEnd/>
            </a:ln>
          </p:spPr>
          <p:txBody>
            <a:bodyPr/>
            <a:lstStyle/>
            <a:p>
              <a:endParaRPr lang="en-US"/>
            </a:p>
          </p:txBody>
        </p:sp>
        <p:sp>
          <p:nvSpPr>
            <p:cNvPr id="144422" name="Freeform 38"/>
            <p:cNvSpPr>
              <a:spLocks/>
            </p:cNvSpPr>
            <p:nvPr/>
          </p:nvSpPr>
          <p:spPr bwMode="auto">
            <a:xfrm>
              <a:off x="4168" y="3226"/>
              <a:ext cx="621" cy="621"/>
            </a:xfrm>
            <a:custGeom>
              <a:avLst/>
              <a:gdLst/>
              <a:ahLst/>
              <a:cxnLst>
                <a:cxn ang="0">
                  <a:pos x="15" y="3427"/>
                </a:cxn>
                <a:cxn ang="0">
                  <a:pos x="140" y="4034"/>
                </a:cxn>
                <a:cxn ang="0">
                  <a:pos x="375" y="4592"/>
                </a:cxn>
                <a:cxn ang="0">
                  <a:pos x="709" y="5087"/>
                </a:cxn>
                <a:cxn ang="0">
                  <a:pos x="1131" y="5509"/>
                </a:cxn>
                <a:cxn ang="0">
                  <a:pos x="1627" y="5844"/>
                </a:cxn>
                <a:cxn ang="0">
                  <a:pos x="2184" y="6079"/>
                </a:cxn>
                <a:cxn ang="0">
                  <a:pos x="2791" y="6203"/>
                </a:cxn>
                <a:cxn ang="0">
                  <a:pos x="3427" y="6203"/>
                </a:cxn>
                <a:cxn ang="0">
                  <a:pos x="4033" y="6079"/>
                </a:cxn>
                <a:cxn ang="0">
                  <a:pos x="4590" y="5844"/>
                </a:cxn>
                <a:cxn ang="0">
                  <a:pos x="5086" y="5509"/>
                </a:cxn>
                <a:cxn ang="0">
                  <a:pos x="5507" y="5087"/>
                </a:cxn>
                <a:cxn ang="0">
                  <a:pos x="5842" y="4592"/>
                </a:cxn>
                <a:cxn ang="0">
                  <a:pos x="6078" y="4034"/>
                </a:cxn>
                <a:cxn ang="0">
                  <a:pos x="6201" y="3427"/>
                </a:cxn>
                <a:cxn ang="0">
                  <a:pos x="6201" y="2791"/>
                </a:cxn>
                <a:cxn ang="0">
                  <a:pos x="6078" y="2185"/>
                </a:cxn>
                <a:cxn ang="0">
                  <a:pos x="5842" y="1628"/>
                </a:cxn>
                <a:cxn ang="0">
                  <a:pos x="5507" y="1132"/>
                </a:cxn>
                <a:cxn ang="0">
                  <a:pos x="5086" y="711"/>
                </a:cxn>
                <a:cxn ang="0">
                  <a:pos x="4590" y="376"/>
                </a:cxn>
                <a:cxn ang="0">
                  <a:pos x="4033" y="140"/>
                </a:cxn>
                <a:cxn ang="0">
                  <a:pos x="3427" y="17"/>
                </a:cxn>
                <a:cxn ang="0">
                  <a:pos x="2791" y="17"/>
                </a:cxn>
                <a:cxn ang="0">
                  <a:pos x="2184" y="140"/>
                </a:cxn>
                <a:cxn ang="0">
                  <a:pos x="1627" y="376"/>
                </a:cxn>
                <a:cxn ang="0">
                  <a:pos x="1131" y="711"/>
                </a:cxn>
                <a:cxn ang="0">
                  <a:pos x="709" y="1132"/>
                </a:cxn>
                <a:cxn ang="0">
                  <a:pos x="375" y="1628"/>
                </a:cxn>
                <a:cxn ang="0">
                  <a:pos x="140" y="2185"/>
                </a:cxn>
                <a:cxn ang="0">
                  <a:pos x="15" y="2791"/>
                </a:cxn>
              </a:cxnLst>
              <a:rect l="0" t="0" r="r" b="b"/>
              <a:pathLst>
                <a:path w="6217" h="6218">
                  <a:moveTo>
                    <a:pt x="0" y="3109"/>
                  </a:moveTo>
                  <a:lnTo>
                    <a:pt x="15" y="3427"/>
                  </a:lnTo>
                  <a:lnTo>
                    <a:pt x="63" y="3736"/>
                  </a:lnTo>
                  <a:lnTo>
                    <a:pt x="140" y="4034"/>
                  </a:lnTo>
                  <a:lnTo>
                    <a:pt x="244" y="4320"/>
                  </a:lnTo>
                  <a:lnTo>
                    <a:pt x="375" y="4592"/>
                  </a:lnTo>
                  <a:lnTo>
                    <a:pt x="531" y="4848"/>
                  </a:lnTo>
                  <a:lnTo>
                    <a:pt x="709" y="5087"/>
                  </a:lnTo>
                  <a:lnTo>
                    <a:pt x="910" y="5308"/>
                  </a:lnTo>
                  <a:lnTo>
                    <a:pt x="1131" y="5509"/>
                  </a:lnTo>
                  <a:lnTo>
                    <a:pt x="1370" y="5688"/>
                  </a:lnTo>
                  <a:lnTo>
                    <a:pt x="1627" y="5844"/>
                  </a:lnTo>
                  <a:lnTo>
                    <a:pt x="1898" y="5974"/>
                  </a:lnTo>
                  <a:lnTo>
                    <a:pt x="2184" y="6079"/>
                  </a:lnTo>
                  <a:lnTo>
                    <a:pt x="2482" y="6156"/>
                  </a:lnTo>
                  <a:lnTo>
                    <a:pt x="2791" y="6203"/>
                  </a:lnTo>
                  <a:lnTo>
                    <a:pt x="3108" y="6218"/>
                  </a:lnTo>
                  <a:lnTo>
                    <a:pt x="3427" y="6203"/>
                  </a:lnTo>
                  <a:lnTo>
                    <a:pt x="3735" y="6156"/>
                  </a:lnTo>
                  <a:lnTo>
                    <a:pt x="4033" y="6079"/>
                  </a:lnTo>
                  <a:lnTo>
                    <a:pt x="4318" y="5974"/>
                  </a:lnTo>
                  <a:lnTo>
                    <a:pt x="4590" y="5844"/>
                  </a:lnTo>
                  <a:lnTo>
                    <a:pt x="4847" y="5688"/>
                  </a:lnTo>
                  <a:lnTo>
                    <a:pt x="5086" y="5509"/>
                  </a:lnTo>
                  <a:lnTo>
                    <a:pt x="5307" y="5308"/>
                  </a:lnTo>
                  <a:lnTo>
                    <a:pt x="5507" y="5087"/>
                  </a:lnTo>
                  <a:lnTo>
                    <a:pt x="5687" y="4848"/>
                  </a:lnTo>
                  <a:lnTo>
                    <a:pt x="5842" y="4592"/>
                  </a:lnTo>
                  <a:lnTo>
                    <a:pt x="5972" y="4320"/>
                  </a:lnTo>
                  <a:lnTo>
                    <a:pt x="6078" y="4034"/>
                  </a:lnTo>
                  <a:lnTo>
                    <a:pt x="6154" y="3736"/>
                  </a:lnTo>
                  <a:lnTo>
                    <a:pt x="6201" y="3427"/>
                  </a:lnTo>
                  <a:lnTo>
                    <a:pt x="6217" y="3109"/>
                  </a:lnTo>
                  <a:lnTo>
                    <a:pt x="6201" y="2791"/>
                  </a:lnTo>
                  <a:lnTo>
                    <a:pt x="6154" y="2483"/>
                  </a:lnTo>
                  <a:lnTo>
                    <a:pt x="6078" y="2185"/>
                  </a:lnTo>
                  <a:lnTo>
                    <a:pt x="5972" y="1900"/>
                  </a:lnTo>
                  <a:lnTo>
                    <a:pt x="5842" y="1628"/>
                  </a:lnTo>
                  <a:lnTo>
                    <a:pt x="5687" y="1371"/>
                  </a:lnTo>
                  <a:lnTo>
                    <a:pt x="5507" y="1132"/>
                  </a:lnTo>
                  <a:lnTo>
                    <a:pt x="5307" y="911"/>
                  </a:lnTo>
                  <a:lnTo>
                    <a:pt x="5086" y="711"/>
                  </a:lnTo>
                  <a:lnTo>
                    <a:pt x="4847" y="531"/>
                  </a:lnTo>
                  <a:lnTo>
                    <a:pt x="4590" y="376"/>
                  </a:lnTo>
                  <a:lnTo>
                    <a:pt x="4318" y="244"/>
                  </a:lnTo>
                  <a:lnTo>
                    <a:pt x="4033" y="140"/>
                  </a:lnTo>
                  <a:lnTo>
                    <a:pt x="3735" y="64"/>
                  </a:lnTo>
                  <a:lnTo>
                    <a:pt x="3427" y="17"/>
                  </a:lnTo>
                  <a:lnTo>
                    <a:pt x="3108" y="0"/>
                  </a:lnTo>
                  <a:lnTo>
                    <a:pt x="2791" y="17"/>
                  </a:lnTo>
                  <a:lnTo>
                    <a:pt x="2482" y="64"/>
                  </a:lnTo>
                  <a:lnTo>
                    <a:pt x="2184" y="140"/>
                  </a:lnTo>
                  <a:lnTo>
                    <a:pt x="1898" y="244"/>
                  </a:lnTo>
                  <a:lnTo>
                    <a:pt x="1627" y="376"/>
                  </a:lnTo>
                  <a:lnTo>
                    <a:pt x="1370" y="531"/>
                  </a:lnTo>
                  <a:lnTo>
                    <a:pt x="1131" y="711"/>
                  </a:lnTo>
                  <a:lnTo>
                    <a:pt x="910" y="911"/>
                  </a:lnTo>
                  <a:lnTo>
                    <a:pt x="709" y="1132"/>
                  </a:lnTo>
                  <a:lnTo>
                    <a:pt x="531" y="1371"/>
                  </a:lnTo>
                  <a:lnTo>
                    <a:pt x="375" y="1628"/>
                  </a:lnTo>
                  <a:lnTo>
                    <a:pt x="244" y="1900"/>
                  </a:lnTo>
                  <a:lnTo>
                    <a:pt x="140" y="2185"/>
                  </a:lnTo>
                  <a:lnTo>
                    <a:pt x="63" y="2483"/>
                  </a:lnTo>
                  <a:lnTo>
                    <a:pt x="15" y="2791"/>
                  </a:lnTo>
                  <a:lnTo>
                    <a:pt x="0" y="3109"/>
                  </a:lnTo>
                  <a:close/>
                </a:path>
              </a:pathLst>
            </a:custGeom>
            <a:solidFill>
              <a:srgbClr val="F2FFFF"/>
            </a:solidFill>
            <a:ln w="9525">
              <a:noFill/>
              <a:round/>
              <a:headEnd/>
              <a:tailEnd/>
            </a:ln>
          </p:spPr>
          <p:txBody>
            <a:bodyPr/>
            <a:lstStyle/>
            <a:p>
              <a:endParaRPr lang="en-US"/>
            </a:p>
          </p:txBody>
        </p:sp>
        <p:sp>
          <p:nvSpPr>
            <p:cNvPr id="144423" name="Freeform 39"/>
            <p:cNvSpPr>
              <a:spLocks/>
            </p:cNvSpPr>
            <p:nvPr/>
          </p:nvSpPr>
          <p:spPr bwMode="auto">
            <a:xfrm>
              <a:off x="4189" y="3247"/>
              <a:ext cx="579" cy="579"/>
            </a:xfrm>
            <a:custGeom>
              <a:avLst/>
              <a:gdLst/>
              <a:ahLst/>
              <a:cxnLst>
                <a:cxn ang="0">
                  <a:pos x="16" y="3188"/>
                </a:cxn>
                <a:cxn ang="0">
                  <a:pos x="130" y="3752"/>
                </a:cxn>
                <a:cxn ang="0">
                  <a:pos x="349" y="4271"/>
                </a:cxn>
                <a:cxn ang="0">
                  <a:pos x="661" y="4733"/>
                </a:cxn>
                <a:cxn ang="0">
                  <a:pos x="1052" y="5125"/>
                </a:cxn>
                <a:cxn ang="0">
                  <a:pos x="1514" y="5436"/>
                </a:cxn>
                <a:cxn ang="0">
                  <a:pos x="2032" y="5655"/>
                </a:cxn>
                <a:cxn ang="0">
                  <a:pos x="2596" y="5770"/>
                </a:cxn>
                <a:cxn ang="0">
                  <a:pos x="3188" y="5770"/>
                </a:cxn>
                <a:cxn ang="0">
                  <a:pos x="3752" y="5655"/>
                </a:cxn>
                <a:cxn ang="0">
                  <a:pos x="4271" y="5436"/>
                </a:cxn>
                <a:cxn ang="0">
                  <a:pos x="4732" y="5125"/>
                </a:cxn>
                <a:cxn ang="0">
                  <a:pos x="5124" y="4733"/>
                </a:cxn>
                <a:cxn ang="0">
                  <a:pos x="5435" y="4271"/>
                </a:cxn>
                <a:cxn ang="0">
                  <a:pos x="5654" y="3752"/>
                </a:cxn>
                <a:cxn ang="0">
                  <a:pos x="5770" y="3188"/>
                </a:cxn>
                <a:cxn ang="0">
                  <a:pos x="5770" y="2597"/>
                </a:cxn>
                <a:cxn ang="0">
                  <a:pos x="5654" y="2033"/>
                </a:cxn>
                <a:cxn ang="0">
                  <a:pos x="5435" y="1514"/>
                </a:cxn>
                <a:cxn ang="0">
                  <a:pos x="5124" y="1053"/>
                </a:cxn>
                <a:cxn ang="0">
                  <a:pos x="4732" y="661"/>
                </a:cxn>
                <a:cxn ang="0">
                  <a:pos x="4271" y="349"/>
                </a:cxn>
                <a:cxn ang="0">
                  <a:pos x="3752" y="130"/>
                </a:cxn>
                <a:cxn ang="0">
                  <a:pos x="3188" y="15"/>
                </a:cxn>
                <a:cxn ang="0">
                  <a:pos x="2596" y="15"/>
                </a:cxn>
                <a:cxn ang="0">
                  <a:pos x="2032" y="130"/>
                </a:cxn>
                <a:cxn ang="0">
                  <a:pos x="1514" y="349"/>
                </a:cxn>
                <a:cxn ang="0">
                  <a:pos x="1052" y="661"/>
                </a:cxn>
                <a:cxn ang="0">
                  <a:pos x="661" y="1053"/>
                </a:cxn>
                <a:cxn ang="0">
                  <a:pos x="349" y="1514"/>
                </a:cxn>
                <a:cxn ang="0">
                  <a:pos x="130" y="2033"/>
                </a:cxn>
                <a:cxn ang="0">
                  <a:pos x="16" y="2597"/>
                </a:cxn>
              </a:cxnLst>
              <a:rect l="0" t="0" r="r" b="b"/>
              <a:pathLst>
                <a:path w="5785" h="5785">
                  <a:moveTo>
                    <a:pt x="0" y="2892"/>
                  </a:moveTo>
                  <a:lnTo>
                    <a:pt x="16" y="3188"/>
                  </a:lnTo>
                  <a:lnTo>
                    <a:pt x="60" y="3475"/>
                  </a:lnTo>
                  <a:lnTo>
                    <a:pt x="130" y="3752"/>
                  </a:lnTo>
                  <a:lnTo>
                    <a:pt x="228" y="4018"/>
                  </a:lnTo>
                  <a:lnTo>
                    <a:pt x="349" y="4271"/>
                  </a:lnTo>
                  <a:lnTo>
                    <a:pt x="494" y="4509"/>
                  </a:lnTo>
                  <a:lnTo>
                    <a:pt x="661" y="4733"/>
                  </a:lnTo>
                  <a:lnTo>
                    <a:pt x="847" y="4938"/>
                  </a:lnTo>
                  <a:lnTo>
                    <a:pt x="1052" y="5125"/>
                  </a:lnTo>
                  <a:lnTo>
                    <a:pt x="1276" y="5291"/>
                  </a:lnTo>
                  <a:lnTo>
                    <a:pt x="1514" y="5436"/>
                  </a:lnTo>
                  <a:lnTo>
                    <a:pt x="1767" y="5557"/>
                  </a:lnTo>
                  <a:lnTo>
                    <a:pt x="2032" y="5655"/>
                  </a:lnTo>
                  <a:lnTo>
                    <a:pt x="2310" y="5726"/>
                  </a:lnTo>
                  <a:lnTo>
                    <a:pt x="2596" y="5770"/>
                  </a:lnTo>
                  <a:lnTo>
                    <a:pt x="2892" y="5785"/>
                  </a:lnTo>
                  <a:lnTo>
                    <a:pt x="3188" y="5770"/>
                  </a:lnTo>
                  <a:lnTo>
                    <a:pt x="3475" y="5726"/>
                  </a:lnTo>
                  <a:lnTo>
                    <a:pt x="3752" y="5655"/>
                  </a:lnTo>
                  <a:lnTo>
                    <a:pt x="4018" y="5557"/>
                  </a:lnTo>
                  <a:lnTo>
                    <a:pt x="4271" y="5436"/>
                  </a:lnTo>
                  <a:lnTo>
                    <a:pt x="4510" y="5291"/>
                  </a:lnTo>
                  <a:lnTo>
                    <a:pt x="4732" y="5125"/>
                  </a:lnTo>
                  <a:lnTo>
                    <a:pt x="4937" y="4938"/>
                  </a:lnTo>
                  <a:lnTo>
                    <a:pt x="5124" y="4733"/>
                  </a:lnTo>
                  <a:lnTo>
                    <a:pt x="5290" y="4509"/>
                  </a:lnTo>
                  <a:lnTo>
                    <a:pt x="5435" y="4271"/>
                  </a:lnTo>
                  <a:lnTo>
                    <a:pt x="5557" y="4018"/>
                  </a:lnTo>
                  <a:lnTo>
                    <a:pt x="5654" y="3752"/>
                  </a:lnTo>
                  <a:lnTo>
                    <a:pt x="5726" y="3475"/>
                  </a:lnTo>
                  <a:lnTo>
                    <a:pt x="5770" y="3188"/>
                  </a:lnTo>
                  <a:lnTo>
                    <a:pt x="5785" y="2892"/>
                  </a:lnTo>
                  <a:lnTo>
                    <a:pt x="5770" y="2597"/>
                  </a:lnTo>
                  <a:lnTo>
                    <a:pt x="5726" y="2309"/>
                  </a:lnTo>
                  <a:lnTo>
                    <a:pt x="5654" y="2033"/>
                  </a:lnTo>
                  <a:lnTo>
                    <a:pt x="5557" y="1766"/>
                  </a:lnTo>
                  <a:lnTo>
                    <a:pt x="5435" y="1514"/>
                  </a:lnTo>
                  <a:lnTo>
                    <a:pt x="5290" y="1275"/>
                  </a:lnTo>
                  <a:lnTo>
                    <a:pt x="5124" y="1053"/>
                  </a:lnTo>
                  <a:lnTo>
                    <a:pt x="4937" y="847"/>
                  </a:lnTo>
                  <a:lnTo>
                    <a:pt x="4732" y="661"/>
                  </a:lnTo>
                  <a:lnTo>
                    <a:pt x="4510" y="494"/>
                  </a:lnTo>
                  <a:lnTo>
                    <a:pt x="4271" y="349"/>
                  </a:lnTo>
                  <a:lnTo>
                    <a:pt x="4018" y="227"/>
                  </a:lnTo>
                  <a:lnTo>
                    <a:pt x="3752" y="130"/>
                  </a:lnTo>
                  <a:lnTo>
                    <a:pt x="3475" y="59"/>
                  </a:lnTo>
                  <a:lnTo>
                    <a:pt x="3188" y="15"/>
                  </a:lnTo>
                  <a:lnTo>
                    <a:pt x="2892" y="0"/>
                  </a:lnTo>
                  <a:lnTo>
                    <a:pt x="2596" y="15"/>
                  </a:lnTo>
                  <a:lnTo>
                    <a:pt x="2310" y="59"/>
                  </a:lnTo>
                  <a:lnTo>
                    <a:pt x="2032" y="130"/>
                  </a:lnTo>
                  <a:lnTo>
                    <a:pt x="1767" y="227"/>
                  </a:lnTo>
                  <a:lnTo>
                    <a:pt x="1514" y="349"/>
                  </a:lnTo>
                  <a:lnTo>
                    <a:pt x="1276" y="494"/>
                  </a:lnTo>
                  <a:lnTo>
                    <a:pt x="1052" y="661"/>
                  </a:lnTo>
                  <a:lnTo>
                    <a:pt x="847" y="847"/>
                  </a:lnTo>
                  <a:lnTo>
                    <a:pt x="661" y="1053"/>
                  </a:lnTo>
                  <a:lnTo>
                    <a:pt x="494" y="1275"/>
                  </a:lnTo>
                  <a:lnTo>
                    <a:pt x="349" y="1514"/>
                  </a:lnTo>
                  <a:lnTo>
                    <a:pt x="228" y="1766"/>
                  </a:lnTo>
                  <a:lnTo>
                    <a:pt x="130" y="2033"/>
                  </a:lnTo>
                  <a:lnTo>
                    <a:pt x="60" y="2309"/>
                  </a:lnTo>
                  <a:lnTo>
                    <a:pt x="16" y="2597"/>
                  </a:lnTo>
                  <a:lnTo>
                    <a:pt x="0" y="2892"/>
                  </a:lnTo>
                  <a:close/>
                </a:path>
              </a:pathLst>
            </a:custGeom>
            <a:solidFill>
              <a:srgbClr val="F8FFFF"/>
            </a:solidFill>
            <a:ln w="9525">
              <a:noFill/>
              <a:round/>
              <a:headEnd/>
              <a:tailEnd/>
            </a:ln>
          </p:spPr>
          <p:txBody>
            <a:bodyPr/>
            <a:lstStyle/>
            <a:p>
              <a:endParaRPr lang="en-US"/>
            </a:p>
          </p:txBody>
        </p:sp>
        <p:sp>
          <p:nvSpPr>
            <p:cNvPr id="144424" name="Freeform 40"/>
            <p:cNvSpPr>
              <a:spLocks/>
            </p:cNvSpPr>
            <p:nvPr/>
          </p:nvSpPr>
          <p:spPr bwMode="auto">
            <a:xfrm>
              <a:off x="4211" y="3269"/>
              <a:ext cx="535" cy="535"/>
            </a:xfrm>
            <a:custGeom>
              <a:avLst/>
              <a:gdLst/>
              <a:ahLst/>
              <a:cxnLst>
                <a:cxn ang="0">
                  <a:pos x="14" y="2401"/>
                </a:cxn>
                <a:cxn ang="0">
                  <a:pos x="120" y="1880"/>
                </a:cxn>
                <a:cxn ang="0">
                  <a:pos x="323" y="1400"/>
                </a:cxn>
                <a:cxn ang="0">
                  <a:pos x="611" y="974"/>
                </a:cxn>
                <a:cxn ang="0">
                  <a:pos x="973" y="610"/>
                </a:cxn>
                <a:cxn ang="0">
                  <a:pos x="1400" y="323"/>
                </a:cxn>
                <a:cxn ang="0">
                  <a:pos x="1880" y="121"/>
                </a:cxn>
                <a:cxn ang="0">
                  <a:pos x="2402" y="13"/>
                </a:cxn>
                <a:cxn ang="0">
                  <a:pos x="2949" y="13"/>
                </a:cxn>
                <a:cxn ang="0">
                  <a:pos x="3471" y="121"/>
                </a:cxn>
                <a:cxn ang="0">
                  <a:pos x="3951" y="323"/>
                </a:cxn>
                <a:cxn ang="0">
                  <a:pos x="4377" y="610"/>
                </a:cxn>
                <a:cxn ang="0">
                  <a:pos x="4740" y="974"/>
                </a:cxn>
                <a:cxn ang="0">
                  <a:pos x="5028" y="1400"/>
                </a:cxn>
                <a:cxn ang="0">
                  <a:pos x="5230" y="1880"/>
                </a:cxn>
                <a:cxn ang="0">
                  <a:pos x="5337" y="2401"/>
                </a:cxn>
                <a:cxn ang="0">
                  <a:pos x="5337" y="2949"/>
                </a:cxn>
                <a:cxn ang="0">
                  <a:pos x="5230" y="3471"/>
                </a:cxn>
                <a:cxn ang="0">
                  <a:pos x="5028" y="3950"/>
                </a:cxn>
                <a:cxn ang="0">
                  <a:pos x="4740" y="4378"/>
                </a:cxn>
                <a:cxn ang="0">
                  <a:pos x="4377" y="4740"/>
                </a:cxn>
                <a:cxn ang="0">
                  <a:pos x="3951" y="5028"/>
                </a:cxn>
                <a:cxn ang="0">
                  <a:pos x="3471" y="5231"/>
                </a:cxn>
                <a:cxn ang="0">
                  <a:pos x="2949" y="5337"/>
                </a:cxn>
                <a:cxn ang="0">
                  <a:pos x="2402" y="5337"/>
                </a:cxn>
                <a:cxn ang="0">
                  <a:pos x="1880" y="5231"/>
                </a:cxn>
                <a:cxn ang="0">
                  <a:pos x="1400" y="5028"/>
                </a:cxn>
                <a:cxn ang="0">
                  <a:pos x="973" y="4740"/>
                </a:cxn>
                <a:cxn ang="0">
                  <a:pos x="611" y="4378"/>
                </a:cxn>
                <a:cxn ang="0">
                  <a:pos x="323" y="3950"/>
                </a:cxn>
                <a:cxn ang="0">
                  <a:pos x="120" y="3471"/>
                </a:cxn>
                <a:cxn ang="0">
                  <a:pos x="14" y="2949"/>
                </a:cxn>
              </a:cxnLst>
              <a:rect l="0" t="0" r="r" b="b"/>
              <a:pathLst>
                <a:path w="5352" h="5351">
                  <a:moveTo>
                    <a:pt x="0" y="2675"/>
                  </a:moveTo>
                  <a:lnTo>
                    <a:pt x="14" y="2401"/>
                  </a:lnTo>
                  <a:lnTo>
                    <a:pt x="55" y="2136"/>
                  </a:lnTo>
                  <a:lnTo>
                    <a:pt x="120" y="1880"/>
                  </a:lnTo>
                  <a:lnTo>
                    <a:pt x="210" y="1634"/>
                  </a:lnTo>
                  <a:lnTo>
                    <a:pt x="323" y="1400"/>
                  </a:lnTo>
                  <a:lnTo>
                    <a:pt x="457" y="1180"/>
                  </a:lnTo>
                  <a:lnTo>
                    <a:pt x="611" y="974"/>
                  </a:lnTo>
                  <a:lnTo>
                    <a:pt x="783" y="784"/>
                  </a:lnTo>
                  <a:lnTo>
                    <a:pt x="973" y="610"/>
                  </a:lnTo>
                  <a:lnTo>
                    <a:pt x="1179" y="456"/>
                  </a:lnTo>
                  <a:lnTo>
                    <a:pt x="1400" y="323"/>
                  </a:lnTo>
                  <a:lnTo>
                    <a:pt x="1634" y="210"/>
                  </a:lnTo>
                  <a:lnTo>
                    <a:pt x="1880" y="121"/>
                  </a:lnTo>
                  <a:lnTo>
                    <a:pt x="2136" y="54"/>
                  </a:lnTo>
                  <a:lnTo>
                    <a:pt x="2402" y="13"/>
                  </a:lnTo>
                  <a:lnTo>
                    <a:pt x="2675" y="0"/>
                  </a:lnTo>
                  <a:lnTo>
                    <a:pt x="2949" y="13"/>
                  </a:lnTo>
                  <a:lnTo>
                    <a:pt x="3215" y="54"/>
                  </a:lnTo>
                  <a:lnTo>
                    <a:pt x="3471" y="121"/>
                  </a:lnTo>
                  <a:lnTo>
                    <a:pt x="3717" y="210"/>
                  </a:lnTo>
                  <a:lnTo>
                    <a:pt x="3951" y="323"/>
                  </a:lnTo>
                  <a:lnTo>
                    <a:pt x="4171" y="456"/>
                  </a:lnTo>
                  <a:lnTo>
                    <a:pt x="4377" y="610"/>
                  </a:lnTo>
                  <a:lnTo>
                    <a:pt x="4567" y="784"/>
                  </a:lnTo>
                  <a:lnTo>
                    <a:pt x="4740" y="974"/>
                  </a:lnTo>
                  <a:lnTo>
                    <a:pt x="4895" y="1180"/>
                  </a:lnTo>
                  <a:lnTo>
                    <a:pt x="5028" y="1400"/>
                  </a:lnTo>
                  <a:lnTo>
                    <a:pt x="5140" y="1634"/>
                  </a:lnTo>
                  <a:lnTo>
                    <a:pt x="5230" y="1880"/>
                  </a:lnTo>
                  <a:lnTo>
                    <a:pt x="5297" y="2136"/>
                  </a:lnTo>
                  <a:lnTo>
                    <a:pt x="5337" y="2401"/>
                  </a:lnTo>
                  <a:lnTo>
                    <a:pt x="5352" y="2675"/>
                  </a:lnTo>
                  <a:lnTo>
                    <a:pt x="5337" y="2949"/>
                  </a:lnTo>
                  <a:lnTo>
                    <a:pt x="5297" y="3215"/>
                  </a:lnTo>
                  <a:lnTo>
                    <a:pt x="5230" y="3471"/>
                  </a:lnTo>
                  <a:lnTo>
                    <a:pt x="5140" y="3717"/>
                  </a:lnTo>
                  <a:lnTo>
                    <a:pt x="5028" y="3950"/>
                  </a:lnTo>
                  <a:lnTo>
                    <a:pt x="4895" y="4172"/>
                  </a:lnTo>
                  <a:lnTo>
                    <a:pt x="4740" y="4378"/>
                  </a:lnTo>
                  <a:lnTo>
                    <a:pt x="4567" y="4568"/>
                  </a:lnTo>
                  <a:lnTo>
                    <a:pt x="4377" y="4740"/>
                  </a:lnTo>
                  <a:lnTo>
                    <a:pt x="4171" y="4894"/>
                  </a:lnTo>
                  <a:lnTo>
                    <a:pt x="3951" y="5028"/>
                  </a:lnTo>
                  <a:lnTo>
                    <a:pt x="3717" y="5141"/>
                  </a:lnTo>
                  <a:lnTo>
                    <a:pt x="3471" y="5231"/>
                  </a:lnTo>
                  <a:lnTo>
                    <a:pt x="3215" y="5297"/>
                  </a:lnTo>
                  <a:lnTo>
                    <a:pt x="2949" y="5337"/>
                  </a:lnTo>
                  <a:lnTo>
                    <a:pt x="2675" y="5351"/>
                  </a:lnTo>
                  <a:lnTo>
                    <a:pt x="2402" y="5337"/>
                  </a:lnTo>
                  <a:lnTo>
                    <a:pt x="2136" y="5297"/>
                  </a:lnTo>
                  <a:lnTo>
                    <a:pt x="1880" y="5231"/>
                  </a:lnTo>
                  <a:lnTo>
                    <a:pt x="1634" y="5141"/>
                  </a:lnTo>
                  <a:lnTo>
                    <a:pt x="1400" y="5028"/>
                  </a:lnTo>
                  <a:lnTo>
                    <a:pt x="1179" y="4894"/>
                  </a:lnTo>
                  <a:lnTo>
                    <a:pt x="973" y="4740"/>
                  </a:lnTo>
                  <a:lnTo>
                    <a:pt x="783" y="4568"/>
                  </a:lnTo>
                  <a:lnTo>
                    <a:pt x="611" y="4378"/>
                  </a:lnTo>
                  <a:lnTo>
                    <a:pt x="457" y="4172"/>
                  </a:lnTo>
                  <a:lnTo>
                    <a:pt x="323" y="3950"/>
                  </a:lnTo>
                  <a:lnTo>
                    <a:pt x="210" y="3717"/>
                  </a:lnTo>
                  <a:lnTo>
                    <a:pt x="120" y="3471"/>
                  </a:lnTo>
                  <a:lnTo>
                    <a:pt x="55" y="3215"/>
                  </a:lnTo>
                  <a:lnTo>
                    <a:pt x="14" y="2949"/>
                  </a:lnTo>
                  <a:lnTo>
                    <a:pt x="0" y="2675"/>
                  </a:lnTo>
                  <a:close/>
                </a:path>
              </a:pathLst>
            </a:custGeom>
            <a:solidFill>
              <a:srgbClr val="FFFFFF"/>
            </a:solidFill>
            <a:ln w="9525">
              <a:noFill/>
              <a:round/>
              <a:headEnd/>
              <a:tailEnd/>
            </a:ln>
          </p:spPr>
          <p:txBody>
            <a:bodyPr/>
            <a:lstStyle/>
            <a:p>
              <a:endParaRPr lang="en-US"/>
            </a:p>
          </p:txBody>
        </p:sp>
        <p:sp>
          <p:nvSpPr>
            <p:cNvPr id="144425" name="Freeform 41"/>
            <p:cNvSpPr>
              <a:spLocks/>
            </p:cNvSpPr>
            <p:nvPr/>
          </p:nvSpPr>
          <p:spPr bwMode="auto">
            <a:xfrm>
              <a:off x="3686" y="3247"/>
              <a:ext cx="263" cy="707"/>
            </a:xfrm>
            <a:custGeom>
              <a:avLst/>
              <a:gdLst/>
              <a:ahLst/>
              <a:cxnLst>
                <a:cxn ang="0">
                  <a:pos x="1903" y="51"/>
                </a:cxn>
                <a:cxn ang="0">
                  <a:pos x="2062" y="103"/>
                </a:cxn>
                <a:cxn ang="0">
                  <a:pos x="2170" y="196"/>
                </a:cxn>
                <a:cxn ang="0">
                  <a:pos x="2196" y="307"/>
                </a:cxn>
                <a:cxn ang="0">
                  <a:pos x="2167" y="425"/>
                </a:cxn>
                <a:cxn ang="0">
                  <a:pos x="2058" y="564"/>
                </a:cxn>
                <a:cxn ang="0">
                  <a:pos x="1826" y="775"/>
                </a:cxn>
                <a:cxn ang="0">
                  <a:pos x="1693" y="924"/>
                </a:cxn>
                <a:cxn ang="0">
                  <a:pos x="1420" y="1356"/>
                </a:cxn>
                <a:cxn ang="0">
                  <a:pos x="1205" y="1793"/>
                </a:cxn>
                <a:cxn ang="0">
                  <a:pos x="1044" y="2235"/>
                </a:cxn>
                <a:cxn ang="0">
                  <a:pos x="936" y="2679"/>
                </a:cxn>
                <a:cxn ang="0">
                  <a:pos x="877" y="3125"/>
                </a:cxn>
                <a:cxn ang="0">
                  <a:pos x="866" y="3571"/>
                </a:cxn>
                <a:cxn ang="0">
                  <a:pos x="901" y="4015"/>
                </a:cxn>
                <a:cxn ang="0">
                  <a:pos x="978" y="4457"/>
                </a:cxn>
                <a:cxn ang="0">
                  <a:pos x="1080" y="4775"/>
                </a:cxn>
                <a:cxn ang="0">
                  <a:pos x="1230" y="5080"/>
                </a:cxn>
                <a:cxn ang="0">
                  <a:pos x="1420" y="5371"/>
                </a:cxn>
                <a:cxn ang="0">
                  <a:pos x="1872" y="5908"/>
                </a:cxn>
                <a:cxn ang="0">
                  <a:pos x="2348" y="6376"/>
                </a:cxn>
                <a:cxn ang="0">
                  <a:pos x="2596" y="6646"/>
                </a:cxn>
                <a:cxn ang="0">
                  <a:pos x="2629" y="6765"/>
                </a:cxn>
                <a:cxn ang="0">
                  <a:pos x="2630" y="6869"/>
                </a:cxn>
                <a:cxn ang="0">
                  <a:pos x="2600" y="6953"/>
                </a:cxn>
                <a:cxn ang="0">
                  <a:pos x="2537" y="7016"/>
                </a:cxn>
                <a:cxn ang="0">
                  <a:pos x="2440" y="7056"/>
                </a:cxn>
                <a:cxn ang="0">
                  <a:pos x="2309" y="7072"/>
                </a:cxn>
                <a:cxn ang="0">
                  <a:pos x="2145" y="7060"/>
                </a:cxn>
                <a:cxn ang="0">
                  <a:pos x="1960" y="6962"/>
                </a:cxn>
                <a:cxn ang="0">
                  <a:pos x="1753" y="6774"/>
                </a:cxn>
                <a:cxn ang="0">
                  <a:pos x="1518" y="6550"/>
                </a:cxn>
                <a:cxn ang="0">
                  <a:pos x="1140" y="6149"/>
                </a:cxn>
                <a:cxn ang="0">
                  <a:pos x="889" y="5838"/>
                </a:cxn>
                <a:cxn ang="0">
                  <a:pos x="652" y="5491"/>
                </a:cxn>
                <a:cxn ang="0">
                  <a:pos x="442" y="5109"/>
                </a:cxn>
                <a:cxn ang="0">
                  <a:pos x="271" y="4693"/>
                </a:cxn>
                <a:cxn ang="0">
                  <a:pos x="161" y="4333"/>
                </a:cxn>
                <a:cxn ang="0">
                  <a:pos x="80" y="3993"/>
                </a:cxn>
                <a:cxn ang="0">
                  <a:pos x="27" y="3671"/>
                </a:cxn>
                <a:cxn ang="0">
                  <a:pos x="0" y="3078"/>
                </a:cxn>
                <a:cxn ang="0">
                  <a:pos x="62" y="2544"/>
                </a:cxn>
                <a:cxn ang="0">
                  <a:pos x="204" y="2056"/>
                </a:cxn>
                <a:cxn ang="0">
                  <a:pos x="410" y="1607"/>
                </a:cxn>
                <a:cxn ang="0">
                  <a:pos x="667" y="1187"/>
                </a:cxn>
                <a:cxn ang="0">
                  <a:pos x="1121" y="585"/>
                </a:cxn>
                <a:cxn ang="0">
                  <a:pos x="1191" y="488"/>
                </a:cxn>
                <a:cxn ang="0">
                  <a:pos x="1397" y="272"/>
                </a:cxn>
                <a:cxn ang="0">
                  <a:pos x="1611" y="86"/>
                </a:cxn>
                <a:cxn ang="0">
                  <a:pos x="1690" y="27"/>
                </a:cxn>
                <a:cxn ang="0">
                  <a:pos x="1732" y="0"/>
                </a:cxn>
                <a:cxn ang="0">
                  <a:pos x="1727" y="14"/>
                </a:cxn>
              </a:cxnLst>
              <a:rect l="0" t="0" r="r" b="b"/>
              <a:pathLst>
                <a:path w="2633" h="7072">
                  <a:moveTo>
                    <a:pt x="1727" y="14"/>
                  </a:moveTo>
                  <a:lnTo>
                    <a:pt x="1903" y="51"/>
                  </a:lnTo>
                  <a:lnTo>
                    <a:pt x="1987" y="73"/>
                  </a:lnTo>
                  <a:lnTo>
                    <a:pt x="2062" y="103"/>
                  </a:lnTo>
                  <a:lnTo>
                    <a:pt x="2124" y="143"/>
                  </a:lnTo>
                  <a:lnTo>
                    <a:pt x="2170" y="196"/>
                  </a:lnTo>
                  <a:lnTo>
                    <a:pt x="2194" y="265"/>
                  </a:lnTo>
                  <a:lnTo>
                    <a:pt x="2196" y="307"/>
                  </a:lnTo>
                  <a:lnTo>
                    <a:pt x="2192" y="354"/>
                  </a:lnTo>
                  <a:lnTo>
                    <a:pt x="2167" y="425"/>
                  </a:lnTo>
                  <a:lnTo>
                    <a:pt x="2120" y="495"/>
                  </a:lnTo>
                  <a:lnTo>
                    <a:pt x="2058" y="564"/>
                  </a:lnTo>
                  <a:lnTo>
                    <a:pt x="1984" y="633"/>
                  </a:lnTo>
                  <a:lnTo>
                    <a:pt x="1826" y="775"/>
                  </a:lnTo>
                  <a:lnTo>
                    <a:pt x="1754" y="849"/>
                  </a:lnTo>
                  <a:lnTo>
                    <a:pt x="1693" y="924"/>
                  </a:lnTo>
                  <a:lnTo>
                    <a:pt x="1549" y="1140"/>
                  </a:lnTo>
                  <a:lnTo>
                    <a:pt x="1420" y="1356"/>
                  </a:lnTo>
                  <a:lnTo>
                    <a:pt x="1306" y="1574"/>
                  </a:lnTo>
                  <a:lnTo>
                    <a:pt x="1205" y="1793"/>
                  </a:lnTo>
                  <a:lnTo>
                    <a:pt x="1118" y="2013"/>
                  </a:lnTo>
                  <a:lnTo>
                    <a:pt x="1044" y="2235"/>
                  </a:lnTo>
                  <a:lnTo>
                    <a:pt x="983" y="2457"/>
                  </a:lnTo>
                  <a:lnTo>
                    <a:pt x="936" y="2679"/>
                  </a:lnTo>
                  <a:lnTo>
                    <a:pt x="900" y="2902"/>
                  </a:lnTo>
                  <a:lnTo>
                    <a:pt x="877" y="3125"/>
                  </a:lnTo>
                  <a:lnTo>
                    <a:pt x="866" y="3348"/>
                  </a:lnTo>
                  <a:lnTo>
                    <a:pt x="866" y="3571"/>
                  </a:lnTo>
                  <a:lnTo>
                    <a:pt x="877" y="3794"/>
                  </a:lnTo>
                  <a:lnTo>
                    <a:pt x="901" y="4015"/>
                  </a:lnTo>
                  <a:lnTo>
                    <a:pt x="934" y="4237"/>
                  </a:lnTo>
                  <a:lnTo>
                    <a:pt x="978" y="4457"/>
                  </a:lnTo>
                  <a:lnTo>
                    <a:pt x="1022" y="4617"/>
                  </a:lnTo>
                  <a:lnTo>
                    <a:pt x="1080" y="4775"/>
                  </a:lnTo>
                  <a:lnTo>
                    <a:pt x="1150" y="4929"/>
                  </a:lnTo>
                  <a:lnTo>
                    <a:pt x="1230" y="5080"/>
                  </a:lnTo>
                  <a:lnTo>
                    <a:pt x="1321" y="5228"/>
                  </a:lnTo>
                  <a:lnTo>
                    <a:pt x="1420" y="5371"/>
                  </a:lnTo>
                  <a:lnTo>
                    <a:pt x="1638" y="5648"/>
                  </a:lnTo>
                  <a:lnTo>
                    <a:pt x="1872" y="5908"/>
                  </a:lnTo>
                  <a:lnTo>
                    <a:pt x="2112" y="6151"/>
                  </a:lnTo>
                  <a:lnTo>
                    <a:pt x="2348" y="6376"/>
                  </a:lnTo>
                  <a:lnTo>
                    <a:pt x="2567" y="6580"/>
                  </a:lnTo>
                  <a:lnTo>
                    <a:pt x="2596" y="6646"/>
                  </a:lnTo>
                  <a:lnTo>
                    <a:pt x="2616" y="6708"/>
                  </a:lnTo>
                  <a:lnTo>
                    <a:pt x="2629" y="6765"/>
                  </a:lnTo>
                  <a:lnTo>
                    <a:pt x="2633" y="6820"/>
                  </a:lnTo>
                  <a:lnTo>
                    <a:pt x="2630" y="6869"/>
                  </a:lnTo>
                  <a:lnTo>
                    <a:pt x="2619" y="6913"/>
                  </a:lnTo>
                  <a:lnTo>
                    <a:pt x="2600" y="6953"/>
                  </a:lnTo>
                  <a:lnTo>
                    <a:pt x="2572" y="6987"/>
                  </a:lnTo>
                  <a:lnTo>
                    <a:pt x="2537" y="7016"/>
                  </a:lnTo>
                  <a:lnTo>
                    <a:pt x="2492" y="7039"/>
                  </a:lnTo>
                  <a:lnTo>
                    <a:pt x="2440" y="7056"/>
                  </a:lnTo>
                  <a:lnTo>
                    <a:pt x="2378" y="7068"/>
                  </a:lnTo>
                  <a:lnTo>
                    <a:pt x="2309" y="7072"/>
                  </a:lnTo>
                  <a:lnTo>
                    <a:pt x="2230" y="7070"/>
                  </a:lnTo>
                  <a:lnTo>
                    <a:pt x="2145" y="7060"/>
                  </a:lnTo>
                  <a:lnTo>
                    <a:pt x="2049" y="7044"/>
                  </a:lnTo>
                  <a:lnTo>
                    <a:pt x="1960" y="6962"/>
                  </a:lnTo>
                  <a:lnTo>
                    <a:pt x="1861" y="6873"/>
                  </a:lnTo>
                  <a:lnTo>
                    <a:pt x="1753" y="6774"/>
                  </a:lnTo>
                  <a:lnTo>
                    <a:pt x="1639" y="6666"/>
                  </a:lnTo>
                  <a:lnTo>
                    <a:pt x="1518" y="6550"/>
                  </a:lnTo>
                  <a:lnTo>
                    <a:pt x="1394" y="6426"/>
                  </a:lnTo>
                  <a:lnTo>
                    <a:pt x="1140" y="6149"/>
                  </a:lnTo>
                  <a:lnTo>
                    <a:pt x="1013" y="5998"/>
                  </a:lnTo>
                  <a:lnTo>
                    <a:pt x="889" y="5838"/>
                  </a:lnTo>
                  <a:lnTo>
                    <a:pt x="767" y="5669"/>
                  </a:lnTo>
                  <a:lnTo>
                    <a:pt x="652" y="5491"/>
                  </a:lnTo>
                  <a:lnTo>
                    <a:pt x="543" y="5305"/>
                  </a:lnTo>
                  <a:lnTo>
                    <a:pt x="442" y="5109"/>
                  </a:lnTo>
                  <a:lnTo>
                    <a:pt x="351" y="4905"/>
                  </a:lnTo>
                  <a:lnTo>
                    <a:pt x="271" y="4693"/>
                  </a:lnTo>
                  <a:lnTo>
                    <a:pt x="212" y="4510"/>
                  </a:lnTo>
                  <a:lnTo>
                    <a:pt x="161" y="4333"/>
                  </a:lnTo>
                  <a:lnTo>
                    <a:pt x="117" y="4161"/>
                  </a:lnTo>
                  <a:lnTo>
                    <a:pt x="80" y="3993"/>
                  </a:lnTo>
                  <a:lnTo>
                    <a:pt x="51" y="3831"/>
                  </a:lnTo>
                  <a:lnTo>
                    <a:pt x="27" y="3671"/>
                  </a:lnTo>
                  <a:lnTo>
                    <a:pt x="2" y="3367"/>
                  </a:lnTo>
                  <a:lnTo>
                    <a:pt x="0" y="3078"/>
                  </a:lnTo>
                  <a:lnTo>
                    <a:pt x="20" y="2804"/>
                  </a:lnTo>
                  <a:lnTo>
                    <a:pt x="62" y="2544"/>
                  </a:lnTo>
                  <a:lnTo>
                    <a:pt x="124" y="2295"/>
                  </a:lnTo>
                  <a:lnTo>
                    <a:pt x="204" y="2056"/>
                  </a:lnTo>
                  <a:lnTo>
                    <a:pt x="300" y="1827"/>
                  </a:lnTo>
                  <a:lnTo>
                    <a:pt x="410" y="1607"/>
                  </a:lnTo>
                  <a:lnTo>
                    <a:pt x="533" y="1394"/>
                  </a:lnTo>
                  <a:lnTo>
                    <a:pt x="667" y="1187"/>
                  </a:lnTo>
                  <a:lnTo>
                    <a:pt x="811" y="983"/>
                  </a:lnTo>
                  <a:lnTo>
                    <a:pt x="1121" y="585"/>
                  </a:lnTo>
                  <a:lnTo>
                    <a:pt x="1152" y="538"/>
                  </a:lnTo>
                  <a:lnTo>
                    <a:pt x="1191" y="488"/>
                  </a:lnTo>
                  <a:lnTo>
                    <a:pt x="1287" y="380"/>
                  </a:lnTo>
                  <a:lnTo>
                    <a:pt x="1397" y="272"/>
                  </a:lnTo>
                  <a:lnTo>
                    <a:pt x="1509" y="171"/>
                  </a:lnTo>
                  <a:lnTo>
                    <a:pt x="1611" y="86"/>
                  </a:lnTo>
                  <a:lnTo>
                    <a:pt x="1654" y="53"/>
                  </a:lnTo>
                  <a:lnTo>
                    <a:pt x="1690" y="27"/>
                  </a:lnTo>
                  <a:lnTo>
                    <a:pt x="1716" y="9"/>
                  </a:lnTo>
                  <a:lnTo>
                    <a:pt x="1732" y="0"/>
                  </a:lnTo>
                  <a:lnTo>
                    <a:pt x="1737" y="2"/>
                  </a:lnTo>
                  <a:lnTo>
                    <a:pt x="1727" y="14"/>
                  </a:lnTo>
                  <a:close/>
                </a:path>
              </a:pathLst>
            </a:custGeom>
            <a:solidFill>
              <a:srgbClr val="FFFFFF"/>
            </a:solidFill>
            <a:ln w="9525">
              <a:noFill/>
              <a:round/>
              <a:headEnd/>
              <a:tailEnd/>
            </a:ln>
          </p:spPr>
          <p:txBody>
            <a:bodyPr/>
            <a:lstStyle/>
            <a:p>
              <a:endParaRPr lang="en-US"/>
            </a:p>
          </p:txBody>
        </p:sp>
        <p:sp>
          <p:nvSpPr>
            <p:cNvPr id="144426" name="Freeform 42"/>
            <p:cNvSpPr>
              <a:spLocks/>
            </p:cNvSpPr>
            <p:nvPr/>
          </p:nvSpPr>
          <p:spPr bwMode="auto">
            <a:xfrm>
              <a:off x="3686" y="3247"/>
              <a:ext cx="263" cy="707"/>
            </a:xfrm>
            <a:custGeom>
              <a:avLst/>
              <a:gdLst/>
              <a:ahLst/>
              <a:cxnLst>
                <a:cxn ang="0">
                  <a:pos x="1903" y="51"/>
                </a:cxn>
                <a:cxn ang="0">
                  <a:pos x="2062" y="103"/>
                </a:cxn>
                <a:cxn ang="0">
                  <a:pos x="2170" y="196"/>
                </a:cxn>
                <a:cxn ang="0">
                  <a:pos x="2196" y="307"/>
                </a:cxn>
                <a:cxn ang="0">
                  <a:pos x="2167" y="425"/>
                </a:cxn>
                <a:cxn ang="0">
                  <a:pos x="2058" y="564"/>
                </a:cxn>
                <a:cxn ang="0">
                  <a:pos x="1826" y="775"/>
                </a:cxn>
                <a:cxn ang="0">
                  <a:pos x="1693" y="924"/>
                </a:cxn>
                <a:cxn ang="0">
                  <a:pos x="1420" y="1356"/>
                </a:cxn>
                <a:cxn ang="0">
                  <a:pos x="1205" y="1793"/>
                </a:cxn>
                <a:cxn ang="0">
                  <a:pos x="1044" y="2235"/>
                </a:cxn>
                <a:cxn ang="0">
                  <a:pos x="936" y="2679"/>
                </a:cxn>
                <a:cxn ang="0">
                  <a:pos x="877" y="3125"/>
                </a:cxn>
                <a:cxn ang="0">
                  <a:pos x="866" y="3571"/>
                </a:cxn>
                <a:cxn ang="0">
                  <a:pos x="901" y="4015"/>
                </a:cxn>
                <a:cxn ang="0">
                  <a:pos x="978" y="4457"/>
                </a:cxn>
                <a:cxn ang="0">
                  <a:pos x="1080" y="4775"/>
                </a:cxn>
                <a:cxn ang="0">
                  <a:pos x="1230" y="5080"/>
                </a:cxn>
                <a:cxn ang="0">
                  <a:pos x="1420" y="5371"/>
                </a:cxn>
                <a:cxn ang="0">
                  <a:pos x="1872" y="5908"/>
                </a:cxn>
                <a:cxn ang="0">
                  <a:pos x="2348" y="6376"/>
                </a:cxn>
                <a:cxn ang="0">
                  <a:pos x="2596" y="6646"/>
                </a:cxn>
                <a:cxn ang="0">
                  <a:pos x="2629" y="6765"/>
                </a:cxn>
                <a:cxn ang="0">
                  <a:pos x="2630" y="6869"/>
                </a:cxn>
                <a:cxn ang="0">
                  <a:pos x="2600" y="6953"/>
                </a:cxn>
                <a:cxn ang="0">
                  <a:pos x="2537" y="7016"/>
                </a:cxn>
                <a:cxn ang="0">
                  <a:pos x="2440" y="7056"/>
                </a:cxn>
                <a:cxn ang="0">
                  <a:pos x="2309" y="7072"/>
                </a:cxn>
                <a:cxn ang="0">
                  <a:pos x="2145" y="7060"/>
                </a:cxn>
                <a:cxn ang="0">
                  <a:pos x="1960" y="6962"/>
                </a:cxn>
                <a:cxn ang="0">
                  <a:pos x="1753" y="6774"/>
                </a:cxn>
                <a:cxn ang="0">
                  <a:pos x="1518" y="6550"/>
                </a:cxn>
                <a:cxn ang="0">
                  <a:pos x="1140" y="6149"/>
                </a:cxn>
                <a:cxn ang="0">
                  <a:pos x="889" y="5838"/>
                </a:cxn>
                <a:cxn ang="0">
                  <a:pos x="652" y="5491"/>
                </a:cxn>
                <a:cxn ang="0">
                  <a:pos x="442" y="5109"/>
                </a:cxn>
                <a:cxn ang="0">
                  <a:pos x="271" y="4693"/>
                </a:cxn>
                <a:cxn ang="0">
                  <a:pos x="161" y="4333"/>
                </a:cxn>
                <a:cxn ang="0">
                  <a:pos x="80" y="3993"/>
                </a:cxn>
                <a:cxn ang="0">
                  <a:pos x="27" y="3671"/>
                </a:cxn>
                <a:cxn ang="0">
                  <a:pos x="0" y="3078"/>
                </a:cxn>
                <a:cxn ang="0">
                  <a:pos x="62" y="2544"/>
                </a:cxn>
                <a:cxn ang="0">
                  <a:pos x="204" y="2056"/>
                </a:cxn>
                <a:cxn ang="0">
                  <a:pos x="410" y="1607"/>
                </a:cxn>
                <a:cxn ang="0">
                  <a:pos x="667" y="1187"/>
                </a:cxn>
                <a:cxn ang="0">
                  <a:pos x="1121" y="585"/>
                </a:cxn>
                <a:cxn ang="0">
                  <a:pos x="1191" y="488"/>
                </a:cxn>
                <a:cxn ang="0">
                  <a:pos x="1397" y="272"/>
                </a:cxn>
                <a:cxn ang="0">
                  <a:pos x="1611" y="86"/>
                </a:cxn>
                <a:cxn ang="0">
                  <a:pos x="1690" y="27"/>
                </a:cxn>
                <a:cxn ang="0">
                  <a:pos x="1732" y="0"/>
                </a:cxn>
                <a:cxn ang="0">
                  <a:pos x="1727" y="14"/>
                </a:cxn>
              </a:cxnLst>
              <a:rect l="0" t="0" r="r" b="b"/>
              <a:pathLst>
                <a:path w="2633" h="7072">
                  <a:moveTo>
                    <a:pt x="1727" y="14"/>
                  </a:moveTo>
                  <a:lnTo>
                    <a:pt x="1903" y="51"/>
                  </a:lnTo>
                  <a:lnTo>
                    <a:pt x="1987" y="73"/>
                  </a:lnTo>
                  <a:lnTo>
                    <a:pt x="2062" y="103"/>
                  </a:lnTo>
                  <a:lnTo>
                    <a:pt x="2124" y="143"/>
                  </a:lnTo>
                  <a:lnTo>
                    <a:pt x="2170" y="196"/>
                  </a:lnTo>
                  <a:lnTo>
                    <a:pt x="2194" y="265"/>
                  </a:lnTo>
                  <a:lnTo>
                    <a:pt x="2196" y="307"/>
                  </a:lnTo>
                  <a:lnTo>
                    <a:pt x="2192" y="354"/>
                  </a:lnTo>
                  <a:lnTo>
                    <a:pt x="2167" y="425"/>
                  </a:lnTo>
                  <a:lnTo>
                    <a:pt x="2120" y="495"/>
                  </a:lnTo>
                  <a:lnTo>
                    <a:pt x="2058" y="564"/>
                  </a:lnTo>
                  <a:lnTo>
                    <a:pt x="1984" y="633"/>
                  </a:lnTo>
                  <a:lnTo>
                    <a:pt x="1826" y="775"/>
                  </a:lnTo>
                  <a:lnTo>
                    <a:pt x="1754" y="849"/>
                  </a:lnTo>
                  <a:lnTo>
                    <a:pt x="1693" y="924"/>
                  </a:lnTo>
                  <a:lnTo>
                    <a:pt x="1549" y="1140"/>
                  </a:lnTo>
                  <a:lnTo>
                    <a:pt x="1420" y="1356"/>
                  </a:lnTo>
                  <a:lnTo>
                    <a:pt x="1306" y="1574"/>
                  </a:lnTo>
                  <a:lnTo>
                    <a:pt x="1205" y="1793"/>
                  </a:lnTo>
                  <a:lnTo>
                    <a:pt x="1118" y="2013"/>
                  </a:lnTo>
                  <a:lnTo>
                    <a:pt x="1044" y="2235"/>
                  </a:lnTo>
                  <a:lnTo>
                    <a:pt x="983" y="2457"/>
                  </a:lnTo>
                  <a:lnTo>
                    <a:pt x="936" y="2679"/>
                  </a:lnTo>
                  <a:lnTo>
                    <a:pt x="900" y="2902"/>
                  </a:lnTo>
                  <a:lnTo>
                    <a:pt x="877" y="3125"/>
                  </a:lnTo>
                  <a:lnTo>
                    <a:pt x="866" y="3348"/>
                  </a:lnTo>
                  <a:lnTo>
                    <a:pt x="866" y="3571"/>
                  </a:lnTo>
                  <a:lnTo>
                    <a:pt x="877" y="3794"/>
                  </a:lnTo>
                  <a:lnTo>
                    <a:pt x="901" y="4015"/>
                  </a:lnTo>
                  <a:lnTo>
                    <a:pt x="934" y="4237"/>
                  </a:lnTo>
                  <a:lnTo>
                    <a:pt x="978" y="4457"/>
                  </a:lnTo>
                  <a:lnTo>
                    <a:pt x="1022" y="4617"/>
                  </a:lnTo>
                  <a:lnTo>
                    <a:pt x="1080" y="4775"/>
                  </a:lnTo>
                  <a:lnTo>
                    <a:pt x="1150" y="4929"/>
                  </a:lnTo>
                  <a:lnTo>
                    <a:pt x="1230" y="5080"/>
                  </a:lnTo>
                  <a:lnTo>
                    <a:pt x="1321" y="5228"/>
                  </a:lnTo>
                  <a:lnTo>
                    <a:pt x="1420" y="5371"/>
                  </a:lnTo>
                  <a:lnTo>
                    <a:pt x="1638" y="5648"/>
                  </a:lnTo>
                  <a:lnTo>
                    <a:pt x="1872" y="5908"/>
                  </a:lnTo>
                  <a:lnTo>
                    <a:pt x="2112" y="6151"/>
                  </a:lnTo>
                  <a:lnTo>
                    <a:pt x="2348" y="6376"/>
                  </a:lnTo>
                  <a:lnTo>
                    <a:pt x="2567" y="6580"/>
                  </a:lnTo>
                  <a:lnTo>
                    <a:pt x="2596" y="6646"/>
                  </a:lnTo>
                  <a:lnTo>
                    <a:pt x="2616" y="6708"/>
                  </a:lnTo>
                  <a:lnTo>
                    <a:pt x="2629" y="6765"/>
                  </a:lnTo>
                  <a:lnTo>
                    <a:pt x="2633" y="6820"/>
                  </a:lnTo>
                  <a:lnTo>
                    <a:pt x="2630" y="6869"/>
                  </a:lnTo>
                  <a:lnTo>
                    <a:pt x="2619" y="6913"/>
                  </a:lnTo>
                  <a:lnTo>
                    <a:pt x="2600" y="6953"/>
                  </a:lnTo>
                  <a:lnTo>
                    <a:pt x="2572" y="6987"/>
                  </a:lnTo>
                  <a:lnTo>
                    <a:pt x="2537" y="7016"/>
                  </a:lnTo>
                  <a:lnTo>
                    <a:pt x="2492" y="7039"/>
                  </a:lnTo>
                  <a:lnTo>
                    <a:pt x="2440" y="7056"/>
                  </a:lnTo>
                  <a:lnTo>
                    <a:pt x="2378" y="7068"/>
                  </a:lnTo>
                  <a:lnTo>
                    <a:pt x="2309" y="7072"/>
                  </a:lnTo>
                  <a:lnTo>
                    <a:pt x="2230" y="7070"/>
                  </a:lnTo>
                  <a:lnTo>
                    <a:pt x="2145" y="7060"/>
                  </a:lnTo>
                  <a:lnTo>
                    <a:pt x="2049" y="7044"/>
                  </a:lnTo>
                  <a:lnTo>
                    <a:pt x="1960" y="6962"/>
                  </a:lnTo>
                  <a:lnTo>
                    <a:pt x="1861" y="6873"/>
                  </a:lnTo>
                  <a:lnTo>
                    <a:pt x="1753" y="6774"/>
                  </a:lnTo>
                  <a:lnTo>
                    <a:pt x="1639" y="6666"/>
                  </a:lnTo>
                  <a:lnTo>
                    <a:pt x="1518" y="6550"/>
                  </a:lnTo>
                  <a:lnTo>
                    <a:pt x="1394" y="6426"/>
                  </a:lnTo>
                  <a:lnTo>
                    <a:pt x="1140" y="6149"/>
                  </a:lnTo>
                  <a:lnTo>
                    <a:pt x="1013" y="5998"/>
                  </a:lnTo>
                  <a:lnTo>
                    <a:pt x="889" y="5838"/>
                  </a:lnTo>
                  <a:lnTo>
                    <a:pt x="767" y="5669"/>
                  </a:lnTo>
                  <a:lnTo>
                    <a:pt x="652" y="5491"/>
                  </a:lnTo>
                  <a:lnTo>
                    <a:pt x="543" y="5305"/>
                  </a:lnTo>
                  <a:lnTo>
                    <a:pt x="442" y="5109"/>
                  </a:lnTo>
                  <a:lnTo>
                    <a:pt x="351" y="4905"/>
                  </a:lnTo>
                  <a:lnTo>
                    <a:pt x="271" y="4693"/>
                  </a:lnTo>
                  <a:lnTo>
                    <a:pt x="212" y="4510"/>
                  </a:lnTo>
                  <a:lnTo>
                    <a:pt x="161" y="4333"/>
                  </a:lnTo>
                  <a:lnTo>
                    <a:pt x="117" y="4161"/>
                  </a:lnTo>
                  <a:lnTo>
                    <a:pt x="80" y="3993"/>
                  </a:lnTo>
                  <a:lnTo>
                    <a:pt x="51" y="3831"/>
                  </a:lnTo>
                  <a:lnTo>
                    <a:pt x="27" y="3671"/>
                  </a:lnTo>
                  <a:lnTo>
                    <a:pt x="2" y="3367"/>
                  </a:lnTo>
                  <a:lnTo>
                    <a:pt x="0" y="3078"/>
                  </a:lnTo>
                  <a:lnTo>
                    <a:pt x="20" y="2804"/>
                  </a:lnTo>
                  <a:lnTo>
                    <a:pt x="62" y="2544"/>
                  </a:lnTo>
                  <a:lnTo>
                    <a:pt x="124" y="2295"/>
                  </a:lnTo>
                  <a:lnTo>
                    <a:pt x="204" y="2056"/>
                  </a:lnTo>
                  <a:lnTo>
                    <a:pt x="300" y="1827"/>
                  </a:lnTo>
                  <a:lnTo>
                    <a:pt x="410" y="1607"/>
                  </a:lnTo>
                  <a:lnTo>
                    <a:pt x="533" y="1394"/>
                  </a:lnTo>
                  <a:lnTo>
                    <a:pt x="667" y="1187"/>
                  </a:lnTo>
                  <a:lnTo>
                    <a:pt x="811" y="983"/>
                  </a:lnTo>
                  <a:lnTo>
                    <a:pt x="1121" y="585"/>
                  </a:lnTo>
                  <a:lnTo>
                    <a:pt x="1152" y="538"/>
                  </a:lnTo>
                  <a:lnTo>
                    <a:pt x="1191" y="488"/>
                  </a:lnTo>
                  <a:lnTo>
                    <a:pt x="1287" y="380"/>
                  </a:lnTo>
                  <a:lnTo>
                    <a:pt x="1397" y="272"/>
                  </a:lnTo>
                  <a:lnTo>
                    <a:pt x="1509" y="171"/>
                  </a:lnTo>
                  <a:lnTo>
                    <a:pt x="1611" y="86"/>
                  </a:lnTo>
                  <a:lnTo>
                    <a:pt x="1654" y="53"/>
                  </a:lnTo>
                  <a:lnTo>
                    <a:pt x="1690" y="27"/>
                  </a:lnTo>
                  <a:lnTo>
                    <a:pt x="1716" y="9"/>
                  </a:lnTo>
                  <a:lnTo>
                    <a:pt x="1732" y="0"/>
                  </a:lnTo>
                  <a:lnTo>
                    <a:pt x="1737" y="2"/>
                  </a:lnTo>
                  <a:lnTo>
                    <a:pt x="1727" y="14"/>
                  </a:lnTo>
                </a:path>
              </a:pathLst>
            </a:custGeom>
            <a:noFill/>
            <a:ln w="6350">
              <a:solidFill>
                <a:srgbClr val="000000"/>
              </a:solidFill>
              <a:prstDash val="solid"/>
              <a:round/>
              <a:headEnd/>
              <a:tailEnd/>
            </a:ln>
          </p:spPr>
          <p:txBody>
            <a:bodyPr/>
            <a:lstStyle/>
            <a:p>
              <a:endParaRPr lang="en-US"/>
            </a:p>
          </p:txBody>
        </p:sp>
        <p:sp>
          <p:nvSpPr>
            <p:cNvPr id="144427" name="Freeform 43"/>
            <p:cNvSpPr>
              <a:spLocks/>
            </p:cNvSpPr>
            <p:nvPr/>
          </p:nvSpPr>
          <p:spPr bwMode="auto">
            <a:xfrm>
              <a:off x="3900" y="2891"/>
              <a:ext cx="1194" cy="754"/>
            </a:xfrm>
            <a:custGeom>
              <a:avLst/>
              <a:gdLst/>
              <a:ahLst/>
              <a:cxnLst>
                <a:cxn ang="0">
                  <a:pos x="288" y="5364"/>
                </a:cxn>
                <a:cxn ang="0">
                  <a:pos x="366" y="5184"/>
                </a:cxn>
                <a:cxn ang="0">
                  <a:pos x="339" y="4709"/>
                </a:cxn>
                <a:cxn ang="0">
                  <a:pos x="271" y="4308"/>
                </a:cxn>
                <a:cxn ang="0">
                  <a:pos x="398" y="4215"/>
                </a:cxn>
                <a:cxn ang="0">
                  <a:pos x="587" y="4197"/>
                </a:cxn>
                <a:cxn ang="0">
                  <a:pos x="688" y="4378"/>
                </a:cxn>
                <a:cxn ang="0">
                  <a:pos x="846" y="4196"/>
                </a:cxn>
                <a:cxn ang="0">
                  <a:pos x="884" y="3694"/>
                </a:cxn>
                <a:cxn ang="0">
                  <a:pos x="994" y="3206"/>
                </a:cxn>
                <a:cxn ang="0">
                  <a:pos x="1084" y="2977"/>
                </a:cxn>
                <a:cxn ang="0">
                  <a:pos x="1222" y="2611"/>
                </a:cxn>
                <a:cxn ang="0">
                  <a:pos x="1506" y="2114"/>
                </a:cxn>
                <a:cxn ang="0">
                  <a:pos x="2006" y="1561"/>
                </a:cxn>
                <a:cxn ang="0">
                  <a:pos x="2408" y="1243"/>
                </a:cxn>
                <a:cxn ang="0">
                  <a:pos x="3239" y="724"/>
                </a:cxn>
                <a:cxn ang="0">
                  <a:pos x="4065" y="379"/>
                </a:cxn>
                <a:cxn ang="0">
                  <a:pos x="4859" y="193"/>
                </a:cxn>
                <a:cxn ang="0">
                  <a:pos x="5765" y="141"/>
                </a:cxn>
                <a:cxn ang="0">
                  <a:pos x="6779" y="272"/>
                </a:cxn>
                <a:cxn ang="0">
                  <a:pos x="7896" y="634"/>
                </a:cxn>
                <a:cxn ang="0">
                  <a:pos x="8957" y="1256"/>
                </a:cxn>
                <a:cxn ang="0">
                  <a:pos x="9862" y="2193"/>
                </a:cxn>
                <a:cxn ang="0">
                  <a:pos x="10612" y="3335"/>
                </a:cxn>
                <a:cxn ang="0">
                  <a:pos x="11182" y="4552"/>
                </a:cxn>
                <a:cxn ang="0">
                  <a:pos x="11543" y="5750"/>
                </a:cxn>
                <a:cxn ang="0">
                  <a:pos x="11711" y="6807"/>
                </a:cxn>
                <a:cxn ang="0">
                  <a:pos x="11820" y="7386"/>
                </a:cxn>
                <a:cxn ang="0">
                  <a:pos x="11938" y="7433"/>
                </a:cxn>
                <a:cxn ang="0">
                  <a:pos x="11899" y="6810"/>
                </a:cxn>
                <a:cxn ang="0">
                  <a:pos x="11754" y="5981"/>
                </a:cxn>
                <a:cxn ang="0">
                  <a:pos x="11489" y="5014"/>
                </a:cxn>
                <a:cxn ang="0">
                  <a:pos x="10963" y="3709"/>
                </a:cxn>
                <a:cxn ang="0">
                  <a:pos x="10369" y="2671"/>
                </a:cxn>
                <a:cxn ang="0">
                  <a:pos x="9603" y="1708"/>
                </a:cxn>
                <a:cxn ang="0">
                  <a:pos x="8651" y="890"/>
                </a:cxn>
                <a:cxn ang="0">
                  <a:pos x="7608" y="359"/>
                </a:cxn>
                <a:cxn ang="0">
                  <a:pos x="6659" y="100"/>
                </a:cxn>
                <a:cxn ang="0">
                  <a:pos x="5765" y="2"/>
                </a:cxn>
                <a:cxn ang="0">
                  <a:pos x="4930" y="43"/>
                </a:cxn>
                <a:cxn ang="0">
                  <a:pos x="3459" y="461"/>
                </a:cxn>
                <a:cxn ang="0">
                  <a:pos x="2279" y="1188"/>
                </a:cxn>
                <a:cxn ang="0">
                  <a:pos x="1779" y="1589"/>
                </a:cxn>
                <a:cxn ang="0">
                  <a:pos x="1287" y="2083"/>
                </a:cxn>
                <a:cxn ang="0">
                  <a:pos x="320" y="3290"/>
                </a:cxn>
                <a:cxn ang="0">
                  <a:pos x="89" y="3793"/>
                </a:cxn>
                <a:cxn ang="0">
                  <a:pos x="15" y="4441"/>
                </a:cxn>
                <a:cxn ang="0">
                  <a:pos x="29" y="5004"/>
                </a:cxn>
              </a:cxnLst>
              <a:rect l="0" t="0" r="r" b="b"/>
              <a:pathLst>
                <a:path w="11938" h="7550">
                  <a:moveTo>
                    <a:pt x="156" y="5251"/>
                  </a:moveTo>
                  <a:lnTo>
                    <a:pt x="208" y="5318"/>
                  </a:lnTo>
                  <a:lnTo>
                    <a:pt x="253" y="5355"/>
                  </a:lnTo>
                  <a:lnTo>
                    <a:pt x="288" y="5364"/>
                  </a:lnTo>
                  <a:lnTo>
                    <a:pt x="318" y="5347"/>
                  </a:lnTo>
                  <a:lnTo>
                    <a:pt x="340" y="5311"/>
                  </a:lnTo>
                  <a:lnTo>
                    <a:pt x="356" y="5256"/>
                  </a:lnTo>
                  <a:lnTo>
                    <a:pt x="366" y="5184"/>
                  </a:lnTo>
                  <a:lnTo>
                    <a:pt x="370" y="5102"/>
                  </a:lnTo>
                  <a:lnTo>
                    <a:pt x="369" y="5010"/>
                  </a:lnTo>
                  <a:lnTo>
                    <a:pt x="363" y="4911"/>
                  </a:lnTo>
                  <a:lnTo>
                    <a:pt x="339" y="4709"/>
                  </a:lnTo>
                  <a:lnTo>
                    <a:pt x="302" y="4519"/>
                  </a:lnTo>
                  <a:lnTo>
                    <a:pt x="279" y="4436"/>
                  </a:lnTo>
                  <a:lnTo>
                    <a:pt x="255" y="4367"/>
                  </a:lnTo>
                  <a:lnTo>
                    <a:pt x="271" y="4308"/>
                  </a:lnTo>
                  <a:lnTo>
                    <a:pt x="294" y="4271"/>
                  </a:lnTo>
                  <a:lnTo>
                    <a:pt x="325" y="4248"/>
                  </a:lnTo>
                  <a:lnTo>
                    <a:pt x="360" y="4232"/>
                  </a:lnTo>
                  <a:lnTo>
                    <a:pt x="398" y="4215"/>
                  </a:lnTo>
                  <a:lnTo>
                    <a:pt x="439" y="4189"/>
                  </a:lnTo>
                  <a:lnTo>
                    <a:pt x="481" y="4147"/>
                  </a:lnTo>
                  <a:lnTo>
                    <a:pt x="523" y="4082"/>
                  </a:lnTo>
                  <a:lnTo>
                    <a:pt x="587" y="4197"/>
                  </a:lnTo>
                  <a:lnTo>
                    <a:pt x="636" y="4301"/>
                  </a:lnTo>
                  <a:lnTo>
                    <a:pt x="656" y="4341"/>
                  </a:lnTo>
                  <a:lnTo>
                    <a:pt x="673" y="4368"/>
                  </a:lnTo>
                  <a:lnTo>
                    <a:pt x="688" y="4378"/>
                  </a:lnTo>
                  <a:lnTo>
                    <a:pt x="702" y="4369"/>
                  </a:lnTo>
                  <a:lnTo>
                    <a:pt x="749" y="4307"/>
                  </a:lnTo>
                  <a:lnTo>
                    <a:pt x="802" y="4250"/>
                  </a:lnTo>
                  <a:lnTo>
                    <a:pt x="846" y="4196"/>
                  </a:lnTo>
                  <a:lnTo>
                    <a:pt x="871" y="4138"/>
                  </a:lnTo>
                  <a:lnTo>
                    <a:pt x="883" y="4030"/>
                  </a:lnTo>
                  <a:lnTo>
                    <a:pt x="885" y="3921"/>
                  </a:lnTo>
                  <a:lnTo>
                    <a:pt x="884" y="3694"/>
                  </a:lnTo>
                  <a:lnTo>
                    <a:pt x="893" y="3570"/>
                  </a:lnTo>
                  <a:lnTo>
                    <a:pt x="917" y="3435"/>
                  </a:lnTo>
                  <a:lnTo>
                    <a:pt x="963" y="3286"/>
                  </a:lnTo>
                  <a:lnTo>
                    <a:pt x="994" y="3206"/>
                  </a:lnTo>
                  <a:lnTo>
                    <a:pt x="1035" y="3122"/>
                  </a:lnTo>
                  <a:lnTo>
                    <a:pt x="1048" y="3088"/>
                  </a:lnTo>
                  <a:lnTo>
                    <a:pt x="1065" y="3040"/>
                  </a:lnTo>
                  <a:lnTo>
                    <a:pt x="1084" y="2977"/>
                  </a:lnTo>
                  <a:lnTo>
                    <a:pt x="1109" y="2902"/>
                  </a:lnTo>
                  <a:lnTo>
                    <a:pt x="1139" y="2815"/>
                  </a:lnTo>
                  <a:lnTo>
                    <a:pt x="1177" y="2718"/>
                  </a:lnTo>
                  <a:lnTo>
                    <a:pt x="1222" y="2611"/>
                  </a:lnTo>
                  <a:lnTo>
                    <a:pt x="1276" y="2495"/>
                  </a:lnTo>
                  <a:lnTo>
                    <a:pt x="1341" y="2374"/>
                  </a:lnTo>
                  <a:lnTo>
                    <a:pt x="1417" y="2246"/>
                  </a:lnTo>
                  <a:lnTo>
                    <a:pt x="1506" y="2114"/>
                  </a:lnTo>
                  <a:lnTo>
                    <a:pt x="1608" y="1978"/>
                  </a:lnTo>
                  <a:lnTo>
                    <a:pt x="1724" y="1839"/>
                  </a:lnTo>
                  <a:lnTo>
                    <a:pt x="1857" y="1699"/>
                  </a:lnTo>
                  <a:lnTo>
                    <a:pt x="2006" y="1561"/>
                  </a:lnTo>
                  <a:lnTo>
                    <a:pt x="2173" y="1422"/>
                  </a:lnTo>
                  <a:lnTo>
                    <a:pt x="2243" y="1368"/>
                  </a:lnTo>
                  <a:lnTo>
                    <a:pt x="2322" y="1308"/>
                  </a:lnTo>
                  <a:lnTo>
                    <a:pt x="2408" y="1243"/>
                  </a:lnTo>
                  <a:lnTo>
                    <a:pt x="2503" y="1175"/>
                  </a:lnTo>
                  <a:lnTo>
                    <a:pt x="2717" y="1029"/>
                  </a:lnTo>
                  <a:lnTo>
                    <a:pt x="2963" y="877"/>
                  </a:lnTo>
                  <a:lnTo>
                    <a:pt x="3239" y="724"/>
                  </a:lnTo>
                  <a:lnTo>
                    <a:pt x="3547" y="576"/>
                  </a:lnTo>
                  <a:lnTo>
                    <a:pt x="3713" y="506"/>
                  </a:lnTo>
                  <a:lnTo>
                    <a:pt x="3885" y="440"/>
                  </a:lnTo>
                  <a:lnTo>
                    <a:pt x="4065" y="379"/>
                  </a:lnTo>
                  <a:lnTo>
                    <a:pt x="4253" y="323"/>
                  </a:lnTo>
                  <a:lnTo>
                    <a:pt x="4447" y="273"/>
                  </a:lnTo>
                  <a:lnTo>
                    <a:pt x="4649" y="229"/>
                  </a:lnTo>
                  <a:lnTo>
                    <a:pt x="4859" y="193"/>
                  </a:lnTo>
                  <a:lnTo>
                    <a:pt x="5075" y="166"/>
                  </a:lnTo>
                  <a:lnTo>
                    <a:pt x="5297" y="147"/>
                  </a:lnTo>
                  <a:lnTo>
                    <a:pt x="5528" y="139"/>
                  </a:lnTo>
                  <a:lnTo>
                    <a:pt x="5765" y="141"/>
                  </a:lnTo>
                  <a:lnTo>
                    <a:pt x="6008" y="154"/>
                  </a:lnTo>
                  <a:lnTo>
                    <a:pt x="6259" y="180"/>
                  </a:lnTo>
                  <a:lnTo>
                    <a:pt x="6515" y="219"/>
                  </a:lnTo>
                  <a:lnTo>
                    <a:pt x="6779" y="272"/>
                  </a:lnTo>
                  <a:lnTo>
                    <a:pt x="7048" y="338"/>
                  </a:lnTo>
                  <a:lnTo>
                    <a:pt x="7325" y="421"/>
                  </a:lnTo>
                  <a:lnTo>
                    <a:pt x="7608" y="519"/>
                  </a:lnTo>
                  <a:lnTo>
                    <a:pt x="7896" y="634"/>
                  </a:lnTo>
                  <a:lnTo>
                    <a:pt x="8191" y="767"/>
                  </a:lnTo>
                  <a:lnTo>
                    <a:pt x="8454" y="905"/>
                  </a:lnTo>
                  <a:lnTo>
                    <a:pt x="8710" y="1070"/>
                  </a:lnTo>
                  <a:lnTo>
                    <a:pt x="8957" y="1256"/>
                  </a:lnTo>
                  <a:lnTo>
                    <a:pt x="9196" y="1465"/>
                  </a:lnTo>
                  <a:lnTo>
                    <a:pt x="9427" y="1691"/>
                  </a:lnTo>
                  <a:lnTo>
                    <a:pt x="9648" y="1935"/>
                  </a:lnTo>
                  <a:lnTo>
                    <a:pt x="9862" y="2193"/>
                  </a:lnTo>
                  <a:lnTo>
                    <a:pt x="10065" y="2465"/>
                  </a:lnTo>
                  <a:lnTo>
                    <a:pt x="10258" y="2746"/>
                  </a:lnTo>
                  <a:lnTo>
                    <a:pt x="10440" y="3037"/>
                  </a:lnTo>
                  <a:lnTo>
                    <a:pt x="10612" y="3335"/>
                  </a:lnTo>
                  <a:lnTo>
                    <a:pt x="10772" y="3637"/>
                  </a:lnTo>
                  <a:lnTo>
                    <a:pt x="10921" y="3942"/>
                  </a:lnTo>
                  <a:lnTo>
                    <a:pt x="11058" y="4247"/>
                  </a:lnTo>
                  <a:lnTo>
                    <a:pt x="11182" y="4552"/>
                  </a:lnTo>
                  <a:lnTo>
                    <a:pt x="11294" y="4852"/>
                  </a:lnTo>
                  <a:lnTo>
                    <a:pt x="11371" y="5070"/>
                  </a:lnTo>
                  <a:lnTo>
                    <a:pt x="11437" y="5293"/>
                  </a:lnTo>
                  <a:lnTo>
                    <a:pt x="11543" y="5750"/>
                  </a:lnTo>
                  <a:lnTo>
                    <a:pt x="11623" y="6198"/>
                  </a:lnTo>
                  <a:lnTo>
                    <a:pt x="11655" y="6412"/>
                  </a:lnTo>
                  <a:lnTo>
                    <a:pt x="11684" y="6616"/>
                  </a:lnTo>
                  <a:lnTo>
                    <a:pt x="11711" y="6807"/>
                  </a:lnTo>
                  <a:lnTo>
                    <a:pt x="11737" y="6982"/>
                  </a:lnTo>
                  <a:lnTo>
                    <a:pt x="11763" y="7139"/>
                  </a:lnTo>
                  <a:lnTo>
                    <a:pt x="11790" y="7275"/>
                  </a:lnTo>
                  <a:lnTo>
                    <a:pt x="11820" y="7386"/>
                  </a:lnTo>
                  <a:lnTo>
                    <a:pt x="11852" y="7471"/>
                  </a:lnTo>
                  <a:lnTo>
                    <a:pt x="11890" y="7527"/>
                  </a:lnTo>
                  <a:lnTo>
                    <a:pt x="11934" y="7550"/>
                  </a:lnTo>
                  <a:lnTo>
                    <a:pt x="11938" y="7433"/>
                  </a:lnTo>
                  <a:lnTo>
                    <a:pt x="11938" y="7301"/>
                  </a:lnTo>
                  <a:lnTo>
                    <a:pt x="11931" y="7152"/>
                  </a:lnTo>
                  <a:lnTo>
                    <a:pt x="11919" y="6988"/>
                  </a:lnTo>
                  <a:lnTo>
                    <a:pt x="11899" y="6810"/>
                  </a:lnTo>
                  <a:lnTo>
                    <a:pt x="11874" y="6620"/>
                  </a:lnTo>
                  <a:lnTo>
                    <a:pt x="11841" y="6417"/>
                  </a:lnTo>
                  <a:lnTo>
                    <a:pt x="11801" y="6204"/>
                  </a:lnTo>
                  <a:lnTo>
                    <a:pt x="11754" y="5981"/>
                  </a:lnTo>
                  <a:lnTo>
                    <a:pt x="11700" y="5750"/>
                  </a:lnTo>
                  <a:lnTo>
                    <a:pt x="11638" y="5511"/>
                  </a:lnTo>
                  <a:lnTo>
                    <a:pt x="11568" y="5265"/>
                  </a:lnTo>
                  <a:lnTo>
                    <a:pt x="11489" y="5014"/>
                  </a:lnTo>
                  <a:lnTo>
                    <a:pt x="11401" y="4758"/>
                  </a:lnTo>
                  <a:lnTo>
                    <a:pt x="11305" y="4497"/>
                  </a:lnTo>
                  <a:lnTo>
                    <a:pt x="11200" y="4236"/>
                  </a:lnTo>
                  <a:lnTo>
                    <a:pt x="10963" y="3709"/>
                  </a:lnTo>
                  <a:lnTo>
                    <a:pt x="10830" y="3445"/>
                  </a:lnTo>
                  <a:lnTo>
                    <a:pt x="10686" y="3184"/>
                  </a:lnTo>
                  <a:lnTo>
                    <a:pt x="10533" y="2926"/>
                  </a:lnTo>
                  <a:lnTo>
                    <a:pt x="10369" y="2671"/>
                  </a:lnTo>
                  <a:lnTo>
                    <a:pt x="10194" y="2421"/>
                  </a:lnTo>
                  <a:lnTo>
                    <a:pt x="10009" y="2176"/>
                  </a:lnTo>
                  <a:lnTo>
                    <a:pt x="9812" y="1938"/>
                  </a:lnTo>
                  <a:lnTo>
                    <a:pt x="9603" y="1708"/>
                  </a:lnTo>
                  <a:lnTo>
                    <a:pt x="9383" y="1488"/>
                  </a:lnTo>
                  <a:lnTo>
                    <a:pt x="9151" y="1278"/>
                  </a:lnTo>
                  <a:lnTo>
                    <a:pt x="8908" y="1078"/>
                  </a:lnTo>
                  <a:lnTo>
                    <a:pt x="8651" y="890"/>
                  </a:lnTo>
                  <a:lnTo>
                    <a:pt x="8383" y="716"/>
                  </a:lnTo>
                  <a:lnTo>
                    <a:pt x="8101" y="555"/>
                  </a:lnTo>
                  <a:lnTo>
                    <a:pt x="7852" y="451"/>
                  </a:lnTo>
                  <a:lnTo>
                    <a:pt x="7608" y="359"/>
                  </a:lnTo>
                  <a:lnTo>
                    <a:pt x="7365" y="278"/>
                  </a:lnTo>
                  <a:lnTo>
                    <a:pt x="7126" y="208"/>
                  </a:lnTo>
                  <a:lnTo>
                    <a:pt x="6890" y="149"/>
                  </a:lnTo>
                  <a:lnTo>
                    <a:pt x="6659" y="100"/>
                  </a:lnTo>
                  <a:lnTo>
                    <a:pt x="6429" y="61"/>
                  </a:lnTo>
                  <a:lnTo>
                    <a:pt x="6205" y="33"/>
                  </a:lnTo>
                  <a:lnTo>
                    <a:pt x="5982" y="12"/>
                  </a:lnTo>
                  <a:lnTo>
                    <a:pt x="5765" y="2"/>
                  </a:lnTo>
                  <a:lnTo>
                    <a:pt x="5550" y="0"/>
                  </a:lnTo>
                  <a:lnTo>
                    <a:pt x="5339" y="6"/>
                  </a:lnTo>
                  <a:lnTo>
                    <a:pt x="5133" y="21"/>
                  </a:lnTo>
                  <a:lnTo>
                    <a:pt x="4930" y="43"/>
                  </a:lnTo>
                  <a:lnTo>
                    <a:pt x="4537" y="109"/>
                  </a:lnTo>
                  <a:lnTo>
                    <a:pt x="4160" y="203"/>
                  </a:lnTo>
                  <a:lnTo>
                    <a:pt x="3800" y="321"/>
                  </a:lnTo>
                  <a:lnTo>
                    <a:pt x="3459" y="461"/>
                  </a:lnTo>
                  <a:lnTo>
                    <a:pt x="3135" y="620"/>
                  </a:lnTo>
                  <a:lnTo>
                    <a:pt x="2830" y="796"/>
                  </a:lnTo>
                  <a:lnTo>
                    <a:pt x="2544" y="986"/>
                  </a:lnTo>
                  <a:lnTo>
                    <a:pt x="2279" y="1188"/>
                  </a:lnTo>
                  <a:lnTo>
                    <a:pt x="2034" y="1398"/>
                  </a:lnTo>
                  <a:lnTo>
                    <a:pt x="1964" y="1441"/>
                  </a:lnTo>
                  <a:lnTo>
                    <a:pt x="1878" y="1505"/>
                  </a:lnTo>
                  <a:lnTo>
                    <a:pt x="1779" y="1589"/>
                  </a:lnTo>
                  <a:lnTo>
                    <a:pt x="1669" y="1690"/>
                  </a:lnTo>
                  <a:lnTo>
                    <a:pt x="1549" y="1807"/>
                  </a:lnTo>
                  <a:lnTo>
                    <a:pt x="1422" y="1938"/>
                  </a:lnTo>
                  <a:lnTo>
                    <a:pt x="1287" y="2083"/>
                  </a:lnTo>
                  <a:lnTo>
                    <a:pt x="1149" y="2237"/>
                  </a:lnTo>
                  <a:lnTo>
                    <a:pt x="866" y="2571"/>
                  </a:lnTo>
                  <a:lnTo>
                    <a:pt x="584" y="2927"/>
                  </a:lnTo>
                  <a:lnTo>
                    <a:pt x="320" y="3290"/>
                  </a:lnTo>
                  <a:lnTo>
                    <a:pt x="197" y="3470"/>
                  </a:lnTo>
                  <a:lnTo>
                    <a:pt x="85" y="3646"/>
                  </a:lnTo>
                  <a:lnTo>
                    <a:pt x="90" y="3714"/>
                  </a:lnTo>
                  <a:lnTo>
                    <a:pt x="89" y="3793"/>
                  </a:lnTo>
                  <a:lnTo>
                    <a:pt x="82" y="3884"/>
                  </a:lnTo>
                  <a:lnTo>
                    <a:pt x="71" y="3984"/>
                  </a:lnTo>
                  <a:lnTo>
                    <a:pt x="42" y="4206"/>
                  </a:lnTo>
                  <a:lnTo>
                    <a:pt x="15" y="4441"/>
                  </a:lnTo>
                  <a:lnTo>
                    <a:pt x="0" y="4678"/>
                  </a:lnTo>
                  <a:lnTo>
                    <a:pt x="2" y="4792"/>
                  </a:lnTo>
                  <a:lnTo>
                    <a:pt x="11" y="4902"/>
                  </a:lnTo>
                  <a:lnTo>
                    <a:pt x="29" y="5004"/>
                  </a:lnTo>
                  <a:lnTo>
                    <a:pt x="59" y="5097"/>
                  </a:lnTo>
                  <a:lnTo>
                    <a:pt x="100" y="5180"/>
                  </a:lnTo>
                  <a:lnTo>
                    <a:pt x="156" y="5251"/>
                  </a:lnTo>
                  <a:close/>
                </a:path>
              </a:pathLst>
            </a:custGeom>
            <a:solidFill>
              <a:srgbClr val="C9A0AF"/>
            </a:solidFill>
            <a:ln w="9525">
              <a:noFill/>
              <a:round/>
              <a:headEnd/>
              <a:tailEnd/>
            </a:ln>
          </p:spPr>
          <p:txBody>
            <a:bodyPr/>
            <a:lstStyle/>
            <a:p>
              <a:endParaRPr lang="en-US"/>
            </a:p>
          </p:txBody>
        </p:sp>
        <p:sp>
          <p:nvSpPr>
            <p:cNvPr id="144428" name="Freeform 44"/>
            <p:cNvSpPr>
              <a:spLocks/>
            </p:cNvSpPr>
            <p:nvPr/>
          </p:nvSpPr>
          <p:spPr bwMode="auto">
            <a:xfrm>
              <a:off x="3900" y="2891"/>
              <a:ext cx="1194" cy="754"/>
            </a:xfrm>
            <a:custGeom>
              <a:avLst/>
              <a:gdLst/>
              <a:ahLst/>
              <a:cxnLst>
                <a:cxn ang="0">
                  <a:pos x="288" y="5364"/>
                </a:cxn>
                <a:cxn ang="0">
                  <a:pos x="366" y="5184"/>
                </a:cxn>
                <a:cxn ang="0">
                  <a:pos x="339" y="4709"/>
                </a:cxn>
                <a:cxn ang="0">
                  <a:pos x="271" y="4308"/>
                </a:cxn>
                <a:cxn ang="0">
                  <a:pos x="398" y="4215"/>
                </a:cxn>
                <a:cxn ang="0">
                  <a:pos x="587" y="4197"/>
                </a:cxn>
                <a:cxn ang="0">
                  <a:pos x="688" y="4378"/>
                </a:cxn>
                <a:cxn ang="0">
                  <a:pos x="846" y="4196"/>
                </a:cxn>
                <a:cxn ang="0">
                  <a:pos x="884" y="3694"/>
                </a:cxn>
                <a:cxn ang="0">
                  <a:pos x="994" y="3206"/>
                </a:cxn>
                <a:cxn ang="0">
                  <a:pos x="1084" y="2977"/>
                </a:cxn>
                <a:cxn ang="0">
                  <a:pos x="1222" y="2611"/>
                </a:cxn>
                <a:cxn ang="0">
                  <a:pos x="1506" y="2114"/>
                </a:cxn>
                <a:cxn ang="0">
                  <a:pos x="2006" y="1561"/>
                </a:cxn>
                <a:cxn ang="0">
                  <a:pos x="2408" y="1243"/>
                </a:cxn>
                <a:cxn ang="0">
                  <a:pos x="3239" y="724"/>
                </a:cxn>
                <a:cxn ang="0">
                  <a:pos x="4065" y="379"/>
                </a:cxn>
                <a:cxn ang="0">
                  <a:pos x="4859" y="193"/>
                </a:cxn>
                <a:cxn ang="0">
                  <a:pos x="5765" y="141"/>
                </a:cxn>
                <a:cxn ang="0">
                  <a:pos x="6779" y="272"/>
                </a:cxn>
                <a:cxn ang="0">
                  <a:pos x="7896" y="634"/>
                </a:cxn>
                <a:cxn ang="0">
                  <a:pos x="8957" y="1256"/>
                </a:cxn>
                <a:cxn ang="0">
                  <a:pos x="9862" y="2193"/>
                </a:cxn>
                <a:cxn ang="0">
                  <a:pos x="10612" y="3335"/>
                </a:cxn>
                <a:cxn ang="0">
                  <a:pos x="11182" y="4552"/>
                </a:cxn>
                <a:cxn ang="0">
                  <a:pos x="11543" y="5750"/>
                </a:cxn>
                <a:cxn ang="0">
                  <a:pos x="11711" y="6807"/>
                </a:cxn>
                <a:cxn ang="0">
                  <a:pos x="11820" y="7386"/>
                </a:cxn>
                <a:cxn ang="0">
                  <a:pos x="11938" y="7433"/>
                </a:cxn>
                <a:cxn ang="0">
                  <a:pos x="11899" y="6810"/>
                </a:cxn>
                <a:cxn ang="0">
                  <a:pos x="11754" y="5981"/>
                </a:cxn>
                <a:cxn ang="0">
                  <a:pos x="11489" y="5014"/>
                </a:cxn>
                <a:cxn ang="0">
                  <a:pos x="10963" y="3709"/>
                </a:cxn>
                <a:cxn ang="0">
                  <a:pos x="10369" y="2671"/>
                </a:cxn>
                <a:cxn ang="0">
                  <a:pos x="9603" y="1708"/>
                </a:cxn>
                <a:cxn ang="0">
                  <a:pos x="8651" y="890"/>
                </a:cxn>
                <a:cxn ang="0">
                  <a:pos x="7608" y="359"/>
                </a:cxn>
                <a:cxn ang="0">
                  <a:pos x="6659" y="100"/>
                </a:cxn>
                <a:cxn ang="0">
                  <a:pos x="5765" y="2"/>
                </a:cxn>
                <a:cxn ang="0">
                  <a:pos x="4930" y="43"/>
                </a:cxn>
                <a:cxn ang="0">
                  <a:pos x="3459" y="461"/>
                </a:cxn>
                <a:cxn ang="0">
                  <a:pos x="2279" y="1188"/>
                </a:cxn>
                <a:cxn ang="0">
                  <a:pos x="1779" y="1589"/>
                </a:cxn>
                <a:cxn ang="0">
                  <a:pos x="1287" y="2083"/>
                </a:cxn>
                <a:cxn ang="0">
                  <a:pos x="320" y="3290"/>
                </a:cxn>
                <a:cxn ang="0">
                  <a:pos x="89" y="3793"/>
                </a:cxn>
                <a:cxn ang="0">
                  <a:pos x="15" y="4441"/>
                </a:cxn>
                <a:cxn ang="0">
                  <a:pos x="29" y="5004"/>
                </a:cxn>
              </a:cxnLst>
              <a:rect l="0" t="0" r="r" b="b"/>
              <a:pathLst>
                <a:path w="11938" h="7550">
                  <a:moveTo>
                    <a:pt x="156" y="5251"/>
                  </a:moveTo>
                  <a:lnTo>
                    <a:pt x="208" y="5318"/>
                  </a:lnTo>
                  <a:lnTo>
                    <a:pt x="253" y="5355"/>
                  </a:lnTo>
                  <a:lnTo>
                    <a:pt x="288" y="5364"/>
                  </a:lnTo>
                  <a:lnTo>
                    <a:pt x="318" y="5347"/>
                  </a:lnTo>
                  <a:lnTo>
                    <a:pt x="340" y="5311"/>
                  </a:lnTo>
                  <a:lnTo>
                    <a:pt x="356" y="5256"/>
                  </a:lnTo>
                  <a:lnTo>
                    <a:pt x="366" y="5184"/>
                  </a:lnTo>
                  <a:lnTo>
                    <a:pt x="370" y="5102"/>
                  </a:lnTo>
                  <a:lnTo>
                    <a:pt x="369" y="5010"/>
                  </a:lnTo>
                  <a:lnTo>
                    <a:pt x="363" y="4911"/>
                  </a:lnTo>
                  <a:lnTo>
                    <a:pt x="339" y="4709"/>
                  </a:lnTo>
                  <a:lnTo>
                    <a:pt x="302" y="4519"/>
                  </a:lnTo>
                  <a:lnTo>
                    <a:pt x="279" y="4436"/>
                  </a:lnTo>
                  <a:lnTo>
                    <a:pt x="255" y="4367"/>
                  </a:lnTo>
                  <a:lnTo>
                    <a:pt x="271" y="4308"/>
                  </a:lnTo>
                  <a:lnTo>
                    <a:pt x="294" y="4271"/>
                  </a:lnTo>
                  <a:lnTo>
                    <a:pt x="325" y="4248"/>
                  </a:lnTo>
                  <a:lnTo>
                    <a:pt x="360" y="4232"/>
                  </a:lnTo>
                  <a:lnTo>
                    <a:pt x="398" y="4215"/>
                  </a:lnTo>
                  <a:lnTo>
                    <a:pt x="439" y="4189"/>
                  </a:lnTo>
                  <a:lnTo>
                    <a:pt x="481" y="4147"/>
                  </a:lnTo>
                  <a:lnTo>
                    <a:pt x="523" y="4082"/>
                  </a:lnTo>
                  <a:lnTo>
                    <a:pt x="587" y="4197"/>
                  </a:lnTo>
                  <a:lnTo>
                    <a:pt x="636" y="4301"/>
                  </a:lnTo>
                  <a:lnTo>
                    <a:pt x="656" y="4341"/>
                  </a:lnTo>
                  <a:lnTo>
                    <a:pt x="673" y="4368"/>
                  </a:lnTo>
                  <a:lnTo>
                    <a:pt x="688" y="4378"/>
                  </a:lnTo>
                  <a:lnTo>
                    <a:pt x="702" y="4369"/>
                  </a:lnTo>
                  <a:lnTo>
                    <a:pt x="749" y="4307"/>
                  </a:lnTo>
                  <a:lnTo>
                    <a:pt x="802" y="4250"/>
                  </a:lnTo>
                  <a:lnTo>
                    <a:pt x="846" y="4196"/>
                  </a:lnTo>
                  <a:lnTo>
                    <a:pt x="871" y="4138"/>
                  </a:lnTo>
                  <a:lnTo>
                    <a:pt x="883" y="4030"/>
                  </a:lnTo>
                  <a:lnTo>
                    <a:pt x="885" y="3921"/>
                  </a:lnTo>
                  <a:lnTo>
                    <a:pt x="884" y="3694"/>
                  </a:lnTo>
                  <a:lnTo>
                    <a:pt x="893" y="3570"/>
                  </a:lnTo>
                  <a:lnTo>
                    <a:pt x="917" y="3435"/>
                  </a:lnTo>
                  <a:lnTo>
                    <a:pt x="963" y="3286"/>
                  </a:lnTo>
                  <a:lnTo>
                    <a:pt x="994" y="3206"/>
                  </a:lnTo>
                  <a:lnTo>
                    <a:pt x="1035" y="3122"/>
                  </a:lnTo>
                  <a:lnTo>
                    <a:pt x="1048" y="3088"/>
                  </a:lnTo>
                  <a:lnTo>
                    <a:pt x="1065" y="3040"/>
                  </a:lnTo>
                  <a:lnTo>
                    <a:pt x="1084" y="2977"/>
                  </a:lnTo>
                  <a:lnTo>
                    <a:pt x="1109" y="2902"/>
                  </a:lnTo>
                  <a:lnTo>
                    <a:pt x="1139" y="2815"/>
                  </a:lnTo>
                  <a:lnTo>
                    <a:pt x="1177" y="2718"/>
                  </a:lnTo>
                  <a:lnTo>
                    <a:pt x="1222" y="2611"/>
                  </a:lnTo>
                  <a:lnTo>
                    <a:pt x="1276" y="2495"/>
                  </a:lnTo>
                  <a:lnTo>
                    <a:pt x="1341" y="2374"/>
                  </a:lnTo>
                  <a:lnTo>
                    <a:pt x="1417" y="2246"/>
                  </a:lnTo>
                  <a:lnTo>
                    <a:pt x="1506" y="2114"/>
                  </a:lnTo>
                  <a:lnTo>
                    <a:pt x="1608" y="1978"/>
                  </a:lnTo>
                  <a:lnTo>
                    <a:pt x="1724" y="1839"/>
                  </a:lnTo>
                  <a:lnTo>
                    <a:pt x="1857" y="1699"/>
                  </a:lnTo>
                  <a:lnTo>
                    <a:pt x="2006" y="1561"/>
                  </a:lnTo>
                  <a:lnTo>
                    <a:pt x="2173" y="1422"/>
                  </a:lnTo>
                  <a:lnTo>
                    <a:pt x="2243" y="1368"/>
                  </a:lnTo>
                  <a:lnTo>
                    <a:pt x="2322" y="1308"/>
                  </a:lnTo>
                  <a:lnTo>
                    <a:pt x="2408" y="1243"/>
                  </a:lnTo>
                  <a:lnTo>
                    <a:pt x="2503" y="1175"/>
                  </a:lnTo>
                  <a:lnTo>
                    <a:pt x="2717" y="1029"/>
                  </a:lnTo>
                  <a:lnTo>
                    <a:pt x="2963" y="877"/>
                  </a:lnTo>
                  <a:lnTo>
                    <a:pt x="3239" y="724"/>
                  </a:lnTo>
                  <a:lnTo>
                    <a:pt x="3547" y="576"/>
                  </a:lnTo>
                  <a:lnTo>
                    <a:pt x="3713" y="506"/>
                  </a:lnTo>
                  <a:lnTo>
                    <a:pt x="3885" y="440"/>
                  </a:lnTo>
                  <a:lnTo>
                    <a:pt x="4065" y="379"/>
                  </a:lnTo>
                  <a:lnTo>
                    <a:pt x="4253" y="323"/>
                  </a:lnTo>
                  <a:lnTo>
                    <a:pt x="4447" y="273"/>
                  </a:lnTo>
                  <a:lnTo>
                    <a:pt x="4649" y="229"/>
                  </a:lnTo>
                  <a:lnTo>
                    <a:pt x="4859" y="193"/>
                  </a:lnTo>
                  <a:lnTo>
                    <a:pt x="5075" y="166"/>
                  </a:lnTo>
                  <a:lnTo>
                    <a:pt x="5297" y="147"/>
                  </a:lnTo>
                  <a:lnTo>
                    <a:pt x="5528" y="139"/>
                  </a:lnTo>
                  <a:lnTo>
                    <a:pt x="5765" y="141"/>
                  </a:lnTo>
                  <a:lnTo>
                    <a:pt x="6008" y="154"/>
                  </a:lnTo>
                  <a:lnTo>
                    <a:pt x="6259" y="180"/>
                  </a:lnTo>
                  <a:lnTo>
                    <a:pt x="6515" y="219"/>
                  </a:lnTo>
                  <a:lnTo>
                    <a:pt x="6779" y="272"/>
                  </a:lnTo>
                  <a:lnTo>
                    <a:pt x="7048" y="338"/>
                  </a:lnTo>
                  <a:lnTo>
                    <a:pt x="7325" y="421"/>
                  </a:lnTo>
                  <a:lnTo>
                    <a:pt x="7608" y="519"/>
                  </a:lnTo>
                  <a:lnTo>
                    <a:pt x="7896" y="634"/>
                  </a:lnTo>
                  <a:lnTo>
                    <a:pt x="8191" y="767"/>
                  </a:lnTo>
                  <a:lnTo>
                    <a:pt x="8454" y="905"/>
                  </a:lnTo>
                  <a:lnTo>
                    <a:pt x="8710" y="1070"/>
                  </a:lnTo>
                  <a:lnTo>
                    <a:pt x="8957" y="1256"/>
                  </a:lnTo>
                  <a:lnTo>
                    <a:pt x="9196" y="1465"/>
                  </a:lnTo>
                  <a:lnTo>
                    <a:pt x="9427" y="1691"/>
                  </a:lnTo>
                  <a:lnTo>
                    <a:pt x="9648" y="1935"/>
                  </a:lnTo>
                  <a:lnTo>
                    <a:pt x="9862" y="2193"/>
                  </a:lnTo>
                  <a:lnTo>
                    <a:pt x="10065" y="2465"/>
                  </a:lnTo>
                  <a:lnTo>
                    <a:pt x="10258" y="2746"/>
                  </a:lnTo>
                  <a:lnTo>
                    <a:pt x="10440" y="3037"/>
                  </a:lnTo>
                  <a:lnTo>
                    <a:pt x="10612" y="3335"/>
                  </a:lnTo>
                  <a:lnTo>
                    <a:pt x="10772" y="3637"/>
                  </a:lnTo>
                  <a:lnTo>
                    <a:pt x="10921" y="3942"/>
                  </a:lnTo>
                  <a:lnTo>
                    <a:pt x="11058" y="4247"/>
                  </a:lnTo>
                  <a:lnTo>
                    <a:pt x="11182" y="4552"/>
                  </a:lnTo>
                  <a:lnTo>
                    <a:pt x="11294" y="4852"/>
                  </a:lnTo>
                  <a:lnTo>
                    <a:pt x="11371" y="5070"/>
                  </a:lnTo>
                  <a:lnTo>
                    <a:pt x="11437" y="5293"/>
                  </a:lnTo>
                  <a:lnTo>
                    <a:pt x="11543" y="5750"/>
                  </a:lnTo>
                  <a:lnTo>
                    <a:pt x="11623" y="6198"/>
                  </a:lnTo>
                  <a:lnTo>
                    <a:pt x="11655" y="6412"/>
                  </a:lnTo>
                  <a:lnTo>
                    <a:pt x="11684" y="6616"/>
                  </a:lnTo>
                  <a:lnTo>
                    <a:pt x="11711" y="6807"/>
                  </a:lnTo>
                  <a:lnTo>
                    <a:pt x="11737" y="6982"/>
                  </a:lnTo>
                  <a:lnTo>
                    <a:pt x="11763" y="7139"/>
                  </a:lnTo>
                  <a:lnTo>
                    <a:pt x="11790" y="7275"/>
                  </a:lnTo>
                  <a:lnTo>
                    <a:pt x="11820" y="7386"/>
                  </a:lnTo>
                  <a:lnTo>
                    <a:pt x="11852" y="7471"/>
                  </a:lnTo>
                  <a:lnTo>
                    <a:pt x="11890" y="7527"/>
                  </a:lnTo>
                  <a:lnTo>
                    <a:pt x="11934" y="7550"/>
                  </a:lnTo>
                  <a:lnTo>
                    <a:pt x="11938" y="7433"/>
                  </a:lnTo>
                  <a:lnTo>
                    <a:pt x="11938" y="7301"/>
                  </a:lnTo>
                  <a:lnTo>
                    <a:pt x="11931" y="7152"/>
                  </a:lnTo>
                  <a:lnTo>
                    <a:pt x="11919" y="6988"/>
                  </a:lnTo>
                  <a:lnTo>
                    <a:pt x="11899" y="6810"/>
                  </a:lnTo>
                  <a:lnTo>
                    <a:pt x="11874" y="6620"/>
                  </a:lnTo>
                  <a:lnTo>
                    <a:pt x="11841" y="6417"/>
                  </a:lnTo>
                  <a:lnTo>
                    <a:pt x="11801" y="6204"/>
                  </a:lnTo>
                  <a:lnTo>
                    <a:pt x="11754" y="5981"/>
                  </a:lnTo>
                  <a:lnTo>
                    <a:pt x="11700" y="5750"/>
                  </a:lnTo>
                  <a:lnTo>
                    <a:pt x="11638" y="5511"/>
                  </a:lnTo>
                  <a:lnTo>
                    <a:pt x="11568" y="5265"/>
                  </a:lnTo>
                  <a:lnTo>
                    <a:pt x="11489" y="5014"/>
                  </a:lnTo>
                  <a:lnTo>
                    <a:pt x="11401" y="4758"/>
                  </a:lnTo>
                  <a:lnTo>
                    <a:pt x="11305" y="4497"/>
                  </a:lnTo>
                  <a:lnTo>
                    <a:pt x="11200" y="4236"/>
                  </a:lnTo>
                  <a:lnTo>
                    <a:pt x="10963" y="3709"/>
                  </a:lnTo>
                  <a:lnTo>
                    <a:pt x="10830" y="3445"/>
                  </a:lnTo>
                  <a:lnTo>
                    <a:pt x="10686" y="3184"/>
                  </a:lnTo>
                  <a:lnTo>
                    <a:pt x="10533" y="2926"/>
                  </a:lnTo>
                  <a:lnTo>
                    <a:pt x="10369" y="2671"/>
                  </a:lnTo>
                  <a:lnTo>
                    <a:pt x="10194" y="2421"/>
                  </a:lnTo>
                  <a:lnTo>
                    <a:pt x="10009" y="2176"/>
                  </a:lnTo>
                  <a:lnTo>
                    <a:pt x="9812" y="1938"/>
                  </a:lnTo>
                  <a:lnTo>
                    <a:pt x="9603" y="1708"/>
                  </a:lnTo>
                  <a:lnTo>
                    <a:pt x="9383" y="1488"/>
                  </a:lnTo>
                  <a:lnTo>
                    <a:pt x="9151" y="1278"/>
                  </a:lnTo>
                  <a:lnTo>
                    <a:pt x="8908" y="1078"/>
                  </a:lnTo>
                  <a:lnTo>
                    <a:pt x="8651" y="890"/>
                  </a:lnTo>
                  <a:lnTo>
                    <a:pt x="8383" y="716"/>
                  </a:lnTo>
                  <a:lnTo>
                    <a:pt x="8101" y="555"/>
                  </a:lnTo>
                  <a:lnTo>
                    <a:pt x="7852" y="451"/>
                  </a:lnTo>
                  <a:lnTo>
                    <a:pt x="7608" y="359"/>
                  </a:lnTo>
                  <a:lnTo>
                    <a:pt x="7365" y="278"/>
                  </a:lnTo>
                  <a:lnTo>
                    <a:pt x="7126" y="208"/>
                  </a:lnTo>
                  <a:lnTo>
                    <a:pt x="6890" y="149"/>
                  </a:lnTo>
                  <a:lnTo>
                    <a:pt x="6659" y="100"/>
                  </a:lnTo>
                  <a:lnTo>
                    <a:pt x="6429" y="61"/>
                  </a:lnTo>
                  <a:lnTo>
                    <a:pt x="6205" y="33"/>
                  </a:lnTo>
                  <a:lnTo>
                    <a:pt x="5982" y="12"/>
                  </a:lnTo>
                  <a:lnTo>
                    <a:pt x="5765" y="2"/>
                  </a:lnTo>
                  <a:lnTo>
                    <a:pt x="5550" y="0"/>
                  </a:lnTo>
                  <a:lnTo>
                    <a:pt x="5339" y="6"/>
                  </a:lnTo>
                  <a:lnTo>
                    <a:pt x="5133" y="21"/>
                  </a:lnTo>
                  <a:lnTo>
                    <a:pt x="4930" y="43"/>
                  </a:lnTo>
                  <a:lnTo>
                    <a:pt x="4537" y="109"/>
                  </a:lnTo>
                  <a:lnTo>
                    <a:pt x="4160" y="203"/>
                  </a:lnTo>
                  <a:lnTo>
                    <a:pt x="3800" y="321"/>
                  </a:lnTo>
                  <a:lnTo>
                    <a:pt x="3459" y="461"/>
                  </a:lnTo>
                  <a:lnTo>
                    <a:pt x="3135" y="620"/>
                  </a:lnTo>
                  <a:lnTo>
                    <a:pt x="2830" y="796"/>
                  </a:lnTo>
                  <a:lnTo>
                    <a:pt x="2544" y="986"/>
                  </a:lnTo>
                  <a:lnTo>
                    <a:pt x="2279" y="1188"/>
                  </a:lnTo>
                  <a:lnTo>
                    <a:pt x="2034" y="1398"/>
                  </a:lnTo>
                  <a:lnTo>
                    <a:pt x="1964" y="1441"/>
                  </a:lnTo>
                  <a:lnTo>
                    <a:pt x="1878" y="1505"/>
                  </a:lnTo>
                  <a:lnTo>
                    <a:pt x="1779" y="1589"/>
                  </a:lnTo>
                  <a:lnTo>
                    <a:pt x="1669" y="1690"/>
                  </a:lnTo>
                  <a:lnTo>
                    <a:pt x="1549" y="1807"/>
                  </a:lnTo>
                  <a:lnTo>
                    <a:pt x="1422" y="1938"/>
                  </a:lnTo>
                  <a:lnTo>
                    <a:pt x="1287" y="2083"/>
                  </a:lnTo>
                  <a:lnTo>
                    <a:pt x="1149" y="2237"/>
                  </a:lnTo>
                  <a:lnTo>
                    <a:pt x="866" y="2571"/>
                  </a:lnTo>
                  <a:lnTo>
                    <a:pt x="584" y="2927"/>
                  </a:lnTo>
                  <a:lnTo>
                    <a:pt x="320" y="3290"/>
                  </a:lnTo>
                  <a:lnTo>
                    <a:pt x="197" y="3470"/>
                  </a:lnTo>
                  <a:lnTo>
                    <a:pt x="85" y="3646"/>
                  </a:lnTo>
                  <a:lnTo>
                    <a:pt x="90" y="3714"/>
                  </a:lnTo>
                  <a:lnTo>
                    <a:pt x="89" y="3793"/>
                  </a:lnTo>
                  <a:lnTo>
                    <a:pt x="82" y="3884"/>
                  </a:lnTo>
                  <a:lnTo>
                    <a:pt x="71" y="3984"/>
                  </a:lnTo>
                  <a:lnTo>
                    <a:pt x="42" y="4206"/>
                  </a:lnTo>
                  <a:lnTo>
                    <a:pt x="15" y="4441"/>
                  </a:lnTo>
                  <a:lnTo>
                    <a:pt x="0" y="4678"/>
                  </a:lnTo>
                  <a:lnTo>
                    <a:pt x="2" y="4792"/>
                  </a:lnTo>
                  <a:lnTo>
                    <a:pt x="11" y="4902"/>
                  </a:lnTo>
                  <a:lnTo>
                    <a:pt x="29" y="5004"/>
                  </a:lnTo>
                  <a:lnTo>
                    <a:pt x="59" y="5097"/>
                  </a:lnTo>
                  <a:lnTo>
                    <a:pt x="100" y="5180"/>
                  </a:lnTo>
                  <a:lnTo>
                    <a:pt x="156" y="5251"/>
                  </a:lnTo>
                </a:path>
              </a:pathLst>
            </a:custGeom>
            <a:noFill/>
            <a:ln w="6350">
              <a:solidFill>
                <a:srgbClr val="000000"/>
              </a:solidFill>
              <a:prstDash val="solid"/>
              <a:round/>
              <a:headEnd/>
              <a:tailEnd/>
            </a:ln>
          </p:spPr>
          <p:txBody>
            <a:bodyPr/>
            <a:lstStyle/>
            <a:p>
              <a:endParaRPr lang="en-US"/>
            </a:p>
          </p:txBody>
        </p:sp>
        <p:sp>
          <p:nvSpPr>
            <p:cNvPr id="144429" name="Freeform 45"/>
            <p:cNvSpPr>
              <a:spLocks/>
            </p:cNvSpPr>
            <p:nvPr/>
          </p:nvSpPr>
          <p:spPr bwMode="auto">
            <a:xfrm>
              <a:off x="3688" y="2863"/>
              <a:ext cx="548" cy="1374"/>
            </a:xfrm>
            <a:custGeom>
              <a:avLst/>
              <a:gdLst/>
              <a:ahLst/>
              <a:cxnLst>
                <a:cxn ang="0">
                  <a:pos x="5486" y="13589"/>
                </a:cxn>
                <a:cxn ang="0">
                  <a:pos x="5315" y="13639"/>
                </a:cxn>
                <a:cxn ang="0">
                  <a:pos x="5144" y="13699"/>
                </a:cxn>
                <a:cxn ang="0">
                  <a:pos x="4974" y="13738"/>
                </a:cxn>
                <a:cxn ang="0">
                  <a:pos x="4890" y="13740"/>
                </a:cxn>
                <a:cxn ang="0">
                  <a:pos x="4806" y="13725"/>
                </a:cxn>
                <a:cxn ang="0">
                  <a:pos x="4355" y="13403"/>
                </a:cxn>
                <a:cxn ang="0">
                  <a:pos x="3902" y="13047"/>
                </a:cxn>
                <a:cxn ang="0">
                  <a:pos x="3450" y="12662"/>
                </a:cxn>
                <a:cxn ang="0">
                  <a:pos x="3003" y="12245"/>
                </a:cxn>
                <a:cxn ang="0">
                  <a:pos x="2564" y="11800"/>
                </a:cxn>
                <a:cxn ang="0">
                  <a:pos x="2135" y="11326"/>
                </a:cxn>
                <a:cxn ang="0">
                  <a:pos x="1721" y="10825"/>
                </a:cxn>
                <a:cxn ang="0">
                  <a:pos x="1520" y="10565"/>
                </a:cxn>
                <a:cxn ang="0">
                  <a:pos x="1324" y="10297"/>
                </a:cxn>
                <a:cxn ang="0">
                  <a:pos x="1149" y="10079"/>
                </a:cxn>
                <a:cxn ang="0">
                  <a:pos x="988" y="9862"/>
                </a:cxn>
                <a:cxn ang="0">
                  <a:pos x="840" y="9647"/>
                </a:cxn>
                <a:cxn ang="0">
                  <a:pos x="705" y="9434"/>
                </a:cxn>
                <a:cxn ang="0">
                  <a:pos x="584" y="9223"/>
                </a:cxn>
                <a:cxn ang="0">
                  <a:pos x="474" y="9014"/>
                </a:cxn>
                <a:cxn ang="0">
                  <a:pos x="377" y="8806"/>
                </a:cxn>
                <a:cxn ang="0">
                  <a:pos x="291" y="8600"/>
                </a:cxn>
                <a:cxn ang="0">
                  <a:pos x="216" y="8397"/>
                </a:cxn>
                <a:cxn ang="0">
                  <a:pos x="154" y="8196"/>
                </a:cxn>
                <a:cxn ang="0">
                  <a:pos x="102" y="7997"/>
                </a:cxn>
                <a:cxn ang="0">
                  <a:pos x="61" y="7799"/>
                </a:cxn>
                <a:cxn ang="0">
                  <a:pos x="31" y="7604"/>
                </a:cxn>
                <a:cxn ang="0">
                  <a:pos x="10" y="7411"/>
                </a:cxn>
                <a:cxn ang="0">
                  <a:pos x="1" y="7221"/>
                </a:cxn>
                <a:cxn ang="0">
                  <a:pos x="0" y="7032"/>
                </a:cxn>
                <a:cxn ang="0">
                  <a:pos x="9" y="6845"/>
                </a:cxn>
                <a:cxn ang="0">
                  <a:pos x="28" y="6661"/>
                </a:cxn>
                <a:cxn ang="0">
                  <a:pos x="91" y="6300"/>
                </a:cxn>
                <a:cxn ang="0">
                  <a:pos x="188" y="5948"/>
                </a:cxn>
                <a:cxn ang="0">
                  <a:pos x="318" y="5606"/>
                </a:cxn>
                <a:cxn ang="0">
                  <a:pos x="476" y="5274"/>
                </a:cxn>
                <a:cxn ang="0">
                  <a:pos x="661" y="4951"/>
                </a:cxn>
                <a:cxn ang="0">
                  <a:pos x="872" y="4640"/>
                </a:cxn>
                <a:cxn ang="0">
                  <a:pos x="1106" y="4338"/>
                </a:cxn>
                <a:cxn ang="0">
                  <a:pos x="1216" y="4086"/>
                </a:cxn>
                <a:cxn ang="0">
                  <a:pos x="1343" y="3830"/>
                </a:cxn>
                <a:cxn ang="0">
                  <a:pos x="1486" y="3570"/>
                </a:cxn>
                <a:cxn ang="0">
                  <a:pos x="1643" y="3307"/>
                </a:cxn>
                <a:cxn ang="0">
                  <a:pos x="1815" y="3041"/>
                </a:cxn>
                <a:cxn ang="0">
                  <a:pos x="2000" y="2772"/>
                </a:cxn>
                <a:cxn ang="0">
                  <a:pos x="2198" y="2502"/>
                </a:cxn>
                <a:cxn ang="0">
                  <a:pos x="2408" y="2229"/>
                </a:cxn>
                <a:cxn ang="0">
                  <a:pos x="2630" y="1956"/>
                </a:cxn>
                <a:cxn ang="0">
                  <a:pos x="2860" y="1681"/>
                </a:cxn>
                <a:cxn ang="0">
                  <a:pos x="3351" y="1131"/>
                </a:cxn>
                <a:cxn ang="0">
                  <a:pos x="3875" y="583"/>
                </a:cxn>
                <a:cxn ang="0">
                  <a:pos x="4426" y="38"/>
                </a:cxn>
                <a:cxn ang="0">
                  <a:pos x="4497" y="12"/>
                </a:cxn>
                <a:cxn ang="0">
                  <a:pos x="4573" y="0"/>
                </a:cxn>
                <a:cxn ang="0">
                  <a:pos x="4730" y="5"/>
                </a:cxn>
                <a:cxn ang="0">
                  <a:pos x="4891" y="26"/>
                </a:cxn>
                <a:cxn ang="0">
                  <a:pos x="5051" y="38"/>
                </a:cxn>
              </a:cxnLst>
              <a:rect l="0" t="0" r="r" b="b"/>
              <a:pathLst>
                <a:path w="5486" h="13740">
                  <a:moveTo>
                    <a:pt x="5486" y="13589"/>
                  </a:moveTo>
                  <a:lnTo>
                    <a:pt x="5315" y="13639"/>
                  </a:lnTo>
                  <a:lnTo>
                    <a:pt x="5144" y="13699"/>
                  </a:lnTo>
                  <a:lnTo>
                    <a:pt x="4974" y="13738"/>
                  </a:lnTo>
                  <a:lnTo>
                    <a:pt x="4890" y="13740"/>
                  </a:lnTo>
                  <a:lnTo>
                    <a:pt x="4806" y="13725"/>
                  </a:lnTo>
                  <a:lnTo>
                    <a:pt x="4355" y="13403"/>
                  </a:lnTo>
                  <a:lnTo>
                    <a:pt x="3902" y="13047"/>
                  </a:lnTo>
                  <a:lnTo>
                    <a:pt x="3450" y="12662"/>
                  </a:lnTo>
                  <a:lnTo>
                    <a:pt x="3003" y="12245"/>
                  </a:lnTo>
                  <a:lnTo>
                    <a:pt x="2564" y="11800"/>
                  </a:lnTo>
                  <a:lnTo>
                    <a:pt x="2135" y="11326"/>
                  </a:lnTo>
                  <a:lnTo>
                    <a:pt x="1721" y="10825"/>
                  </a:lnTo>
                  <a:lnTo>
                    <a:pt x="1520" y="10565"/>
                  </a:lnTo>
                  <a:lnTo>
                    <a:pt x="1324" y="10297"/>
                  </a:lnTo>
                  <a:lnTo>
                    <a:pt x="1149" y="10079"/>
                  </a:lnTo>
                  <a:lnTo>
                    <a:pt x="988" y="9862"/>
                  </a:lnTo>
                  <a:lnTo>
                    <a:pt x="840" y="9647"/>
                  </a:lnTo>
                  <a:lnTo>
                    <a:pt x="705" y="9434"/>
                  </a:lnTo>
                  <a:lnTo>
                    <a:pt x="584" y="9223"/>
                  </a:lnTo>
                  <a:lnTo>
                    <a:pt x="474" y="9014"/>
                  </a:lnTo>
                  <a:lnTo>
                    <a:pt x="377" y="8806"/>
                  </a:lnTo>
                  <a:lnTo>
                    <a:pt x="291" y="8600"/>
                  </a:lnTo>
                  <a:lnTo>
                    <a:pt x="216" y="8397"/>
                  </a:lnTo>
                  <a:lnTo>
                    <a:pt x="154" y="8196"/>
                  </a:lnTo>
                  <a:lnTo>
                    <a:pt x="102" y="7997"/>
                  </a:lnTo>
                  <a:lnTo>
                    <a:pt x="61" y="7799"/>
                  </a:lnTo>
                  <a:lnTo>
                    <a:pt x="31" y="7604"/>
                  </a:lnTo>
                  <a:lnTo>
                    <a:pt x="10" y="7411"/>
                  </a:lnTo>
                  <a:lnTo>
                    <a:pt x="1" y="7221"/>
                  </a:lnTo>
                  <a:lnTo>
                    <a:pt x="0" y="7032"/>
                  </a:lnTo>
                  <a:lnTo>
                    <a:pt x="9" y="6845"/>
                  </a:lnTo>
                  <a:lnTo>
                    <a:pt x="28" y="6661"/>
                  </a:lnTo>
                  <a:lnTo>
                    <a:pt x="91" y="6300"/>
                  </a:lnTo>
                  <a:lnTo>
                    <a:pt x="188" y="5948"/>
                  </a:lnTo>
                  <a:lnTo>
                    <a:pt x="318" y="5606"/>
                  </a:lnTo>
                  <a:lnTo>
                    <a:pt x="476" y="5274"/>
                  </a:lnTo>
                  <a:lnTo>
                    <a:pt x="661" y="4951"/>
                  </a:lnTo>
                  <a:lnTo>
                    <a:pt x="872" y="4640"/>
                  </a:lnTo>
                  <a:lnTo>
                    <a:pt x="1106" y="4338"/>
                  </a:lnTo>
                  <a:lnTo>
                    <a:pt x="1216" y="4086"/>
                  </a:lnTo>
                  <a:lnTo>
                    <a:pt x="1343" y="3830"/>
                  </a:lnTo>
                  <a:lnTo>
                    <a:pt x="1486" y="3570"/>
                  </a:lnTo>
                  <a:lnTo>
                    <a:pt x="1643" y="3307"/>
                  </a:lnTo>
                  <a:lnTo>
                    <a:pt x="1815" y="3041"/>
                  </a:lnTo>
                  <a:lnTo>
                    <a:pt x="2000" y="2772"/>
                  </a:lnTo>
                  <a:lnTo>
                    <a:pt x="2198" y="2502"/>
                  </a:lnTo>
                  <a:lnTo>
                    <a:pt x="2408" y="2229"/>
                  </a:lnTo>
                  <a:lnTo>
                    <a:pt x="2630" y="1956"/>
                  </a:lnTo>
                  <a:lnTo>
                    <a:pt x="2860" y="1681"/>
                  </a:lnTo>
                  <a:lnTo>
                    <a:pt x="3351" y="1131"/>
                  </a:lnTo>
                  <a:lnTo>
                    <a:pt x="3875" y="583"/>
                  </a:lnTo>
                  <a:lnTo>
                    <a:pt x="4426" y="38"/>
                  </a:lnTo>
                  <a:lnTo>
                    <a:pt x="4497" y="12"/>
                  </a:lnTo>
                  <a:lnTo>
                    <a:pt x="4573" y="0"/>
                  </a:lnTo>
                  <a:lnTo>
                    <a:pt x="4730" y="5"/>
                  </a:lnTo>
                  <a:lnTo>
                    <a:pt x="4891" y="26"/>
                  </a:lnTo>
                  <a:lnTo>
                    <a:pt x="5051" y="38"/>
                  </a:lnTo>
                </a:path>
              </a:pathLst>
            </a:custGeom>
            <a:noFill/>
            <a:ln w="19050">
              <a:solidFill>
                <a:srgbClr val="000000"/>
              </a:solidFill>
              <a:prstDash val="solid"/>
              <a:round/>
              <a:headEnd/>
              <a:tailEnd/>
            </a:ln>
          </p:spPr>
          <p:txBody>
            <a:bodyPr/>
            <a:lstStyle/>
            <a:p>
              <a:endParaRPr lang="en-US"/>
            </a:p>
          </p:txBody>
        </p:sp>
        <p:sp>
          <p:nvSpPr>
            <p:cNvPr id="144430" name="Freeform 46"/>
            <p:cNvSpPr>
              <a:spLocks/>
            </p:cNvSpPr>
            <p:nvPr/>
          </p:nvSpPr>
          <p:spPr bwMode="auto">
            <a:xfrm>
              <a:off x="5200" y="3622"/>
              <a:ext cx="85" cy="299"/>
            </a:xfrm>
            <a:custGeom>
              <a:avLst/>
              <a:gdLst/>
              <a:ahLst/>
              <a:cxnLst>
                <a:cxn ang="0">
                  <a:pos x="714" y="0"/>
                </a:cxn>
                <a:cxn ang="0">
                  <a:pos x="751" y="35"/>
                </a:cxn>
                <a:cxn ang="0">
                  <a:pos x="783" y="83"/>
                </a:cxn>
                <a:cxn ang="0">
                  <a:pos x="808" y="143"/>
                </a:cxn>
                <a:cxn ang="0">
                  <a:pos x="827" y="215"/>
                </a:cxn>
                <a:cxn ang="0">
                  <a:pos x="840" y="298"/>
                </a:cxn>
                <a:cxn ang="0">
                  <a:pos x="848" y="390"/>
                </a:cxn>
                <a:cxn ang="0">
                  <a:pos x="851" y="490"/>
                </a:cxn>
                <a:cxn ang="0">
                  <a:pos x="850" y="598"/>
                </a:cxn>
                <a:cxn ang="0">
                  <a:pos x="832" y="834"/>
                </a:cxn>
                <a:cxn ang="0">
                  <a:pos x="798" y="1088"/>
                </a:cxn>
                <a:cxn ang="0">
                  <a:pos x="750" y="1353"/>
                </a:cxn>
                <a:cxn ang="0">
                  <a:pos x="689" y="1623"/>
                </a:cxn>
                <a:cxn ang="0">
                  <a:pos x="618" y="1888"/>
                </a:cxn>
                <a:cxn ang="0">
                  <a:pos x="538" y="2141"/>
                </a:cxn>
                <a:cxn ang="0">
                  <a:pos x="452" y="2376"/>
                </a:cxn>
                <a:cxn ang="0">
                  <a:pos x="363" y="2583"/>
                </a:cxn>
                <a:cxn ang="0">
                  <a:pos x="270" y="2755"/>
                </a:cxn>
                <a:cxn ang="0">
                  <a:pos x="224" y="2826"/>
                </a:cxn>
                <a:cxn ang="0">
                  <a:pos x="178" y="2885"/>
                </a:cxn>
                <a:cxn ang="0">
                  <a:pos x="132" y="2932"/>
                </a:cxn>
                <a:cxn ang="0">
                  <a:pos x="87" y="2965"/>
                </a:cxn>
                <a:cxn ang="0">
                  <a:pos x="43" y="2984"/>
                </a:cxn>
                <a:cxn ang="0">
                  <a:pos x="0" y="2988"/>
                </a:cxn>
                <a:cxn ang="0">
                  <a:pos x="17" y="2803"/>
                </a:cxn>
                <a:cxn ang="0">
                  <a:pos x="36" y="2632"/>
                </a:cxn>
                <a:cxn ang="0">
                  <a:pos x="59" y="2472"/>
                </a:cxn>
                <a:cxn ang="0">
                  <a:pos x="84" y="2318"/>
                </a:cxn>
                <a:cxn ang="0">
                  <a:pos x="142" y="2024"/>
                </a:cxn>
                <a:cxn ang="0">
                  <a:pos x="210" y="1723"/>
                </a:cxn>
                <a:cxn ang="0">
                  <a:pos x="313" y="1282"/>
                </a:cxn>
                <a:cxn ang="0">
                  <a:pos x="427" y="842"/>
                </a:cxn>
                <a:cxn ang="0">
                  <a:pos x="558" y="412"/>
                </a:cxn>
                <a:cxn ang="0">
                  <a:pos x="632" y="203"/>
                </a:cxn>
                <a:cxn ang="0">
                  <a:pos x="714" y="0"/>
                </a:cxn>
              </a:cxnLst>
              <a:rect l="0" t="0" r="r" b="b"/>
              <a:pathLst>
                <a:path w="851" h="2988">
                  <a:moveTo>
                    <a:pt x="714" y="0"/>
                  </a:moveTo>
                  <a:lnTo>
                    <a:pt x="751" y="35"/>
                  </a:lnTo>
                  <a:lnTo>
                    <a:pt x="783" y="83"/>
                  </a:lnTo>
                  <a:lnTo>
                    <a:pt x="808" y="143"/>
                  </a:lnTo>
                  <a:lnTo>
                    <a:pt x="827" y="215"/>
                  </a:lnTo>
                  <a:lnTo>
                    <a:pt x="840" y="298"/>
                  </a:lnTo>
                  <a:lnTo>
                    <a:pt x="848" y="390"/>
                  </a:lnTo>
                  <a:lnTo>
                    <a:pt x="851" y="490"/>
                  </a:lnTo>
                  <a:lnTo>
                    <a:pt x="850" y="598"/>
                  </a:lnTo>
                  <a:lnTo>
                    <a:pt x="832" y="834"/>
                  </a:lnTo>
                  <a:lnTo>
                    <a:pt x="798" y="1088"/>
                  </a:lnTo>
                  <a:lnTo>
                    <a:pt x="750" y="1353"/>
                  </a:lnTo>
                  <a:lnTo>
                    <a:pt x="689" y="1623"/>
                  </a:lnTo>
                  <a:lnTo>
                    <a:pt x="618" y="1888"/>
                  </a:lnTo>
                  <a:lnTo>
                    <a:pt x="538" y="2141"/>
                  </a:lnTo>
                  <a:lnTo>
                    <a:pt x="452" y="2376"/>
                  </a:lnTo>
                  <a:lnTo>
                    <a:pt x="363" y="2583"/>
                  </a:lnTo>
                  <a:lnTo>
                    <a:pt x="270" y="2755"/>
                  </a:lnTo>
                  <a:lnTo>
                    <a:pt x="224" y="2826"/>
                  </a:lnTo>
                  <a:lnTo>
                    <a:pt x="178" y="2885"/>
                  </a:lnTo>
                  <a:lnTo>
                    <a:pt x="132" y="2932"/>
                  </a:lnTo>
                  <a:lnTo>
                    <a:pt x="87" y="2965"/>
                  </a:lnTo>
                  <a:lnTo>
                    <a:pt x="43" y="2984"/>
                  </a:lnTo>
                  <a:lnTo>
                    <a:pt x="0" y="2988"/>
                  </a:lnTo>
                  <a:lnTo>
                    <a:pt x="17" y="2803"/>
                  </a:lnTo>
                  <a:lnTo>
                    <a:pt x="36" y="2632"/>
                  </a:lnTo>
                  <a:lnTo>
                    <a:pt x="59" y="2472"/>
                  </a:lnTo>
                  <a:lnTo>
                    <a:pt x="84" y="2318"/>
                  </a:lnTo>
                  <a:lnTo>
                    <a:pt x="142" y="2024"/>
                  </a:lnTo>
                  <a:lnTo>
                    <a:pt x="210" y="1723"/>
                  </a:lnTo>
                  <a:lnTo>
                    <a:pt x="313" y="1282"/>
                  </a:lnTo>
                  <a:lnTo>
                    <a:pt x="427" y="842"/>
                  </a:lnTo>
                  <a:lnTo>
                    <a:pt x="558" y="412"/>
                  </a:lnTo>
                  <a:lnTo>
                    <a:pt x="632" y="203"/>
                  </a:lnTo>
                  <a:lnTo>
                    <a:pt x="714" y="0"/>
                  </a:lnTo>
                  <a:close/>
                </a:path>
              </a:pathLst>
            </a:custGeom>
            <a:solidFill>
              <a:srgbClr val="FFFFFF"/>
            </a:solidFill>
            <a:ln w="9525">
              <a:noFill/>
              <a:round/>
              <a:headEnd/>
              <a:tailEnd/>
            </a:ln>
          </p:spPr>
          <p:txBody>
            <a:bodyPr/>
            <a:lstStyle/>
            <a:p>
              <a:endParaRPr lang="en-US"/>
            </a:p>
          </p:txBody>
        </p:sp>
        <p:sp>
          <p:nvSpPr>
            <p:cNvPr id="144431" name="Freeform 47"/>
            <p:cNvSpPr>
              <a:spLocks/>
            </p:cNvSpPr>
            <p:nvPr/>
          </p:nvSpPr>
          <p:spPr bwMode="auto">
            <a:xfrm>
              <a:off x="5200" y="3622"/>
              <a:ext cx="85" cy="299"/>
            </a:xfrm>
            <a:custGeom>
              <a:avLst/>
              <a:gdLst/>
              <a:ahLst/>
              <a:cxnLst>
                <a:cxn ang="0">
                  <a:pos x="714" y="0"/>
                </a:cxn>
                <a:cxn ang="0">
                  <a:pos x="751" y="35"/>
                </a:cxn>
                <a:cxn ang="0">
                  <a:pos x="783" y="83"/>
                </a:cxn>
                <a:cxn ang="0">
                  <a:pos x="808" y="143"/>
                </a:cxn>
                <a:cxn ang="0">
                  <a:pos x="827" y="215"/>
                </a:cxn>
                <a:cxn ang="0">
                  <a:pos x="840" y="298"/>
                </a:cxn>
                <a:cxn ang="0">
                  <a:pos x="848" y="390"/>
                </a:cxn>
                <a:cxn ang="0">
                  <a:pos x="851" y="490"/>
                </a:cxn>
                <a:cxn ang="0">
                  <a:pos x="850" y="598"/>
                </a:cxn>
                <a:cxn ang="0">
                  <a:pos x="832" y="834"/>
                </a:cxn>
                <a:cxn ang="0">
                  <a:pos x="798" y="1088"/>
                </a:cxn>
                <a:cxn ang="0">
                  <a:pos x="750" y="1353"/>
                </a:cxn>
                <a:cxn ang="0">
                  <a:pos x="689" y="1623"/>
                </a:cxn>
                <a:cxn ang="0">
                  <a:pos x="618" y="1888"/>
                </a:cxn>
                <a:cxn ang="0">
                  <a:pos x="538" y="2141"/>
                </a:cxn>
                <a:cxn ang="0">
                  <a:pos x="452" y="2376"/>
                </a:cxn>
                <a:cxn ang="0">
                  <a:pos x="363" y="2583"/>
                </a:cxn>
                <a:cxn ang="0">
                  <a:pos x="270" y="2755"/>
                </a:cxn>
                <a:cxn ang="0">
                  <a:pos x="224" y="2826"/>
                </a:cxn>
                <a:cxn ang="0">
                  <a:pos x="178" y="2885"/>
                </a:cxn>
                <a:cxn ang="0">
                  <a:pos x="132" y="2932"/>
                </a:cxn>
                <a:cxn ang="0">
                  <a:pos x="87" y="2965"/>
                </a:cxn>
                <a:cxn ang="0">
                  <a:pos x="43" y="2984"/>
                </a:cxn>
                <a:cxn ang="0">
                  <a:pos x="0" y="2988"/>
                </a:cxn>
                <a:cxn ang="0">
                  <a:pos x="17" y="2803"/>
                </a:cxn>
                <a:cxn ang="0">
                  <a:pos x="36" y="2632"/>
                </a:cxn>
                <a:cxn ang="0">
                  <a:pos x="59" y="2472"/>
                </a:cxn>
                <a:cxn ang="0">
                  <a:pos x="84" y="2318"/>
                </a:cxn>
                <a:cxn ang="0">
                  <a:pos x="142" y="2024"/>
                </a:cxn>
                <a:cxn ang="0">
                  <a:pos x="210" y="1723"/>
                </a:cxn>
                <a:cxn ang="0">
                  <a:pos x="313" y="1282"/>
                </a:cxn>
                <a:cxn ang="0">
                  <a:pos x="427" y="842"/>
                </a:cxn>
                <a:cxn ang="0">
                  <a:pos x="558" y="412"/>
                </a:cxn>
                <a:cxn ang="0">
                  <a:pos x="632" y="203"/>
                </a:cxn>
                <a:cxn ang="0">
                  <a:pos x="714" y="0"/>
                </a:cxn>
              </a:cxnLst>
              <a:rect l="0" t="0" r="r" b="b"/>
              <a:pathLst>
                <a:path w="851" h="2988">
                  <a:moveTo>
                    <a:pt x="714" y="0"/>
                  </a:moveTo>
                  <a:lnTo>
                    <a:pt x="751" y="35"/>
                  </a:lnTo>
                  <a:lnTo>
                    <a:pt x="783" y="83"/>
                  </a:lnTo>
                  <a:lnTo>
                    <a:pt x="808" y="143"/>
                  </a:lnTo>
                  <a:lnTo>
                    <a:pt x="827" y="215"/>
                  </a:lnTo>
                  <a:lnTo>
                    <a:pt x="840" y="298"/>
                  </a:lnTo>
                  <a:lnTo>
                    <a:pt x="848" y="390"/>
                  </a:lnTo>
                  <a:lnTo>
                    <a:pt x="851" y="490"/>
                  </a:lnTo>
                  <a:lnTo>
                    <a:pt x="850" y="598"/>
                  </a:lnTo>
                  <a:lnTo>
                    <a:pt x="832" y="834"/>
                  </a:lnTo>
                  <a:lnTo>
                    <a:pt x="798" y="1088"/>
                  </a:lnTo>
                  <a:lnTo>
                    <a:pt x="750" y="1353"/>
                  </a:lnTo>
                  <a:lnTo>
                    <a:pt x="689" y="1623"/>
                  </a:lnTo>
                  <a:lnTo>
                    <a:pt x="618" y="1888"/>
                  </a:lnTo>
                  <a:lnTo>
                    <a:pt x="538" y="2141"/>
                  </a:lnTo>
                  <a:lnTo>
                    <a:pt x="452" y="2376"/>
                  </a:lnTo>
                  <a:lnTo>
                    <a:pt x="363" y="2583"/>
                  </a:lnTo>
                  <a:lnTo>
                    <a:pt x="270" y="2755"/>
                  </a:lnTo>
                  <a:lnTo>
                    <a:pt x="224" y="2826"/>
                  </a:lnTo>
                  <a:lnTo>
                    <a:pt x="178" y="2885"/>
                  </a:lnTo>
                  <a:lnTo>
                    <a:pt x="132" y="2932"/>
                  </a:lnTo>
                  <a:lnTo>
                    <a:pt x="87" y="2965"/>
                  </a:lnTo>
                  <a:lnTo>
                    <a:pt x="43" y="2984"/>
                  </a:lnTo>
                  <a:lnTo>
                    <a:pt x="0" y="2988"/>
                  </a:lnTo>
                  <a:lnTo>
                    <a:pt x="17" y="2803"/>
                  </a:lnTo>
                  <a:lnTo>
                    <a:pt x="36" y="2632"/>
                  </a:lnTo>
                  <a:lnTo>
                    <a:pt x="59" y="2472"/>
                  </a:lnTo>
                  <a:lnTo>
                    <a:pt x="84" y="2318"/>
                  </a:lnTo>
                  <a:lnTo>
                    <a:pt x="142" y="2024"/>
                  </a:lnTo>
                  <a:lnTo>
                    <a:pt x="210" y="1723"/>
                  </a:lnTo>
                  <a:lnTo>
                    <a:pt x="313" y="1282"/>
                  </a:lnTo>
                  <a:lnTo>
                    <a:pt x="427" y="842"/>
                  </a:lnTo>
                  <a:lnTo>
                    <a:pt x="558" y="412"/>
                  </a:lnTo>
                  <a:lnTo>
                    <a:pt x="632" y="203"/>
                  </a:lnTo>
                  <a:lnTo>
                    <a:pt x="714" y="0"/>
                  </a:lnTo>
                </a:path>
              </a:pathLst>
            </a:custGeom>
            <a:noFill/>
            <a:ln w="6350">
              <a:solidFill>
                <a:srgbClr val="000000"/>
              </a:solidFill>
              <a:prstDash val="solid"/>
              <a:round/>
              <a:headEnd/>
              <a:tailEnd/>
            </a:ln>
          </p:spPr>
          <p:txBody>
            <a:bodyPr/>
            <a:lstStyle/>
            <a:p>
              <a:endParaRPr lang="en-US"/>
            </a:p>
          </p:txBody>
        </p:sp>
        <p:sp>
          <p:nvSpPr>
            <p:cNvPr id="144432" name="Freeform 48"/>
            <p:cNvSpPr>
              <a:spLocks/>
            </p:cNvSpPr>
            <p:nvPr/>
          </p:nvSpPr>
          <p:spPr bwMode="auto">
            <a:xfrm>
              <a:off x="5208" y="3687"/>
              <a:ext cx="53" cy="176"/>
            </a:xfrm>
            <a:custGeom>
              <a:avLst/>
              <a:gdLst/>
              <a:ahLst/>
              <a:cxnLst>
                <a:cxn ang="0">
                  <a:pos x="418" y="0"/>
                </a:cxn>
                <a:cxn ang="0">
                  <a:pos x="469" y="140"/>
                </a:cxn>
                <a:cxn ang="0">
                  <a:pos x="504" y="267"/>
                </a:cxn>
                <a:cxn ang="0">
                  <a:pos x="523" y="387"/>
                </a:cxn>
                <a:cxn ang="0">
                  <a:pos x="530" y="499"/>
                </a:cxn>
                <a:cxn ang="0">
                  <a:pos x="524" y="607"/>
                </a:cxn>
                <a:cxn ang="0">
                  <a:pos x="511" y="714"/>
                </a:cxn>
                <a:cxn ang="0">
                  <a:pos x="466" y="933"/>
                </a:cxn>
                <a:cxn ang="0">
                  <a:pos x="435" y="1045"/>
                </a:cxn>
                <a:cxn ang="0">
                  <a:pos x="397" y="1153"/>
                </a:cxn>
                <a:cxn ang="0">
                  <a:pos x="298" y="1358"/>
                </a:cxn>
                <a:cxn ang="0">
                  <a:pos x="166" y="1558"/>
                </a:cxn>
                <a:cxn ang="0">
                  <a:pos x="88" y="1658"/>
                </a:cxn>
                <a:cxn ang="0">
                  <a:pos x="0" y="1760"/>
                </a:cxn>
                <a:cxn ang="0">
                  <a:pos x="5" y="1690"/>
                </a:cxn>
                <a:cxn ang="0">
                  <a:pos x="15" y="1606"/>
                </a:cxn>
                <a:cxn ang="0">
                  <a:pos x="30" y="1511"/>
                </a:cxn>
                <a:cxn ang="0">
                  <a:pos x="48" y="1408"/>
                </a:cxn>
                <a:cxn ang="0">
                  <a:pos x="93" y="1179"/>
                </a:cxn>
                <a:cxn ang="0">
                  <a:pos x="148" y="931"/>
                </a:cxn>
                <a:cxn ang="0">
                  <a:pos x="211" y="676"/>
                </a:cxn>
                <a:cxn ang="0">
                  <a:pos x="280" y="428"/>
                </a:cxn>
                <a:cxn ang="0">
                  <a:pos x="349" y="198"/>
                </a:cxn>
                <a:cxn ang="0">
                  <a:pos x="418" y="0"/>
                </a:cxn>
              </a:cxnLst>
              <a:rect l="0" t="0" r="r" b="b"/>
              <a:pathLst>
                <a:path w="530" h="1760">
                  <a:moveTo>
                    <a:pt x="418" y="0"/>
                  </a:moveTo>
                  <a:lnTo>
                    <a:pt x="469" y="140"/>
                  </a:lnTo>
                  <a:lnTo>
                    <a:pt x="504" y="267"/>
                  </a:lnTo>
                  <a:lnTo>
                    <a:pt x="523" y="387"/>
                  </a:lnTo>
                  <a:lnTo>
                    <a:pt x="530" y="499"/>
                  </a:lnTo>
                  <a:lnTo>
                    <a:pt x="524" y="607"/>
                  </a:lnTo>
                  <a:lnTo>
                    <a:pt x="511" y="714"/>
                  </a:lnTo>
                  <a:lnTo>
                    <a:pt x="466" y="933"/>
                  </a:lnTo>
                  <a:lnTo>
                    <a:pt x="435" y="1045"/>
                  </a:lnTo>
                  <a:lnTo>
                    <a:pt x="397" y="1153"/>
                  </a:lnTo>
                  <a:lnTo>
                    <a:pt x="298" y="1358"/>
                  </a:lnTo>
                  <a:lnTo>
                    <a:pt x="166" y="1558"/>
                  </a:lnTo>
                  <a:lnTo>
                    <a:pt x="88" y="1658"/>
                  </a:lnTo>
                  <a:lnTo>
                    <a:pt x="0" y="1760"/>
                  </a:lnTo>
                  <a:lnTo>
                    <a:pt x="5" y="1690"/>
                  </a:lnTo>
                  <a:lnTo>
                    <a:pt x="15" y="1606"/>
                  </a:lnTo>
                  <a:lnTo>
                    <a:pt x="30" y="1511"/>
                  </a:lnTo>
                  <a:lnTo>
                    <a:pt x="48" y="1408"/>
                  </a:lnTo>
                  <a:lnTo>
                    <a:pt x="93" y="1179"/>
                  </a:lnTo>
                  <a:lnTo>
                    <a:pt x="148" y="931"/>
                  </a:lnTo>
                  <a:lnTo>
                    <a:pt x="211" y="676"/>
                  </a:lnTo>
                  <a:lnTo>
                    <a:pt x="280" y="428"/>
                  </a:lnTo>
                  <a:lnTo>
                    <a:pt x="349" y="198"/>
                  </a:lnTo>
                  <a:lnTo>
                    <a:pt x="418" y="0"/>
                  </a:lnTo>
                  <a:close/>
                </a:path>
              </a:pathLst>
            </a:custGeom>
            <a:solidFill>
              <a:srgbClr val="FFFFFF"/>
            </a:solidFill>
            <a:ln w="9525">
              <a:noFill/>
              <a:round/>
              <a:headEnd/>
              <a:tailEnd/>
            </a:ln>
          </p:spPr>
          <p:txBody>
            <a:bodyPr/>
            <a:lstStyle/>
            <a:p>
              <a:endParaRPr lang="en-US"/>
            </a:p>
          </p:txBody>
        </p:sp>
        <p:sp>
          <p:nvSpPr>
            <p:cNvPr id="144433" name="Freeform 49"/>
            <p:cNvSpPr>
              <a:spLocks/>
            </p:cNvSpPr>
            <p:nvPr/>
          </p:nvSpPr>
          <p:spPr bwMode="auto">
            <a:xfrm>
              <a:off x="5208" y="3687"/>
              <a:ext cx="53" cy="176"/>
            </a:xfrm>
            <a:custGeom>
              <a:avLst/>
              <a:gdLst/>
              <a:ahLst/>
              <a:cxnLst>
                <a:cxn ang="0">
                  <a:pos x="418" y="0"/>
                </a:cxn>
                <a:cxn ang="0">
                  <a:pos x="469" y="140"/>
                </a:cxn>
                <a:cxn ang="0">
                  <a:pos x="504" y="267"/>
                </a:cxn>
                <a:cxn ang="0">
                  <a:pos x="523" y="387"/>
                </a:cxn>
                <a:cxn ang="0">
                  <a:pos x="530" y="499"/>
                </a:cxn>
                <a:cxn ang="0">
                  <a:pos x="524" y="607"/>
                </a:cxn>
                <a:cxn ang="0">
                  <a:pos x="511" y="714"/>
                </a:cxn>
                <a:cxn ang="0">
                  <a:pos x="466" y="933"/>
                </a:cxn>
                <a:cxn ang="0">
                  <a:pos x="435" y="1045"/>
                </a:cxn>
                <a:cxn ang="0">
                  <a:pos x="397" y="1153"/>
                </a:cxn>
                <a:cxn ang="0">
                  <a:pos x="298" y="1358"/>
                </a:cxn>
                <a:cxn ang="0">
                  <a:pos x="166" y="1558"/>
                </a:cxn>
                <a:cxn ang="0">
                  <a:pos x="88" y="1658"/>
                </a:cxn>
                <a:cxn ang="0">
                  <a:pos x="0" y="1760"/>
                </a:cxn>
                <a:cxn ang="0">
                  <a:pos x="5" y="1690"/>
                </a:cxn>
                <a:cxn ang="0">
                  <a:pos x="15" y="1606"/>
                </a:cxn>
                <a:cxn ang="0">
                  <a:pos x="30" y="1511"/>
                </a:cxn>
                <a:cxn ang="0">
                  <a:pos x="48" y="1408"/>
                </a:cxn>
                <a:cxn ang="0">
                  <a:pos x="93" y="1179"/>
                </a:cxn>
                <a:cxn ang="0">
                  <a:pos x="148" y="931"/>
                </a:cxn>
                <a:cxn ang="0">
                  <a:pos x="211" y="676"/>
                </a:cxn>
                <a:cxn ang="0">
                  <a:pos x="280" y="428"/>
                </a:cxn>
                <a:cxn ang="0">
                  <a:pos x="349" y="198"/>
                </a:cxn>
                <a:cxn ang="0">
                  <a:pos x="418" y="0"/>
                </a:cxn>
              </a:cxnLst>
              <a:rect l="0" t="0" r="r" b="b"/>
              <a:pathLst>
                <a:path w="530" h="1760">
                  <a:moveTo>
                    <a:pt x="418" y="0"/>
                  </a:moveTo>
                  <a:lnTo>
                    <a:pt x="469" y="140"/>
                  </a:lnTo>
                  <a:lnTo>
                    <a:pt x="504" y="267"/>
                  </a:lnTo>
                  <a:lnTo>
                    <a:pt x="523" y="387"/>
                  </a:lnTo>
                  <a:lnTo>
                    <a:pt x="530" y="499"/>
                  </a:lnTo>
                  <a:lnTo>
                    <a:pt x="524" y="607"/>
                  </a:lnTo>
                  <a:lnTo>
                    <a:pt x="511" y="714"/>
                  </a:lnTo>
                  <a:lnTo>
                    <a:pt x="466" y="933"/>
                  </a:lnTo>
                  <a:lnTo>
                    <a:pt x="435" y="1045"/>
                  </a:lnTo>
                  <a:lnTo>
                    <a:pt x="397" y="1153"/>
                  </a:lnTo>
                  <a:lnTo>
                    <a:pt x="298" y="1358"/>
                  </a:lnTo>
                  <a:lnTo>
                    <a:pt x="166" y="1558"/>
                  </a:lnTo>
                  <a:lnTo>
                    <a:pt x="88" y="1658"/>
                  </a:lnTo>
                  <a:lnTo>
                    <a:pt x="0" y="1760"/>
                  </a:lnTo>
                  <a:lnTo>
                    <a:pt x="5" y="1690"/>
                  </a:lnTo>
                  <a:lnTo>
                    <a:pt x="15" y="1606"/>
                  </a:lnTo>
                  <a:lnTo>
                    <a:pt x="30" y="1511"/>
                  </a:lnTo>
                  <a:lnTo>
                    <a:pt x="48" y="1408"/>
                  </a:lnTo>
                  <a:lnTo>
                    <a:pt x="93" y="1179"/>
                  </a:lnTo>
                  <a:lnTo>
                    <a:pt x="148" y="931"/>
                  </a:lnTo>
                  <a:lnTo>
                    <a:pt x="211" y="676"/>
                  </a:lnTo>
                  <a:lnTo>
                    <a:pt x="280" y="428"/>
                  </a:lnTo>
                  <a:lnTo>
                    <a:pt x="349" y="198"/>
                  </a:lnTo>
                  <a:lnTo>
                    <a:pt x="418" y="0"/>
                  </a:lnTo>
                </a:path>
              </a:pathLst>
            </a:custGeom>
            <a:noFill/>
            <a:ln w="6350">
              <a:solidFill>
                <a:srgbClr val="000000"/>
              </a:solidFill>
              <a:prstDash val="solid"/>
              <a:round/>
              <a:headEnd/>
              <a:tailEnd/>
            </a:ln>
          </p:spPr>
          <p:txBody>
            <a:bodyPr/>
            <a:lstStyle/>
            <a:p>
              <a:endParaRPr lang="en-US"/>
            </a:p>
          </p:txBody>
        </p:sp>
        <p:sp>
          <p:nvSpPr>
            <p:cNvPr id="144434" name="Freeform 50"/>
            <p:cNvSpPr>
              <a:spLocks/>
            </p:cNvSpPr>
            <p:nvPr/>
          </p:nvSpPr>
          <p:spPr bwMode="auto">
            <a:xfrm>
              <a:off x="3791" y="3350"/>
              <a:ext cx="138" cy="509"/>
            </a:xfrm>
            <a:custGeom>
              <a:avLst/>
              <a:gdLst/>
              <a:ahLst/>
              <a:cxnLst>
                <a:cxn ang="0">
                  <a:pos x="910" y="0"/>
                </a:cxn>
                <a:cxn ang="0">
                  <a:pos x="912" y="86"/>
                </a:cxn>
                <a:cxn ang="0">
                  <a:pos x="916" y="185"/>
                </a:cxn>
                <a:cxn ang="0">
                  <a:pos x="921" y="295"/>
                </a:cxn>
                <a:cxn ang="0">
                  <a:pos x="927" y="417"/>
                </a:cxn>
                <a:cxn ang="0">
                  <a:pos x="944" y="689"/>
                </a:cxn>
                <a:cxn ang="0">
                  <a:pos x="963" y="994"/>
                </a:cxn>
                <a:cxn ang="0">
                  <a:pos x="988" y="1329"/>
                </a:cxn>
                <a:cxn ang="0">
                  <a:pos x="1014" y="1685"/>
                </a:cxn>
                <a:cxn ang="0">
                  <a:pos x="1045" y="2057"/>
                </a:cxn>
                <a:cxn ang="0">
                  <a:pos x="1077" y="2438"/>
                </a:cxn>
                <a:cxn ang="0">
                  <a:pos x="1148" y="3205"/>
                </a:cxn>
                <a:cxn ang="0">
                  <a:pos x="1186" y="3577"/>
                </a:cxn>
                <a:cxn ang="0">
                  <a:pos x="1223" y="3935"/>
                </a:cxn>
                <a:cxn ang="0">
                  <a:pos x="1262" y="4272"/>
                </a:cxn>
                <a:cxn ang="0">
                  <a:pos x="1300" y="4581"/>
                </a:cxn>
                <a:cxn ang="0">
                  <a:pos x="1338" y="4857"/>
                </a:cxn>
                <a:cxn ang="0">
                  <a:pos x="1375" y="5093"/>
                </a:cxn>
                <a:cxn ang="0">
                  <a:pos x="1308" y="5098"/>
                </a:cxn>
                <a:cxn ang="0">
                  <a:pos x="1234" y="5081"/>
                </a:cxn>
                <a:cxn ang="0">
                  <a:pos x="1158" y="5044"/>
                </a:cxn>
                <a:cxn ang="0">
                  <a:pos x="1077" y="4988"/>
                </a:cxn>
                <a:cxn ang="0">
                  <a:pos x="994" y="4915"/>
                </a:cxn>
                <a:cxn ang="0">
                  <a:pos x="908" y="4824"/>
                </a:cxn>
                <a:cxn ang="0">
                  <a:pos x="821" y="4718"/>
                </a:cxn>
                <a:cxn ang="0">
                  <a:pos x="736" y="4597"/>
                </a:cxn>
                <a:cxn ang="0">
                  <a:pos x="650" y="4461"/>
                </a:cxn>
                <a:cxn ang="0">
                  <a:pos x="565" y="4313"/>
                </a:cxn>
                <a:cxn ang="0">
                  <a:pos x="483" y="4154"/>
                </a:cxn>
                <a:cxn ang="0">
                  <a:pos x="406" y="3983"/>
                </a:cxn>
                <a:cxn ang="0">
                  <a:pos x="331" y="3804"/>
                </a:cxn>
                <a:cxn ang="0">
                  <a:pos x="263" y="3616"/>
                </a:cxn>
                <a:cxn ang="0">
                  <a:pos x="201" y="3421"/>
                </a:cxn>
                <a:cxn ang="0">
                  <a:pos x="145" y="3219"/>
                </a:cxn>
                <a:cxn ang="0">
                  <a:pos x="97" y="3012"/>
                </a:cxn>
                <a:cxn ang="0">
                  <a:pos x="57" y="2800"/>
                </a:cxn>
                <a:cxn ang="0">
                  <a:pos x="27" y="2586"/>
                </a:cxn>
                <a:cxn ang="0">
                  <a:pos x="8" y="2370"/>
                </a:cxn>
                <a:cxn ang="0">
                  <a:pos x="0" y="2152"/>
                </a:cxn>
                <a:cxn ang="0">
                  <a:pos x="5" y="1935"/>
                </a:cxn>
                <a:cxn ang="0">
                  <a:pos x="21" y="1720"/>
                </a:cxn>
                <a:cxn ang="0">
                  <a:pos x="53" y="1505"/>
                </a:cxn>
                <a:cxn ang="0">
                  <a:pos x="99" y="1294"/>
                </a:cxn>
                <a:cxn ang="0">
                  <a:pos x="161" y="1088"/>
                </a:cxn>
                <a:cxn ang="0">
                  <a:pos x="239" y="887"/>
                </a:cxn>
                <a:cxn ang="0">
                  <a:pos x="334" y="692"/>
                </a:cxn>
                <a:cxn ang="0">
                  <a:pos x="449" y="505"/>
                </a:cxn>
                <a:cxn ang="0">
                  <a:pos x="582" y="327"/>
                </a:cxn>
                <a:cxn ang="0">
                  <a:pos x="736" y="158"/>
                </a:cxn>
                <a:cxn ang="0">
                  <a:pos x="910" y="0"/>
                </a:cxn>
              </a:cxnLst>
              <a:rect l="0" t="0" r="r" b="b"/>
              <a:pathLst>
                <a:path w="1375" h="5098">
                  <a:moveTo>
                    <a:pt x="910" y="0"/>
                  </a:moveTo>
                  <a:lnTo>
                    <a:pt x="912" y="86"/>
                  </a:lnTo>
                  <a:lnTo>
                    <a:pt x="916" y="185"/>
                  </a:lnTo>
                  <a:lnTo>
                    <a:pt x="921" y="295"/>
                  </a:lnTo>
                  <a:lnTo>
                    <a:pt x="927" y="417"/>
                  </a:lnTo>
                  <a:lnTo>
                    <a:pt x="944" y="689"/>
                  </a:lnTo>
                  <a:lnTo>
                    <a:pt x="963" y="994"/>
                  </a:lnTo>
                  <a:lnTo>
                    <a:pt x="988" y="1329"/>
                  </a:lnTo>
                  <a:lnTo>
                    <a:pt x="1014" y="1685"/>
                  </a:lnTo>
                  <a:lnTo>
                    <a:pt x="1045" y="2057"/>
                  </a:lnTo>
                  <a:lnTo>
                    <a:pt x="1077" y="2438"/>
                  </a:lnTo>
                  <a:lnTo>
                    <a:pt x="1148" y="3205"/>
                  </a:lnTo>
                  <a:lnTo>
                    <a:pt x="1186" y="3577"/>
                  </a:lnTo>
                  <a:lnTo>
                    <a:pt x="1223" y="3935"/>
                  </a:lnTo>
                  <a:lnTo>
                    <a:pt x="1262" y="4272"/>
                  </a:lnTo>
                  <a:lnTo>
                    <a:pt x="1300" y="4581"/>
                  </a:lnTo>
                  <a:lnTo>
                    <a:pt x="1338" y="4857"/>
                  </a:lnTo>
                  <a:lnTo>
                    <a:pt x="1375" y="5093"/>
                  </a:lnTo>
                  <a:lnTo>
                    <a:pt x="1308" y="5098"/>
                  </a:lnTo>
                  <a:lnTo>
                    <a:pt x="1234" y="5081"/>
                  </a:lnTo>
                  <a:lnTo>
                    <a:pt x="1158" y="5044"/>
                  </a:lnTo>
                  <a:lnTo>
                    <a:pt x="1077" y="4988"/>
                  </a:lnTo>
                  <a:lnTo>
                    <a:pt x="994" y="4915"/>
                  </a:lnTo>
                  <a:lnTo>
                    <a:pt x="908" y="4824"/>
                  </a:lnTo>
                  <a:lnTo>
                    <a:pt x="821" y="4718"/>
                  </a:lnTo>
                  <a:lnTo>
                    <a:pt x="736" y="4597"/>
                  </a:lnTo>
                  <a:lnTo>
                    <a:pt x="650" y="4461"/>
                  </a:lnTo>
                  <a:lnTo>
                    <a:pt x="565" y="4313"/>
                  </a:lnTo>
                  <a:lnTo>
                    <a:pt x="483" y="4154"/>
                  </a:lnTo>
                  <a:lnTo>
                    <a:pt x="406" y="3983"/>
                  </a:lnTo>
                  <a:lnTo>
                    <a:pt x="331" y="3804"/>
                  </a:lnTo>
                  <a:lnTo>
                    <a:pt x="263" y="3616"/>
                  </a:lnTo>
                  <a:lnTo>
                    <a:pt x="201" y="3421"/>
                  </a:lnTo>
                  <a:lnTo>
                    <a:pt x="145" y="3219"/>
                  </a:lnTo>
                  <a:lnTo>
                    <a:pt x="97" y="3012"/>
                  </a:lnTo>
                  <a:lnTo>
                    <a:pt x="57" y="2800"/>
                  </a:lnTo>
                  <a:lnTo>
                    <a:pt x="27" y="2586"/>
                  </a:lnTo>
                  <a:lnTo>
                    <a:pt x="8" y="2370"/>
                  </a:lnTo>
                  <a:lnTo>
                    <a:pt x="0" y="2152"/>
                  </a:lnTo>
                  <a:lnTo>
                    <a:pt x="5" y="1935"/>
                  </a:lnTo>
                  <a:lnTo>
                    <a:pt x="21" y="1720"/>
                  </a:lnTo>
                  <a:lnTo>
                    <a:pt x="53" y="1505"/>
                  </a:lnTo>
                  <a:lnTo>
                    <a:pt x="99" y="1294"/>
                  </a:lnTo>
                  <a:lnTo>
                    <a:pt x="161" y="1088"/>
                  </a:lnTo>
                  <a:lnTo>
                    <a:pt x="239" y="887"/>
                  </a:lnTo>
                  <a:lnTo>
                    <a:pt x="334" y="692"/>
                  </a:lnTo>
                  <a:lnTo>
                    <a:pt x="449" y="505"/>
                  </a:lnTo>
                  <a:lnTo>
                    <a:pt x="582" y="327"/>
                  </a:lnTo>
                  <a:lnTo>
                    <a:pt x="736" y="158"/>
                  </a:lnTo>
                  <a:lnTo>
                    <a:pt x="910" y="0"/>
                  </a:lnTo>
                  <a:close/>
                </a:path>
              </a:pathLst>
            </a:custGeom>
            <a:solidFill>
              <a:srgbClr val="C1FFFF"/>
            </a:solidFill>
            <a:ln w="9525">
              <a:noFill/>
              <a:round/>
              <a:headEnd/>
              <a:tailEnd/>
            </a:ln>
          </p:spPr>
          <p:txBody>
            <a:bodyPr/>
            <a:lstStyle/>
            <a:p>
              <a:endParaRPr lang="en-US"/>
            </a:p>
          </p:txBody>
        </p:sp>
        <p:sp>
          <p:nvSpPr>
            <p:cNvPr id="144435" name="Freeform 51"/>
            <p:cNvSpPr>
              <a:spLocks/>
            </p:cNvSpPr>
            <p:nvPr/>
          </p:nvSpPr>
          <p:spPr bwMode="auto">
            <a:xfrm>
              <a:off x="3798" y="3365"/>
              <a:ext cx="125" cy="477"/>
            </a:xfrm>
            <a:custGeom>
              <a:avLst/>
              <a:gdLst/>
              <a:ahLst/>
              <a:cxnLst>
                <a:cxn ang="0">
                  <a:pos x="1250" y="4769"/>
                </a:cxn>
                <a:cxn ang="0">
                  <a:pos x="1205" y="4548"/>
                </a:cxn>
                <a:cxn ang="0">
                  <a:pos x="1161" y="4294"/>
                </a:cxn>
                <a:cxn ang="0">
                  <a:pos x="1120" y="4011"/>
                </a:cxn>
                <a:cxn ang="0">
                  <a:pos x="1079" y="3706"/>
                </a:cxn>
                <a:cxn ang="0">
                  <a:pos x="1040" y="3382"/>
                </a:cxn>
                <a:cxn ang="0">
                  <a:pos x="1003" y="3045"/>
                </a:cxn>
                <a:cxn ang="0">
                  <a:pos x="938" y="2350"/>
                </a:cxn>
                <a:cxn ang="0">
                  <a:pos x="886" y="1659"/>
                </a:cxn>
                <a:cxn ang="0">
                  <a:pos x="866" y="1327"/>
                </a:cxn>
                <a:cxn ang="0">
                  <a:pos x="849" y="1012"/>
                </a:cxn>
                <a:cxn ang="0">
                  <a:pos x="837" y="716"/>
                </a:cxn>
                <a:cxn ang="0">
                  <a:pos x="829" y="445"/>
                </a:cxn>
                <a:cxn ang="0">
                  <a:pos x="827" y="206"/>
                </a:cxn>
                <a:cxn ang="0">
                  <a:pos x="830" y="0"/>
                </a:cxn>
                <a:cxn ang="0">
                  <a:pos x="670" y="162"/>
                </a:cxn>
                <a:cxn ang="0">
                  <a:pos x="530" y="332"/>
                </a:cxn>
                <a:cxn ang="0">
                  <a:pos x="408" y="510"/>
                </a:cxn>
                <a:cxn ang="0">
                  <a:pos x="304" y="694"/>
                </a:cxn>
                <a:cxn ang="0">
                  <a:pos x="217" y="884"/>
                </a:cxn>
                <a:cxn ang="0">
                  <a:pos x="145" y="1078"/>
                </a:cxn>
                <a:cxn ang="0">
                  <a:pos x="89" y="1276"/>
                </a:cxn>
                <a:cxn ang="0">
                  <a:pos x="47" y="1477"/>
                </a:cxn>
                <a:cxn ang="0">
                  <a:pos x="20" y="1680"/>
                </a:cxn>
                <a:cxn ang="0">
                  <a:pos x="3" y="1883"/>
                </a:cxn>
                <a:cxn ang="0">
                  <a:pos x="0" y="2087"/>
                </a:cxn>
                <a:cxn ang="0">
                  <a:pos x="8" y="2290"/>
                </a:cxn>
                <a:cxn ang="0">
                  <a:pos x="26" y="2491"/>
                </a:cxn>
                <a:cxn ang="0">
                  <a:pos x="53" y="2690"/>
                </a:cxn>
                <a:cxn ang="0">
                  <a:pos x="90" y="2885"/>
                </a:cxn>
                <a:cxn ang="0">
                  <a:pos x="134" y="3075"/>
                </a:cxn>
                <a:cxn ang="0">
                  <a:pos x="185" y="3261"/>
                </a:cxn>
                <a:cxn ang="0">
                  <a:pos x="242" y="3439"/>
                </a:cxn>
                <a:cxn ang="0">
                  <a:pos x="305" y="3611"/>
                </a:cxn>
                <a:cxn ang="0">
                  <a:pos x="373" y="3775"/>
                </a:cxn>
                <a:cxn ang="0">
                  <a:pos x="444" y="3929"/>
                </a:cxn>
                <a:cxn ang="0">
                  <a:pos x="519" y="4073"/>
                </a:cxn>
                <a:cxn ang="0">
                  <a:pos x="595" y="4207"/>
                </a:cxn>
                <a:cxn ang="0">
                  <a:pos x="673" y="4329"/>
                </a:cxn>
                <a:cxn ang="0">
                  <a:pos x="751" y="4438"/>
                </a:cxn>
                <a:cxn ang="0">
                  <a:pos x="830" y="4533"/>
                </a:cxn>
                <a:cxn ang="0">
                  <a:pos x="907" y="4614"/>
                </a:cxn>
                <a:cxn ang="0">
                  <a:pos x="983" y="4679"/>
                </a:cxn>
                <a:cxn ang="0">
                  <a:pos x="1055" y="4729"/>
                </a:cxn>
                <a:cxn ang="0">
                  <a:pos x="1126" y="4761"/>
                </a:cxn>
                <a:cxn ang="0">
                  <a:pos x="1190" y="4774"/>
                </a:cxn>
                <a:cxn ang="0">
                  <a:pos x="1250" y="4769"/>
                </a:cxn>
              </a:cxnLst>
              <a:rect l="0" t="0" r="r" b="b"/>
              <a:pathLst>
                <a:path w="1250" h="4774">
                  <a:moveTo>
                    <a:pt x="1250" y="4769"/>
                  </a:moveTo>
                  <a:lnTo>
                    <a:pt x="1205" y="4548"/>
                  </a:lnTo>
                  <a:lnTo>
                    <a:pt x="1161" y="4294"/>
                  </a:lnTo>
                  <a:lnTo>
                    <a:pt x="1120" y="4011"/>
                  </a:lnTo>
                  <a:lnTo>
                    <a:pt x="1079" y="3706"/>
                  </a:lnTo>
                  <a:lnTo>
                    <a:pt x="1040" y="3382"/>
                  </a:lnTo>
                  <a:lnTo>
                    <a:pt x="1003" y="3045"/>
                  </a:lnTo>
                  <a:lnTo>
                    <a:pt x="938" y="2350"/>
                  </a:lnTo>
                  <a:lnTo>
                    <a:pt x="886" y="1659"/>
                  </a:lnTo>
                  <a:lnTo>
                    <a:pt x="866" y="1327"/>
                  </a:lnTo>
                  <a:lnTo>
                    <a:pt x="849" y="1012"/>
                  </a:lnTo>
                  <a:lnTo>
                    <a:pt x="837" y="716"/>
                  </a:lnTo>
                  <a:lnTo>
                    <a:pt x="829" y="445"/>
                  </a:lnTo>
                  <a:lnTo>
                    <a:pt x="827" y="206"/>
                  </a:lnTo>
                  <a:lnTo>
                    <a:pt x="830" y="0"/>
                  </a:lnTo>
                  <a:lnTo>
                    <a:pt x="670" y="162"/>
                  </a:lnTo>
                  <a:lnTo>
                    <a:pt x="530" y="332"/>
                  </a:lnTo>
                  <a:lnTo>
                    <a:pt x="408" y="510"/>
                  </a:lnTo>
                  <a:lnTo>
                    <a:pt x="304" y="694"/>
                  </a:lnTo>
                  <a:lnTo>
                    <a:pt x="217" y="884"/>
                  </a:lnTo>
                  <a:lnTo>
                    <a:pt x="145" y="1078"/>
                  </a:lnTo>
                  <a:lnTo>
                    <a:pt x="89" y="1276"/>
                  </a:lnTo>
                  <a:lnTo>
                    <a:pt x="47" y="1477"/>
                  </a:lnTo>
                  <a:lnTo>
                    <a:pt x="20" y="1680"/>
                  </a:lnTo>
                  <a:lnTo>
                    <a:pt x="3" y="1883"/>
                  </a:lnTo>
                  <a:lnTo>
                    <a:pt x="0" y="2087"/>
                  </a:lnTo>
                  <a:lnTo>
                    <a:pt x="8" y="2290"/>
                  </a:lnTo>
                  <a:lnTo>
                    <a:pt x="26" y="2491"/>
                  </a:lnTo>
                  <a:lnTo>
                    <a:pt x="53" y="2690"/>
                  </a:lnTo>
                  <a:lnTo>
                    <a:pt x="90" y="2885"/>
                  </a:lnTo>
                  <a:lnTo>
                    <a:pt x="134" y="3075"/>
                  </a:lnTo>
                  <a:lnTo>
                    <a:pt x="185" y="3261"/>
                  </a:lnTo>
                  <a:lnTo>
                    <a:pt x="242" y="3439"/>
                  </a:lnTo>
                  <a:lnTo>
                    <a:pt x="305" y="3611"/>
                  </a:lnTo>
                  <a:lnTo>
                    <a:pt x="373" y="3775"/>
                  </a:lnTo>
                  <a:lnTo>
                    <a:pt x="444" y="3929"/>
                  </a:lnTo>
                  <a:lnTo>
                    <a:pt x="519" y="4073"/>
                  </a:lnTo>
                  <a:lnTo>
                    <a:pt x="595" y="4207"/>
                  </a:lnTo>
                  <a:lnTo>
                    <a:pt x="673" y="4329"/>
                  </a:lnTo>
                  <a:lnTo>
                    <a:pt x="751" y="4438"/>
                  </a:lnTo>
                  <a:lnTo>
                    <a:pt x="830" y="4533"/>
                  </a:lnTo>
                  <a:lnTo>
                    <a:pt x="907" y="4614"/>
                  </a:lnTo>
                  <a:lnTo>
                    <a:pt x="983" y="4679"/>
                  </a:lnTo>
                  <a:lnTo>
                    <a:pt x="1055" y="4729"/>
                  </a:lnTo>
                  <a:lnTo>
                    <a:pt x="1126" y="4761"/>
                  </a:lnTo>
                  <a:lnTo>
                    <a:pt x="1190" y="4774"/>
                  </a:lnTo>
                  <a:lnTo>
                    <a:pt x="1250" y="4769"/>
                  </a:lnTo>
                  <a:close/>
                </a:path>
              </a:pathLst>
            </a:custGeom>
            <a:solidFill>
              <a:srgbClr val="D1FFFF"/>
            </a:solidFill>
            <a:ln w="9525">
              <a:noFill/>
              <a:round/>
              <a:headEnd/>
              <a:tailEnd/>
            </a:ln>
          </p:spPr>
          <p:txBody>
            <a:bodyPr/>
            <a:lstStyle/>
            <a:p>
              <a:endParaRPr lang="en-US"/>
            </a:p>
          </p:txBody>
        </p:sp>
        <p:sp>
          <p:nvSpPr>
            <p:cNvPr id="144436" name="Freeform 52"/>
            <p:cNvSpPr>
              <a:spLocks/>
            </p:cNvSpPr>
            <p:nvPr/>
          </p:nvSpPr>
          <p:spPr bwMode="auto">
            <a:xfrm>
              <a:off x="3805" y="3380"/>
              <a:ext cx="113" cy="446"/>
            </a:xfrm>
            <a:custGeom>
              <a:avLst/>
              <a:gdLst/>
              <a:ahLst/>
              <a:cxnLst>
                <a:cxn ang="0">
                  <a:pos x="1125" y="4446"/>
                </a:cxn>
                <a:cxn ang="0">
                  <a:pos x="1072" y="4239"/>
                </a:cxn>
                <a:cxn ang="0">
                  <a:pos x="1022" y="4006"/>
                </a:cxn>
                <a:cxn ang="0">
                  <a:pos x="976" y="3752"/>
                </a:cxn>
                <a:cxn ang="0">
                  <a:pos x="933" y="3477"/>
                </a:cxn>
                <a:cxn ang="0">
                  <a:pos x="894" y="3188"/>
                </a:cxn>
                <a:cxn ang="0">
                  <a:pos x="858" y="2886"/>
                </a:cxn>
                <a:cxn ang="0">
                  <a:pos x="799" y="2263"/>
                </a:cxn>
                <a:cxn ang="0">
                  <a:pos x="757" y="1634"/>
                </a:cxn>
                <a:cxn ang="0">
                  <a:pos x="743" y="1327"/>
                </a:cxn>
                <a:cxn ang="0">
                  <a:pos x="733" y="1029"/>
                </a:cxn>
                <a:cxn ang="0">
                  <a:pos x="729" y="743"/>
                </a:cxn>
                <a:cxn ang="0">
                  <a:pos x="730" y="475"/>
                </a:cxn>
                <a:cxn ang="0">
                  <a:pos x="736" y="226"/>
                </a:cxn>
                <a:cxn ang="0">
                  <a:pos x="748" y="0"/>
                </a:cxn>
                <a:cxn ang="0">
                  <a:pos x="604" y="167"/>
                </a:cxn>
                <a:cxn ang="0">
                  <a:pos x="476" y="338"/>
                </a:cxn>
                <a:cxn ang="0">
                  <a:pos x="366" y="515"/>
                </a:cxn>
                <a:cxn ang="0">
                  <a:pos x="272" y="696"/>
                </a:cxn>
                <a:cxn ang="0">
                  <a:pos x="194" y="881"/>
                </a:cxn>
                <a:cxn ang="0">
                  <a:pos x="129" y="1069"/>
                </a:cxn>
                <a:cxn ang="0">
                  <a:pos x="78" y="1258"/>
                </a:cxn>
                <a:cxn ang="0">
                  <a:pos x="40" y="1450"/>
                </a:cxn>
                <a:cxn ang="0">
                  <a:pos x="16" y="1640"/>
                </a:cxn>
                <a:cxn ang="0">
                  <a:pos x="2" y="1832"/>
                </a:cxn>
                <a:cxn ang="0">
                  <a:pos x="0" y="2023"/>
                </a:cxn>
                <a:cxn ang="0">
                  <a:pos x="7" y="2211"/>
                </a:cxn>
                <a:cxn ang="0">
                  <a:pos x="23" y="2398"/>
                </a:cxn>
                <a:cxn ang="0">
                  <a:pos x="49" y="2580"/>
                </a:cxn>
                <a:cxn ang="0">
                  <a:pos x="81" y="2759"/>
                </a:cxn>
                <a:cxn ang="0">
                  <a:pos x="122" y="2933"/>
                </a:cxn>
                <a:cxn ang="0">
                  <a:pos x="168" y="3102"/>
                </a:cxn>
                <a:cxn ang="0">
                  <a:pos x="220" y="3264"/>
                </a:cxn>
                <a:cxn ang="0">
                  <a:pos x="277" y="3419"/>
                </a:cxn>
                <a:cxn ang="0">
                  <a:pos x="338" y="3567"/>
                </a:cxn>
                <a:cxn ang="0">
                  <a:pos x="403" y="3706"/>
                </a:cxn>
                <a:cxn ang="0">
                  <a:pos x="470" y="3834"/>
                </a:cxn>
                <a:cxn ang="0">
                  <a:pos x="539" y="3954"/>
                </a:cxn>
                <a:cxn ang="0">
                  <a:pos x="610" y="4062"/>
                </a:cxn>
                <a:cxn ang="0">
                  <a:pos x="680" y="4159"/>
                </a:cxn>
                <a:cxn ang="0">
                  <a:pos x="751" y="4244"/>
                </a:cxn>
                <a:cxn ang="0">
                  <a:pos x="820" y="4314"/>
                </a:cxn>
                <a:cxn ang="0">
                  <a:pos x="888" y="4371"/>
                </a:cxn>
                <a:cxn ang="0">
                  <a:pos x="953" y="4414"/>
                </a:cxn>
                <a:cxn ang="0">
                  <a:pos x="1015" y="4441"/>
                </a:cxn>
                <a:cxn ang="0">
                  <a:pos x="1072" y="4452"/>
                </a:cxn>
                <a:cxn ang="0">
                  <a:pos x="1125" y="4446"/>
                </a:cxn>
              </a:cxnLst>
              <a:rect l="0" t="0" r="r" b="b"/>
              <a:pathLst>
                <a:path w="1125" h="4452">
                  <a:moveTo>
                    <a:pt x="1125" y="4446"/>
                  </a:moveTo>
                  <a:lnTo>
                    <a:pt x="1072" y="4239"/>
                  </a:lnTo>
                  <a:lnTo>
                    <a:pt x="1022" y="4006"/>
                  </a:lnTo>
                  <a:lnTo>
                    <a:pt x="976" y="3752"/>
                  </a:lnTo>
                  <a:lnTo>
                    <a:pt x="933" y="3477"/>
                  </a:lnTo>
                  <a:lnTo>
                    <a:pt x="894" y="3188"/>
                  </a:lnTo>
                  <a:lnTo>
                    <a:pt x="858" y="2886"/>
                  </a:lnTo>
                  <a:lnTo>
                    <a:pt x="799" y="2263"/>
                  </a:lnTo>
                  <a:lnTo>
                    <a:pt x="757" y="1634"/>
                  </a:lnTo>
                  <a:lnTo>
                    <a:pt x="743" y="1327"/>
                  </a:lnTo>
                  <a:lnTo>
                    <a:pt x="733" y="1029"/>
                  </a:lnTo>
                  <a:lnTo>
                    <a:pt x="729" y="743"/>
                  </a:lnTo>
                  <a:lnTo>
                    <a:pt x="730" y="475"/>
                  </a:lnTo>
                  <a:lnTo>
                    <a:pt x="736" y="226"/>
                  </a:lnTo>
                  <a:lnTo>
                    <a:pt x="748" y="0"/>
                  </a:lnTo>
                  <a:lnTo>
                    <a:pt x="604" y="167"/>
                  </a:lnTo>
                  <a:lnTo>
                    <a:pt x="476" y="338"/>
                  </a:lnTo>
                  <a:lnTo>
                    <a:pt x="366" y="515"/>
                  </a:lnTo>
                  <a:lnTo>
                    <a:pt x="272" y="696"/>
                  </a:lnTo>
                  <a:lnTo>
                    <a:pt x="194" y="881"/>
                  </a:lnTo>
                  <a:lnTo>
                    <a:pt x="129" y="1069"/>
                  </a:lnTo>
                  <a:lnTo>
                    <a:pt x="78" y="1258"/>
                  </a:lnTo>
                  <a:lnTo>
                    <a:pt x="40" y="1450"/>
                  </a:lnTo>
                  <a:lnTo>
                    <a:pt x="16" y="1640"/>
                  </a:lnTo>
                  <a:lnTo>
                    <a:pt x="2" y="1832"/>
                  </a:lnTo>
                  <a:lnTo>
                    <a:pt x="0" y="2023"/>
                  </a:lnTo>
                  <a:lnTo>
                    <a:pt x="7" y="2211"/>
                  </a:lnTo>
                  <a:lnTo>
                    <a:pt x="23" y="2398"/>
                  </a:lnTo>
                  <a:lnTo>
                    <a:pt x="49" y="2580"/>
                  </a:lnTo>
                  <a:lnTo>
                    <a:pt x="81" y="2759"/>
                  </a:lnTo>
                  <a:lnTo>
                    <a:pt x="122" y="2933"/>
                  </a:lnTo>
                  <a:lnTo>
                    <a:pt x="168" y="3102"/>
                  </a:lnTo>
                  <a:lnTo>
                    <a:pt x="220" y="3264"/>
                  </a:lnTo>
                  <a:lnTo>
                    <a:pt x="277" y="3419"/>
                  </a:lnTo>
                  <a:lnTo>
                    <a:pt x="338" y="3567"/>
                  </a:lnTo>
                  <a:lnTo>
                    <a:pt x="403" y="3706"/>
                  </a:lnTo>
                  <a:lnTo>
                    <a:pt x="470" y="3834"/>
                  </a:lnTo>
                  <a:lnTo>
                    <a:pt x="539" y="3954"/>
                  </a:lnTo>
                  <a:lnTo>
                    <a:pt x="610" y="4062"/>
                  </a:lnTo>
                  <a:lnTo>
                    <a:pt x="680" y="4159"/>
                  </a:lnTo>
                  <a:lnTo>
                    <a:pt x="751" y="4244"/>
                  </a:lnTo>
                  <a:lnTo>
                    <a:pt x="820" y="4314"/>
                  </a:lnTo>
                  <a:lnTo>
                    <a:pt x="888" y="4371"/>
                  </a:lnTo>
                  <a:lnTo>
                    <a:pt x="953" y="4414"/>
                  </a:lnTo>
                  <a:lnTo>
                    <a:pt x="1015" y="4441"/>
                  </a:lnTo>
                  <a:lnTo>
                    <a:pt x="1072" y="4452"/>
                  </a:lnTo>
                  <a:lnTo>
                    <a:pt x="1125" y="4446"/>
                  </a:lnTo>
                  <a:close/>
                </a:path>
              </a:pathLst>
            </a:custGeom>
            <a:solidFill>
              <a:srgbClr val="E0FFFF"/>
            </a:solidFill>
            <a:ln w="9525">
              <a:noFill/>
              <a:round/>
              <a:headEnd/>
              <a:tailEnd/>
            </a:ln>
          </p:spPr>
          <p:txBody>
            <a:bodyPr/>
            <a:lstStyle/>
            <a:p>
              <a:endParaRPr lang="en-US"/>
            </a:p>
          </p:txBody>
        </p:sp>
        <p:sp>
          <p:nvSpPr>
            <p:cNvPr id="144437" name="Freeform 53"/>
            <p:cNvSpPr>
              <a:spLocks/>
            </p:cNvSpPr>
            <p:nvPr/>
          </p:nvSpPr>
          <p:spPr bwMode="auto">
            <a:xfrm>
              <a:off x="3812" y="3396"/>
              <a:ext cx="101" cy="413"/>
            </a:xfrm>
            <a:custGeom>
              <a:avLst/>
              <a:gdLst/>
              <a:ahLst/>
              <a:cxnLst>
                <a:cxn ang="0">
                  <a:pos x="1002" y="4120"/>
                </a:cxn>
                <a:cxn ang="0">
                  <a:pos x="941" y="3928"/>
                </a:cxn>
                <a:cxn ang="0">
                  <a:pos x="885" y="3717"/>
                </a:cxn>
                <a:cxn ang="0">
                  <a:pos x="835" y="3490"/>
                </a:cxn>
                <a:cxn ang="0">
                  <a:pos x="789" y="3247"/>
                </a:cxn>
                <a:cxn ang="0">
                  <a:pos x="749" y="2992"/>
                </a:cxn>
                <a:cxn ang="0">
                  <a:pos x="714" y="2726"/>
                </a:cxn>
                <a:cxn ang="0">
                  <a:pos x="685" y="2453"/>
                </a:cxn>
                <a:cxn ang="0">
                  <a:pos x="660" y="2174"/>
                </a:cxn>
                <a:cxn ang="0">
                  <a:pos x="629" y="1608"/>
                </a:cxn>
                <a:cxn ang="0">
                  <a:pos x="619" y="1045"/>
                </a:cxn>
                <a:cxn ang="0">
                  <a:pos x="623" y="770"/>
                </a:cxn>
                <a:cxn ang="0">
                  <a:pos x="633" y="503"/>
                </a:cxn>
                <a:cxn ang="0">
                  <a:pos x="647" y="246"/>
                </a:cxn>
                <a:cxn ang="0">
                  <a:pos x="668" y="0"/>
                </a:cxn>
                <a:cxn ang="0">
                  <a:pos x="539" y="169"/>
                </a:cxn>
                <a:cxn ang="0">
                  <a:pos x="425" y="342"/>
                </a:cxn>
                <a:cxn ang="0">
                  <a:pos x="327" y="518"/>
                </a:cxn>
                <a:cxn ang="0">
                  <a:pos x="242" y="697"/>
                </a:cxn>
                <a:cxn ang="0">
                  <a:pos x="171" y="876"/>
                </a:cxn>
                <a:cxn ang="0">
                  <a:pos x="114" y="1057"/>
                </a:cxn>
                <a:cxn ang="0">
                  <a:pos x="69" y="1238"/>
                </a:cxn>
                <a:cxn ang="0">
                  <a:pos x="37" y="1419"/>
                </a:cxn>
                <a:cxn ang="0">
                  <a:pos x="14" y="1600"/>
                </a:cxn>
                <a:cxn ang="0">
                  <a:pos x="2" y="1778"/>
                </a:cxn>
                <a:cxn ang="0">
                  <a:pos x="0" y="1956"/>
                </a:cxn>
                <a:cxn ang="0">
                  <a:pos x="7" y="2130"/>
                </a:cxn>
                <a:cxn ang="0">
                  <a:pos x="23" y="2301"/>
                </a:cxn>
                <a:cxn ang="0">
                  <a:pos x="45" y="2468"/>
                </a:cxn>
                <a:cxn ang="0">
                  <a:pos x="76" y="2631"/>
                </a:cxn>
                <a:cxn ang="0">
                  <a:pos x="111" y="2789"/>
                </a:cxn>
                <a:cxn ang="0">
                  <a:pos x="153" y="2941"/>
                </a:cxn>
                <a:cxn ang="0">
                  <a:pos x="200" y="3087"/>
                </a:cxn>
                <a:cxn ang="0">
                  <a:pos x="306" y="3357"/>
                </a:cxn>
                <a:cxn ang="0">
                  <a:pos x="425" y="3594"/>
                </a:cxn>
                <a:cxn ang="0">
                  <a:pos x="549" y="3794"/>
                </a:cxn>
                <a:cxn ang="0">
                  <a:pos x="611" y="3878"/>
                </a:cxn>
                <a:cxn ang="0">
                  <a:pos x="674" y="3951"/>
                </a:cxn>
                <a:cxn ang="0">
                  <a:pos x="736" y="4013"/>
                </a:cxn>
                <a:cxn ang="0">
                  <a:pos x="795" y="4061"/>
                </a:cxn>
                <a:cxn ang="0">
                  <a:pos x="852" y="4097"/>
                </a:cxn>
                <a:cxn ang="0">
                  <a:pos x="906" y="4119"/>
                </a:cxn>
                <a:cxn ang="0">
                  <a:pos x="956" y="4127"/>
                </a:cxn>
                <a:cxn ang="0">
                  <a:pos x="1002" y="4120"/>
                </a:cxn>
              </a:cxnLst>
              <a:rect l="0" t="0" r="r" b="b"/>
              <a:pathLst>
                <a:path w="1002" h="4127">
                  <a:moveTo>
                    <a:pt x="1002" y="4120"/>
                  </a:moveTo>
                  <a:lnTo>
                    <a:pt x="941" y="3928"/>
                  </a:lnTo>
                  <a:lnTo>
                    <a:pt x="885" y="3717"/>
                  </a:lnTo>
                  <a:lnTo>
                    <a:pt x="835" y="3490"/>
                  </a:lnTo>
                  <a:lnTo>
                    <a:pt x="789" y="3247"/>
                  </a:lnTo>
                  <a:lnTo>
                    <a:pt x="749" y="2992"/>
                  </a:lnTo>
                  <a:lnTo>
                    <a:pt x="714" y="2726"/>
                  </a:lnTo>
                  <a:lnTo>
                    <a:pt x="685" y="2453"/>
                  </a:lnTo>
                  <a:lnTo>
                    <a:pt x="660" y="2174"/>
                  </a:lnTo>
                  <a:lnTo>
                    <a:pt x="629" y="1608"/>
                  </a:lnTo>
                  <a:lnTo>
                    <a:pt x="619" y="1045"/>
                  </a:lnTo>
                  <a:lnTo>
                    <a:pt x="623" y="770"/>
                  </a:lnTo>
                  <a:lnTo>
                    <a:pt x="633" y="503"/>
                  </a:lnTo>
                  <a:lnTo>
                    <a:pt x="647" y="246"/>
                  </a:lnTo>
                  <a:lnTo>
                    <a:pt x="668" y="0"/>
                  </a:lnTo>
                  <a:lnTo>
                    <a:pt x="539" y="169"/>
                  </a:lnTo>
                  <a:lnTo>
                    <a:pt x="425" y="342"/>
                  </a:lnTo>
                  <a:lnTo>
                    <a:pt x="327" y="518"/>
                  </a:lnTo>
                  <a:lnTo>
                    <a:pt x="242" y="697"/>
                  </a:lnTo>
                  <a:lnTo>
                    <a:pt x="171" y="876"/>
                  </a:lnTo>
                  <a:lnTo>
                    <a:pt x="114" y="1057"/>
                  </a:lnTo>
                  <a:lnTo>
                    <a:pt x="69" y="1238"/>
                  </a:lnTo>
                  <a:lnTo>
                    <a:pt x="37" y="1419"/>
                  </a:lnTo>
                  <a:lnTo>
                    <a:pt x="14" y="1600"/>
                  </a:lnTo>
                  <a:lnTo>
                    <a:pt x="2" y="1778"/>
                  </a:lnTo>
                  <a:lnTo>
                    <a:pt x="0" y="1956"/>
                  </a:lnTo>
                  <a:lnTo>
                    <a:pt x="7" y="2130"/>
                  </a:lnTo>
                  <a:lnTo>
                    <a:pt x="23" y="2301"/>
                  </a:lnTo>
                  <a:lnTo>
                    <a:pt x="45" y="2468"/>
                  </a:lnTo>
                  <a:lnTo>
                    <a:pt x="76" y="2631"/>
                  </a:lnTo>
                  <a:lnTo>
                    <a:pt x="111" y="2789"/>
                  </a:lnTo>
                  <a:lnTo>
                    <a:pt x="153" y="2941"/>
                  </a:lnTo>
                  <a:lnTo>
                    <a:pt x="200" y="3087"/>
                  </a:lnTo>
                  <a:lnTo>
                    <a:pt x="306" y="3357"/>
                  </a:lnTo>
                  <a:lnTo>
                    <a:pt x="425" y="3594"/>
                  </a:lnTo>
                  <a:lnTo>
                    <a:pt x="549" y="3794"/>
                  </a:lnTo>
                  <a:lnTo>
                    <a:pt x="611" y="3878"/>
                  </a:lnTo>
                  <a:lnTo>
                    <a:pt x="674" y="3951"/>
                  </a:lnTo>
                  <a:lnTo>
                    <a:pt x="736" y="4013"/>
                  </a:lnTo>
                  <a:lnTo>
                    <a:pt x="795" y="4061"/>
                  </a:lnTo>
                  <a:lnTo>
                    <a:pt x="852" y="4097"/>
                  </a:lnTo>
                  <a:lnTo>
                    <a:pt x="906" y="4119"/>
                  </a:lnTo>
                  <a:lnTo>
                    <a:pt x="956" y="4127"/>
                  </a:lnTo>
                  <a:lnTo>
                    <a:pt x="1002" y="4120"/>
                  </a:lnTo>
                  <a:close/>
                </a:path>
              </a:pathLst>
            </a:custGeom>
            <a:solidFill>
              <a:srgbClr val="EFFFFF"/>
            </a:solidFill>
            <a:ln w="9525">
              <a:noFill/>
              <a:round/>
              <a:headEnd/>
              <a:tailEnd/>
            </a:ln>
          </p:spPr>
          <p:txBody>
            <a:bodyPr/>
            <a:lstStyle/>
            <a:p>
              <a:endParaRPr lang="en-US"/>
            </a:p>
          </p:txBody>
        </p:sp>
        <p:sp>
          <p:nvSpPr>
            <p:cNvPr id="144438" name="Freeform 54"/>
            <p:cNvSpPr>
              <a:spLocks/>
            </p:cNvSpPr>
            <p:nvPr/>
          </p:nvSpPr>
          <p:spPr bwMode="auto">
            <a:xfrm>
              <a:off x="3820" y="3411"/>
              <a:ext cx="87" cy="381"/>
            </a:xfrm>
            <a:custGeom>
              <a:avLst/>
              <a:gdLst/>
              <a:ahLst/>
              <a:cxnLst>
                <a:cxn ang="0">
                  <a:pos x="587" y="0"/>
                </a:cxn>
                <a:cxn ang="0">
                  <a:pos x="534" y="531"/>
                </a:cxn>
                <a:cxn ang="0">
                  <a:pos x="505" y="1061"/>
                </a:cxn>
                <a:cxn ang="0">
                  <a:pos x="500" y="1582"/>
                </a:cxn>
                <a:cxn ang="0">
                  <a:pos x="508" y="1837"/>
                </a:cxn>
                <a:cxn ang="0">
                  <a:pos x="522" y="2087"/>
                </a:cxn>
                <a:cxn ang="0">
                  <a:pos x="542" y="2330"/>
                </a:cxn>
                <a:cxn ang="0">
                  <a:pos x="570" y="2567"/>
                </a:cxn>
                <a:cxn ang="0">
                  <a:pos x="604" y="2797"/>
                </a:cxn>
                <a:cxn ang="0">
                  <a:pos x="644" y="3017"/>
                </a:cxn>
                <a:cxn ang="0">
                  <a:pos x="692" y="3228"/>
                </a:cxn>
                <a:cxn ang="0">
                  <a:pos x="746" y="3430"/>
                </a:cxn>
                <a:cxn ang="0">
                  <a:pos x="809" y="3618"/>
                </a:cxn>
                <a:cxn ang="0">
                  <a:pos x="878" y="3796"/>
                </a:cxn>
                <a:cxn ang="0">
                  <a:pos x="839" y="3804"/>
                </a:cxn>
                <a:cxn ang="0">
                  <a:pos x="796" y="3799"/>
                </a:cxn>
                <a:cxn ang="0">
                  <a:pos x="750" y="3782"/>
                </a:cxn>
                <a:cxn ang="0">
                  <a:pos x="700" y="3752"/>
                </a:cxn>
                <a:cxn ang="0">
                  <a:pos x="649" y="3712"/>
                </a:cxn>
                <a:cxn ang="0">
                  <a:pos x="595" y="3660"/>
                </a:cxn>
                <a:cxn ang="0">
                  <a:pos x="486" y="3526"/>
                </a:cxn>
                <a:cxn ang="0">
                  <a:pos x="377" y="3354"/>
                </a:cxn>
                <a:cxn ang="0">
                  <a:pos x="273" y="3148"/>
                </a:cxn>
                <a:cxn ang="0">
                  <a:pos x="179" y="2910"/>
                </a:cxn>
                <a:cxn ang="0">
                  <a:pos x="100" y="2646"/>
                </a:cxn>
                <a:cxn ang="0">
                  <a:pos x="41" y="2358"/>
                </a:cxn>
                <a:cxn ang="0">
                  <a:pos x="21" y="2206"/>
                </a:cxn>
                <a:cxn ang="0">
                  <a:pos x="7" y="2050"/>
                </a:cxn>
                <a:cxn ang="0">
                  <a:pos x="0" y="1891"/>
                </a:cxn>
                <a:cxn ang="0">
                  <a:pos x="2" y="1726"/>
                </a:cxn>
                <a:cxn ang="0">
                  <a:pos x="12" y="1560"/>
                </a:cxn>
                <a:cxn ang="0">
                  <a:pos x="31" y="1391"/>
                </a:cxn>
                <a:cxn ang="0">
                  <a:pos x="60" y="1219"/>
                </a:cxn>
                <a:cxn ang="0">
                  <a:pos x="99" y="1047"/>
                </a:cxn>
                <a:cxn ang="0">
                  <a:pos x="149" y="872"/>
                </a:cxn>
                <a:cxn ang="0">
                  <a:pos x="212" y="698"/>
                </a:cxn>
                <a:cxn ang="0">
                  <a:pos x="285" y="522"/>
                </a:cxn>
                <a:cxn ang="0">
                  <a:pos x="372" y="348"/>
                </a:cxn>
                <a:cxn ang="0">
                  <a:pos x="473" y="173"/>
                </a:cxn>
                <a:cxn ang="0">
                  <a:pos x="587" y="0"/>
                </a:cxn>
              </a:cxnLst>
              <a:rect l="0" t="0" r="r" b="b"/>
              <a:pathLst>
                <a:path w="878" h="3804">
                  <a:moveTo>
                    <a:pt x="587" y="0"/>
                  </a:moveTo>
                  <a:lnTo>
                    <a:pt x="534" y="531"/>
                  </a:lnTo>
                  <a:lnTo>
                    <a:pt x="505" y="1061"/>
                  </a:lnTo>
                  <a:lnTo>
                    <a:pt x="500" y="1582"/>
                  </a:lnTo>
                  <a:lnTo>
                    <a:pt x="508" y="1837"/>
                  </a:lnTo>
                  <a:lnTo>
                    <a:pt x="522" y="2087"/>
                  </a:lnTo>
                  <a:lnTo>
                    <a:pt x="542" y="2330"/>
                  </a:lnTo>
                  <a:lnTo>
                    <a:pt x="570" y="2567"/>
                  </a:lnTo>
                  <a:lnTo>
                    <a:pt x="604" y="2797"/>
                  </a:lnTo>
                  <a:lnTo>
                    <a:pt x="644" y="3017"/>
                  </a:lnTo>
                  <a:lnTo>
                    <a:pt x="692" y="3228"/>
                  </a:lnTo>
                  <a:lnTo>
                    <a:pt x="746" y="3430"/>
                  </a:lnTo>
                  <a:lnTo>
                    <a:pt x="809" y="3618"/>
                  </a:lnTo>
                  <a:lnTo>
                    <a:pt x="878" y="3796"/>
                  </a:lnTo>
                  <a:lnTo>
                    <a:pt x="839" y="3804"/>
                  </a:lnTo>
                  <a:lnTo>
                    <a:pt x="796" y="3799"/>
                  </a:lnTo>
                  <a:lnTo>
                    <a:pt x="750" y="3782"/>
                  </a:lnTo>
                  <a:lnTo>
                    <a:pt x="700" y="3752"/>
                  </a:lnTo>
                  <a:lnTo>
                    <a:pt x="649" y="3712"/>
                  </a:lnTo>
                  <a:lnTo>
                    <a:pt x="595" y="3660"/>
                  </a:lnTo>
                  <a:lnTo>
                    <a:pt x="486" y="3526"/>
                  </a:lnTo>
                  <a:lnTo>
                    <a:pt x="377" y="3354"/>
                  </a:lnTo>
                  <a:lnTo>
                    <a:pt x="273" y="3148"/>
                  </a:lnTo>
                  <a:lnTo>
                    <a:pt x="179" y="2910"/>
                  </a:lnTo>
                  <a:lnTo>
                    <a:pt x="100" y="2646"/>
                  </a:lnTo>
                  <a:lnTo>
                    <a:pt x="41" y="2358"/>
                  </a:lnTo>
                  <a:lnTo>
                    <a:pt x="21" y="2206"/>
                  </a:lnTo>
                  <a:lnTo>
                    <a:pt x="7" y="2050"/>
                  </a:lnTo>
                  <a:lnTo>
                    <a:pt x="0" y="1891"/>
                  </a:lnTo>
                  <a:lnTo>
                    <a:pt x="2" y="1726"/>
                  </a:lnTo>
                  <a:lnTo>
                    <a:pt x="12" y="1560"/>
                  </a:lnTo>
                  <a:lnTo>
                    <a:pt x="31" y="1391"/>
                  </a:lnTo>
                  <a:lnTo>
                    <a:pt x="60" y="1219"/>
                  </a:lnTo>
                  <a:lnTo>
                    <a:pt x="99" y="1047"/>
                  </a:lnTo>
                  <a:lnTo>
                    <a:pt x="149" y="872"/>
                  </a:lnTo>
                  <a:lnTo>
                    <a:pt x="212" y="698"/>
                  </a:lnTo>
                  <a:lnTo>
                    <a:pt x="285" y="522"/>
                  </a:lnTo>
                  <a:lnTo>
                    <a:pt x="372" y="348"/>
                  </a:lnTo>
                  <a:lnTo>
                    <a:pt x="473" y="173"/>
                  </a:lnTo>
                  <a:lnTo>
                    <a:pt x="587" y="0"/>
                  </a:lnTo>
                  <a:close/>
                </a:path>
              </a:pathLst>
            </a:custGeom>
            <a:solidFill>
              <a:srgbClr val="FFFFFF"/>
            </a:solidFill>
            <a:ln w="9525">
              <a:noFill/>
              <a:round/>
              <a:headEnd/>
              <a:tailEnd/>
            </a:ln>
          </p:spPr>
          <p:txBody>
            <a:bodyPr/>
            <a:lstStyle/>
            <a:p>
              <a:endParaRPr lang="en-US"/>
            </a:p>
          </p:txBody>
        </p:sp>
        <p:sp>
          <p:nvSpPr>
            <p:cNvPr id="144439" name="Freeform 55"/>
            <p:cNvSpPr>
              <a:spLocks/>
            </p:cNvSpPr>
            <p:nvPr/>
          </p:nvSpPr>
          <p:spPr bwMode="auto">
            <a:xfrm>
              <a:off x="3885" y="3359"/>
              <a:ext cx="217" cy="405"/>
            </a:xfrm>
            <a:custGeom>
              <a:avLst/>
              <a:gdLst/>
              <a:ahLst/>
              <a:cxnLst>
                <a:cxn ang="0">
                  <a:pos x="4" y="1819"/>
                </a:cxn>
                <a:cxn ang="0">
                  <a:pos x="38" y="1424"/>
                </a:cxn>
                <a:cxn ang="0">
                  <a:pos x="102" y="1060"/>
                </a:cxn>
                <a:cxn ang="0">
                  <a:pos x="194" y="737"/>
                </a:cxn>
                <a:cxn ang="0">
                  <a:pos x="308" y="462"/>
                </a:cxn>
                <a:cxn ang="0">
                  <a:pos x="444" y="245"/>
                </a:cxn>
                <a:cxn ang="0">
                  <a:pos x="596" y="91"/>
                </a:cxn>
                <a:cxn ang="0">
                  <a:pos x="762" y="10"/>
                </a:cxn>
                <a:cxn ang="0">
                  <a:pos x="935" y="10"/>
                </a:cxn>
                <a:cxn ang="0">
                  <a:pos x="1100" y="91"/>
                </a:cxn>
                <a:cxn ang="0">
                  <a:pos x="1252" y="245"/>
                </a:cxn>
                <a:cxn ang="0">
                  <a:pos x="1387" y="462"/>
                </a:cxn>
                <a:cxn ang="0">
                  <a:pos x="1502" y="737"/>
                </a:cxn>
                <a:cxn ang="0">
                  <a:pos x="1593" y="1060"/>
                </a:cxn>
                <a:cxn ang="0">
                  <a:pos x="1657" y="1423"/>
                </a:cxn>
                <a:cxn ang="0">
                  <a:pos x="1691" y="1819"/>
                </a:cxn>
                <a:cxn ang="0">
                  <a:pos x="1691" y="2232"/>
                </a:cxn>
                <a:cxn ang="0">
                  <a:pos x="1657" y="2628"/>
                </a:cxn>
                <a:cxn ang="0">
                  <a:pos x="1593" y="2991"/>
                </a:cxn>
                <a:cxn ang="0">
                  <a:pos x="1502" y="3314"/>
                </a:cxn>
                <a:cxn ang="0">
                  <a:pos x="1387" y="3588"/>
                </a:cxn>
                <a:cxn ang="0">
                  <a:pos x="1252" y="3807"/>
                </a:cxn>
                <a:cxn ang="0">
                  <a:pos x="1100" y="3960"/>
                </a:cxn>
                <a:cxn ang="0">
                  <a:pos x="935" y="4040"/>
                </a:cxn>
                <a:cxn ang="0">
                  <a:pos x="762" y="4040"/>
                </a:cxn>
                <a:cxn ang="0">
                  <a:pos x="596" y="3960"/>
                </a:cxn>
                <a:cxn ang="0">
                  <a:pos x="444" y="3807"/>
                </a:cxn>
                <a:cxn ang="0">
                  <a:pos x="308" y="3588"/>
                </a:cxn>
                <a:cxn ang="0">
                  <a:pos x="194" y="3314"/>
                </a:cxn>
                <a:cxn ang="0">
                  <a:pos x="102" y="2991"/>
                </a:cxn>
                <a:cxn ang="0">
                  <a:pos x="38" y="2628"/>
                </a:cxn>
                <a:cxn ang="0">
                  <a:pos x="4" y="2233"/>
                </a:cxn>
              </a:cxnLst>
              <a:rect l="0" t="0" r="r" b="b"/>
              <a:pathLst>
                <a:path w="1695" h="4050">
                  <a:moveTo>
                    <a:pt x="0" y="2026"/>
                  </a:moveTo>
                  <a:lnTo>
                    <a:pt x="4" y="1819"/>
                  </a:lnTo>
                  <a:lnTo>
                    <a:pt x="18" y="1618"/>
                  </a:lnTo>
                  <a:lnTo>
                    <a:pt x="38" y="1424"/>
                  </a:lnTo>
                  <a:lnTo>
                    <a:pt x="67" y="1237"/>
                  </a:lnTo>
                  <a:lnTo>
                    <a:pt x="102" y="1060"/>
                  </a:lnTo>
                  <a:lnTo>
                    <a:pt x="145" y="893"/>
                  </a:lnTo>
                  <a:lnTo>
                    <a:pt x="194" y="737"/>
                  </a:lnTo>
                  <a:lnTo>
                    <a:pt x="248" y="593"/>
                  </a:lnTo>
                  <a:lnTo>
                    <a:pt x="308" y="462"/>
                  </a:lnTo>
                  <a:lnTo>
                    <a:pt x="374" y="346"/>
                  </a:lnTo>
                  <a:lnTo>
                    <a:pt x="444" y="245"/>
                  </a:lnTo>
                  <a:lnTo>
                    <a:pt x="519" y="159"/>
                  </a:lnTo>
                  <a:lnTo>
                    <a:pt x="596" y="91"/>
                  </a:lnTo>
                  <a:lnTo>
                    <a:pt x="677" y="41"/>
                  </a:lnTo>
                  <a:lnTo>
                    <a:pt x="762" y="10"/>
                  </a:lnTo>
                  <a:lnTo>
                    <a:pt x="848" y="0"/>
                  </a:lnTo>
                  <a:lnTo>
                    <a:pt x="935" y="10"/>
                  </a:lnTo>
                  <a:lnTo>
                    <a:pt x="1019" y="41"/>
                  </a:lnTo>
                  <a:lnTo>
                    <a:pt x="1100" y="91"/>
                  </a:lnTo>
                  <a:lnTo>
                    <a:pt x="1178" y="159"/>
                  </a:lnTo>
                  <a:lnTo>
                    <a:pt x="1252" y="245"/>
                  </a:lnTo>
                  <a:lnTo>
                    <a:pt x="1322" y="346"/>
                  </a:lnTo>
                  <a:lnTo>
                    <a:pt x="1387" y="462"/>
                  </a:lnTo>
                  <a:lnTo>
                    <a:pt x="1447" y="593"/>
                  </a:lnTo>
                  <a:lnTo>
                    <a:pt x="1502" y="737"/>
                  </a:lnTo>
                  <a:lnTo>
                    <a:pt x="1550" y="893"/>
                  </a:lnTo>
                  <a:lnTo>
                    <a:pt x="1593" y="1060"/>
                  </a:lnTo>
                  <a:lnTo>
                    <a:pt x="1629" y="1237"/>
                  </a:lnTo>
                  <a:lnTo>
                    <a:pt x="1657" y="1423"/>
                  </a:lnTo>
                  <a:lnTo>
                    <a:pt x="1679" y="1618"/>
                  </a:lnTo>
                  <a:lnTo>
                    <a:pt x="1691" y="1819"/>
                  </a:lnTo>
                  <a:lnTo>
                    <a:pt x="1695" y="2025"/>
                  </a:lnTo>
                  <a:lnTo>
                    <a:pt x="1691" y="2232"/>
                  </a:lnTo>
                  <a:lnTo>
                    <a:pt x="1679" y="2434"/>
                  </a:lnTo>
                  <a:lnTo>
                    <a:pt x="1657" y="2628"/>
                  </a:lnTo>
                  <a:lnTo>
                    <a:pt x="1629" y="2814"/>
                  </a:lnTo>
                  <a:lnTo>
                    <a:pt x="1593" y="2991"/>
                  </a:lnTo>
                  <a:lnTo>
                    <a:pt x="1550" y="3158"/>
                  </a:lnTo>
                  <a:lnTo>
                    <a:pt x="1502" y="3314"/>
                  </a:lnTo>
                  <a:lnTo>
                    <a:pt x="1447" y="3458"/>
                  </a:lnTo>
                  <a:lnTo>
                    <a:pt x="1387" y="3588"/>
                  </a:lnTo>
                  <a:lnTo>
                    <a:pt x="1322" y="3705"/>
                  </a:lnTo>
                  <a:lnTo>
                    <a:pt x="1252" y="3807"/>
                  </a:lnTo>
                  <a:lnTo>
                    <a:pt x="1178" y="3891"/>
                  </a:lnTo>
                  <a:lnTo>
                    <a:pt x="1100" y="3960"/>
                  </a:lnTo>
                  <a:lnTo>
                    <a:pt x="1019" y="4010"/>
                  </a:lnTo>
                  <a:lnTo>
                    <a:pt x="935" y="4040"/>
                  </a:lnTo>
                  <a:lnTo>
                    <a:pt x="848" y="4050"/>
                  </a:lnTo>
                  <a:lnTo>
                    <a:pt x="762" y="4040"/>
                  </a:lnTo>
                  <a:lnTo>
                    <a:pt x="677" y="4010"/>
                  </a:lnTo>
                  <a:lnTo>
                    <a:pt x="596" y="3960"/>
                  </a:lnTo>
                  <a:lnTo>
                    <a:pt x="519" y="3891"/>
                  </a:lnTo>
                  <a:lnTo>
                    <a:pt x="444" y="3807"/>
                  </a:lnTo>
                  <a:lnTo>
                    <a:pt x="374" y="3705"/>
                  </a:lnTo>
                  <a:lnTo>
                    <a:pt x="308" y="3588"/>
                  </a:lnTo>
                  <a:lnTo>
                    <a:pt x="248" y="3458"/>
                  </a:lnTo>
                  <a:lnTo>
                    <a:pt x="194" y="3314"/>
                  </a:lnTo>
                  <a:lnTo>
                    <a:pt x="145" y="3158"/>
                  </a:lnTo>
                  <a:lnTo>
                    <a:pt x="102" y="2991"/>
                  </a:lnTo>
                  <a:lnTo>
                    <a:pt x="67" y="2814"/>
                  </a:lnTo>
                  <a:lnTo>
                    <a:pt x="38" y="2628"/>
                  </a:lnTo>
                  <a:lnTo>
                    <a:pt x="18" y="2434"/>
                  </a:lnTo>
                  <a:lnTo>
                    <a:pt x="4" y="2233"/>
                  </a:lnTo>
                  <a:lnTo>
                    <a:pt x="0" y="2026"/>
                  </a:lnTo>
                  <a:close/>
                </a:path>
              </a:pathLst>
            </a:custGeom>
            <a:solidFill>
              <a:srgbClr val="FFFFFF"/>
            </a:solidFill>
            <a:ln w="9525">
              <a:solidFill>
                <a:schemeClr val="tx1"/>
              </a:solidFill>
              <a:round/>
              <a:headEnd/>
              <a:tailEnd/>
            </a:ln>
          </p:spPr>
          <p:txBody>
            <a:bodyPr/>
            <a:lstStyle/>
            <a:p>
              <a:endParaRPr lang="en-US"/>
            </a:p>
          </p:txBody>
        </p:sp>
      </p:grpSp>
      <p:sp>
        <p:nvSpPr>
          <p:cNvPr id="144440" name="Rectangle 56"/>
          <p:cNvSpPr>
            <a:spLocks noGrp="1" noChangeArrowheads="1"/>
          </p:cNvSpPr>
          <p:nvPr>
            <p:ph type="title"/>
          </p:nvPr>
        </p:nvSpPr>
        <p:spPr>
          <a:xfrm>
            <a:off x="685800" y="0"/>
            <a:ext cx="7772400" cy="685800"/>
          </a:xfrm>
        </p:spPr>
        <p:txBody>
          <a:bodyPr/>
          <a:lstStyle/>
          <a:p>
            <a:r>
              <a:rPr lang="en-GB" sz="3600" b="1" dirty="0"/>
              <a:t>Seeing things at different distances</a:t>
            </a:r>
          </a:p>
        </p:txBody>
      </p:sp>
      <p:grpSp>
        <p:nvGrpSpPr>
          <p:cNvPr id="3" name="Group 57"/>
          <p:cNvGrpSpPr>
            <a:grpSpLocks/>
          </p:cNvGrpSpPr>
          <p:nvPr/>
        </p:nvGrpSpPr>
        <p:grpSpPr bwMode="auto">
          <a:xfrm>
            <a:off x="6605587" y="914400"/>
            <a:ext cx="2538413" cy="2500313"/>
            <a:chOff x="3686" y="594"/>
            <a:chExt cx="1599" cy="1575"/>
          </a:xfrm>
        </p:grpSpPr>
        <p:sp>
          <p:nvSpPr>
            <p:cNvPr id="144442" name="Freeform 58"/>
            <p:cNvSpPr>
              <a:spLocks/>
            </p:cNvSpPr>
            <p:nvPr/>
          </p:nvSpPr>
          <p:spPr bwMode="auto">
            <a:xfrm>
              <a:off x="3889" y="746"/>
              <a:ext cx="1346" cy="1300"/>
            </a:xfrm>
            <a:custGeom>
              <a:avLst/>
              <a:gdLst/>
              <a:ahLst/>
              <a:cxnLst>
                <a:cxn ang="0">
                  <a:pos x="31" y="5836"/>
                </a:cxn>
                <a:cxn ang="0">
                  <a:pos x="188" y="4876"/>
                </a:cxn>
                <a:cxn ang="0">
                  <a:pos x="469" y="3971"/>
                </a:cxn>
                <a:cxn ang="0">
                  <a:pos x="864" y="3130"/>
                </a:cxn>
                <a:cxn ang="0">
                  <a:pos x="1363" y="2365"/>
                </a:cxn>
                <a:cxn ang="0">
                  <a:pos x="1954" y="1689"/>
                </a:cxn>
                <a:cxn ang="0">
                  <a:pos x="2630" y="1110"/>
                </a:cxn>
                <a:cxn ang="0">
                  <a:pos x="3379" y="641"/>
                </a:cxn>
                <a:cxn ang="0">
                  <a:pos x="4191" y="293"/>
                </a:cxn>
                <a:cxn ang="0">
                  <a:pos x="5056" y="75"/>
                </a:cxn>
                <a:cxn ang="0">
                  <a:pos x="5965" y="0"/>
                </a:cxn>
                <a:cxn ang="0">
                  <a:pos x="6873" y="75"/>
                </a:cxn>
                <a:cxn ang="0">
                  <a:pos x="7738" y="293"/>
                </a:cxn>
                <a:cxn ang="0">
                  <a:pos x="8550" y="641"/>
                </a:cxn>
                <a:cxn ang="0">
                  <a:pos x="9299" y="1110"/>
                </a:cxn>
                <a:cxn ang="0">
                  <a:pos x="9975" y="1689"/>
                </a:cxn>
                <a:cxn ang="0">
                  <a:pos x="10567" y="2365"/>
                </a:cxn>
                <a:cxn ang="0">
                  <a:pos x="11064" y="3130"/>
                </a:cxn>
                <a:cxn ang="0">
                  <a:pos x="11459" y="3971"/>
                </a:cxn>
                <a:cxn ang="0">
                  <a:pos x="11741" y="4876"/>
                </a:cxn>
                <a:cxn ang="0">
                  <a:pos x="11897" y="5836"/>
                </a:cxn>
                <a:cxn ang="0">
                  <a:pos x="11921" y="6845"/>
                </a:cxn>
                <a:cxn ang="0">
                  <a:pos x="11800" y="7850"/>
                </a:cxn>
                <a:cxn ang="0">
                  <a:pos x="11938" y="7975"/>
                </a:cxn>
                <a:cxn ang="0">
                  <a:pos x="12304" y="8124"/>
                </a:cxn>
                <a:cxn ang="0">
                  <a:pos x="13047" y="8387"/>
                </a:cxn>
                <a:cxn ang="0">
                  <a:pos x="13347" y="8528"/>
                </a:cxn>
                <a:cxn ang="0">
                  <a:pos x="13401" y="8625"/>
                </a:cxn>
                <a:cxn ang="0">
                  <a:pos x="13446" y="8832"/>
                </a:cxn>
                <a:cxn ang="0">
                  <a:pos x="13461" y="9095"/>
                </a:cxn>
                <a:cxn ang="0">
                  <a:pos x="13394" y="9211"/>
                </a:cxn>
                <a:cxn ang="0">
                  <a:pos x="13184" y="9258"/>
                </a:cxn>
                <a:cxn ang="0">
                  <a:pos x="12782" y="9232"/>
                </a:cxn>
                <a:cxn ang="0">
                  <a:pos x="12045" y="9102"/>
                </a:cxn>
                <a:cxn ang="0">
                  <a:pos x="11685" y="9036"/>
                </a:cxn>
                <a:cxn ang="0">
                  <a:pos x="11476" y="9030"/>
                </a:cxn>
                <a:cxn ang="0">
                  <a:pos x="11057" y="9886"/>
                </a:cxn>
                <a:cxn ang="0">
                  <a:pos x="10274" y="10996"/>
                </a:cxn>
                <a:cxn ang="0">
                  <a:pos x="9805" y="11474"/>
                </a:cxn>
                <a:cxn ang="0">
                  <a:pos x="9292" y="11897"/>
                </a:cxn>
                <a:cxn ang="0">
                  <a:pos x="8737" y="12258"/>
                </a:cxn>
                <a:cxn ang="0">
                  <a:pos x="8146" y="12553"/>
                </a:cxn>
                <a:cxn ang="0">
                  <a:pos x="7523" y="12777"/>
                </a:cxn>
                <a:cxn ang="0">
                  <a:pos x="6871" y="12927"/>
                </a:cxn>
                <a:cxn ang="0">
                  <a:pos x="6194" y="12997"/>
                </a:cxn>
                <a:cxn ang="0">
                  <a:pos x="5354" y="12968"/>
                </a:cxn>
                <a:cxn ang="0">
                  <a:pos x="4474" y="12797"/>
                </a:cxn>
                <a:cxn ang="0">
                  <a:pos x="3643" y="12491"/>
                </a:cxn>
                <a:cxn ang="0">
                  <a:pos x="2872" y="12061"/>
                </a:cxn>
                <a:cxn ang="0">
                  <a:pos x="2171" y="11517"/>
                </a:cxn>
                <a:cxn ang="0">
                  <a:pos x="1549" y="10872"/>
                </a:cxn>
                <a:cxn ang="0">
                  <a:pos x="1019" y="10135"/>
                </a:cxn>
                <a:cxn ang="0">
                  <a:pos x="588" y="9319"/>
                </a:cxn>
                <a:cxn ang="0">
                  <a:pos x="269" y="8434"/>
                </a:cxn>
                <a:cxn ang="0">
                  <a:pos x="69" y="7491"/>
                </a:cxn>
                <a:cxn ang="0">
                  <a:pos x="0" y="6500"/>
                </a:cxn>
              </a:cxnLst>
              <a:rect l="0" t="0" r="r" b="b"/>
              <a:pathLst>
                <a:path w="13467" h="13002">
                  <a:moveTo>
                    <a:pt x="0" y="6500"/>
                  </a:moveTo>
                  <a:lnTo>
                    <a:pt x="8" y="6167"/>
                  </a:lnTo>
                  <a:lnTo>
                    <a:pt x="31" y="5836"/>
                  </a:lnTo>
                  <a:lnTo>
                    <a:pt x="69" y="5510"/>
                  </a:lnTo>
                  <a:lnTo>
                    <a:pt x="122" y="5191"/>
                  </a:lnTo>
                  <a:lnTo>
                    <a:pt x="188" y="4876"/>
                  </a:lnTo>
                  <a:lnTo>
                    <a:pt x="269" y="4568"/>
                  </a:lnTo>
                  <a:lnTo>
                    <a:pt x="363" y="4265"/>
                  </a:lnTo>
                  <a:lnTo>
                    <a:pt x="469" y="3971"/>
                  </a:lnTo>
                  <a:lnTo>
                    <a:pt x="588" y="3683"/>
                  </a:lnTo>
                  <a:lnTo>
                    <a:pt x="720" y="3402"/>
                  </a:lnTo>
                  <a:lnTo>
                    <a:pt x="864" y="3130"/>
                  </a:lnTo>
                  <a:lnTo>
                    <a:pt x="1019" y="2866"/>
                  </a:lnTo>
                  <a:lnTo>
                    <a:pt x="1185" y="2611"/>
                  </a:lnTo>
                  <a:lnTo>
                    <a:pt x="1363" y="2365"/>
                  </a:lnTo>
                  <a:lnTo>
                    <a:pt x="1549" y="2130"/>
                  </a:lnTo>
                  <a:lnTo>
                    <a:pt x="1747" y="1904"/>
                  </a:lnTo>
                  <a:lnTo>
                    <a:pt x="1954" y="1689"/>
                  </a:lnTo>
                  <a:lnTo>
                    <a:pt x="2171" y="1485"/>
                  </a:lnTo>
                  <a:lnTo>
                    <a:pt x="2396" y="1292"/>
                  </a:lnTo>
                  <a:lnTo>
                    <a:pt x="2630" y="1110"/>
                  </a:lnTo>
                  <a:lnTo>
                    <a:pt x="2872" y="942"/>
                  </a:lnTo>
                  <a:lnTo>
                    <a:pt x="3122" y="785"/>
                  </a:lnTo>
                  <a:lnTo>
                    <a:pt x="3379" y="641"/>
                  </a:lnTo>
                  <a:lnTo>
                    <a:pt x="3643" y="511"/>
                  </a:lnTo>
                  <a:lnTo>
                    <a:pt x="3914" y="395"/>
                  </a:lnTo>
                  <a:lnTo>
                    <a:pt x="4191" y="293"/>
                  </a:lnTo>
                  <a:lnTo>
                    <a:pt x="4474" y="205"/>
                  </a:lnTo>
                  <a:lnTo>
                    <a:pt x="4763" y="133"/>
                  </a:lnTo>
                  <a:lnTo>
                    <a:pt x="5056" y="75"/>
                  </a:lnTo>
                  <a:lnTo>
                    <a:pt x="5354" y="34"/>
                  </a:lnTo>
                  <a:lnTo>
                    <a:pt x="5657" y="9"/>
                  </a:lnTo>
                  <a:lnTo>
                    <a:pt x="5965" y="0"/>
                  </a:lnTo>
                  <a:lnTo>
                    <a:pt x="6272" y="9"/>
                  </a:lnTo>
                  <a:lnTo>
                    <a:pt x="6574" y="34"/>
                  </a:lnTo>
                  <a:lnTo>
                    <a:pt x="6873" y="75"/>
                  </a:lnTo>
                  <a:lnTo>
                    <a:pt x="7167" y="133"/>
                  </a:lnTo>
                  <a:lnTo>
                    <a:pt x="7455" y="205"/>
                  </a:lnTo>
                  <a:lnTo>
                    <a:pt x="7738" y="293"/>
                  </a:lnTo>
                  <a:lnTo>
                    <a:pt x="8015" y="395"/>
                  </a:lnTo>
                  <a:lnTo>
                    <a:pt x="8286" y="511"/>
                  </a:lnTo>
                  <a:lnTo>
                    <a:pt x="8550" y="641"/>
                  </a:lnTo>
                  <a:lnTo>
                    <a:pt x="8807" y="785"/>
                  </a:lnTo>
                  <a:lnTo>
                    <a:pt x="9057" y="942"/>
                  </a:lnTo>
                  <a:lnTo>
                    <a:pt x="9299" y="1110"/>
                  </a:lnTo>
                  <a:lnTo>
                    <a:pt x="9533" y="1292"/>
                  </a:lnTo>
                  <a:lnTo>
                    <a:pt x="9758" y="1485"/>
                  </a:lnTo>
                  <a:lnTo>
                    <a:pt x="9975" y="1689"/>
                  </a:lnTo>
                  <a:lnTo>
                    <a:pt x="10182" y="1904"/>
                  </a:lnTo>
                  <a:lnTo>
                    <a:pt x="10379" y="2130"/>
                  </a:lnTo>
                  <a:lnTo>
                    <a:pt x="10567" y="2365"/>
                  </a:lnTo>
                  <a:lnTo>
                    <a:pt x="10743" y="2611"/>
                  </a:lnTo>
                  <a:lnTo>
                    <a:pt x="10909" y="2866"/>
                  </a:lnTo>
                  <a:lnTo>
                    <a:pt x="11064" y="3130"/>
                  </a:lnTo>
                  <a:lnTo>
                    <a:pt x="11208" y="3402"/>
                  </a:lnTo>
                  <a:lnTo>
                    <a:pt x="11340" y="3683"/>
                  </a:lnTo>
                  <a:lnTo>
                    <a:pt x="11459" y="3971"/>
                  </a:lnTo>
                  <a:lnTo>
                    <a:pt x="11567" y="4265"/>
                  </a:lnTo>
                  <a:lnTo>
                    <a:pt x="11660" y="4568"/>
                  </a:lnTo>
                  <a:lnTo>
                    <a:pt x="11741" y="4876"/>
                  </a:lnTo>
                  <a:lnTo>
                    <a:pt x="11807" y="5191"/>
                  </a:lnTo>
                  <a:lnTo>
                    <a:pt x="11859" y="5510"/>
                  </a:lnTo>
                  <a:lnTo>
                    <a:pt x="11897" y="5836"/>
                  </a:lnTo>
                  <a:lnTo>
                    <a:pt x="11921" y="6167"/>
                  </a:lnTo>
                  <a:lnTo>
                    <a:pt x="11929" y="6500"/>
                  </a:lnTo>
                  <a:lnTo>
                    <a:pt x="11921" y="6845"/>
                  </a:lnTo>
                  <a:lnTo>
                    <a:pt x="11896" y="7186"/>
                  </a:lnTo>
                  <a:lnTo>
                    <a:pt x="11855" y="7521"/>
                  </a:lnTo>
                  <a:lnTo>
                    <a:pt x="11800" y="7850"/>
                  </a:lnTo>
                  <a:lnTo>
                    <a:pt x="11812" y="7888"/>
                  </a:lnTo>
                  <a:lnTo>
                    <a:pt x="11860" y="7930"/>
                  </a:lnTo>
                  <a:lnTo>
                    <a:pt x="11938" y="7975"/>
                  </a:lnTo>
                  <a:lnTo>
                    <a:pt x="12042" y="8023"/>
                  </a:lnTo>
                  <a:lnTo>
                    <a:pt x="12165" y="8073"/>
                  </a:lnTo>
                  <a:lnTo>
                    <a:pt x="12304" y="8124"/>
                  </a:lnTo>
                  <a:lnTo>
                    <a:pt x="12607" y="8230"/>
                  </a:lnTo>
                  <a:lnTo>
                    <a:pt x="12908" y="8335"/>
                  </a:lnTo>
                  <a:lnTo>
                    <a:pt x="13047" y="8387"/>
                  </a:lnTo>
                  <a:lnTo>
                    <a:pt x="13170" y="8436"/>
                  </a:lnTo>
                  <a:lnTo>
                    <a:pt x="13272" y="8483"/>
                  </a:lnTo>
                  <a:lnTo>
                    <a:pt x="13347" y="8528"/>
                  </a:lnTo>
                  <a:lnTo>
                    <a:pt x="13393" y="8569"/>
                  </a:lnTo>
                  <a:lnTo>
                    <a:pt x="13403" y="8606"/>
                  </a:lnTo>
                  <a:lnTo>
                    <a:pt x="13401" y="8625"/>
                  </a:lnTo>
                  <a:lnTo>
                    <a:pt x="13405" y="8655"/>
                  </a:lnTo>
                  <a:lnTo>
                    <a:pt x="13423" y="8733"/>
                  </a:lnTo>
                  <a:lnTo>
                    <a:pt x="13446" y="8832"/>
                  </a:lnTo>
                  <a:lnTo>
                    <a:pt x="13464" y="8940"/>
                  </a:lnTo>
                  <a:lnTo>
                    <a:pt x="13467" y="9046"/>
                  </a:lnTo>
                  <a:lnTo>
                    <a:pt x="13461" y="9095"/>
                  </a:lnTo>
                  <a:lnTo>
                    <a:pt x="13448" y="9140"/>
                  </a:lnTo>
                  <a:lnTo>
                    <a:pt x="13426" y="9179"/>
                  </a:lnTo>
                  <a:lnTo>
                    <a:pt x="13394" y="9211"/>
                  </a:lnTo>
                  <a:lnTo>
                    <a:pt x="13350" y="9235"/>
                  </a:lnTo>
                  <a:lnTo>
                    <a:pt x="13296" y="9248"/>
                  </a:lnTo>
                  <a:lnTo>
                    <a:pt x="13184" y="9258"/>
                  </a:lnTo>
                  <a:lnTo>
                    <a:pt x="13060" y="9257"/>
                  </a:lnTo>
                  <a:lnTo>
                    <a:pt x="12925" y="9247"/>
                  </a:lnTo>
                  <a:lnTo>
                    <a:pt x="12782" y="9232"/>
                  </a:lnTo>
                  <a:lnTo>
                    <a:pt x="12483" y="9185"/>
                  </a:lnTo>
                  <a:lnTo>
                    <a:pt x="12186" y="9129"/>
                  </a:lnTo>
                  <a:lnTo>
                    <a:pt x="12045" y="9102"/>
                  </a:lnTo>
                  <a:lnTo>
                    <a:pt x="11912" y="9076"/>
                  </a:lnTo>
                  <a:lnTo>
                    <a:pt x="11791" y="9054"/>
                  </a:lnTo>
                  <a:lnTo>
                    <a:pt x="11685" y="9036"/>
                  </a:lnTo>
                  <a:lnTo>
                    <a:pt x="11594" y="9026"/>
                  </a:lnTo>
                  <a:lnTo>
                    <a:pt x="11524" y="9023"/>
                  </a:lnTo>
                  <a:lnTo>
                    <a:pt x="11476" y="9030"/>
                  </a:lnTo>
                  <a:lnTo>
                    <a:pt x="11453" y="9048"/>
                  </a:lnTo>
                  <a:lnTo>
                    <a:pt x="11269" y="9476"/>
                  </a:lnTo>
                  <a:lnTo>
                    <a:pt x="11057" y="9886"/>
                  </a:lnTo>
                  <a:lnTo>
                    <a:pt x="10820" y="10276"/>
                  </a:lnTo>
                  <a:lnTo>
                    <a:pt x="10558" y="10647"/>
                  </a:lnTo>
                  <a:lnTo>
                    <a:pt x="10274" y="10996"/>
                  </a:lnTo>
                  <a:lnTo>
                    <a:pt x="10123" y="11161"/>
                  </a:lnTo>
                  <a:lnTo>
                    <a:pt x="9967" y="11321"/>
                  </a:lnTo>
                  <a:lnTo>
                    <a:pt x="9805" y="11474"/>
                  </a:lnTo>
                  <a:lnTo>
                    <a:pt x="9639" y="11622"/>
                  </a:lnTo>
                  <a:lnTo>
                    <a:pt x="9468" y="11763"/>
                  </a:lnTo>
                  <a:lnTo>
                    <a:pt x="9292" y="11897"/>
                  </a:lnTo>
                  <a:lnTo>
                    <a:pt x="9111" y="12024"/>
                  </a:lnTo>
                  <a:lnTo>
                    <a:pt x="8927" y="12145"/>
                  </a:lnTo>
                  <a:lnTo>
                    <a:pt x="8737" y="12258"/>
                  </a:lnTo>
                  <a:lnTo>
                    <a:pt x="8544" y="12364"/>
                  </a:lnTo>
                  <a:lnTo>
                    <a:pt x="8347" y="12462"/>
                  </a:lnTo>
                  <a:lnTo>
                    <a:pt x="8146" y="12553"/>
                  </a:lnTo>
                  <a:lnTo>
                    <a:pt x="7942" y="12635"/>
                  </a:lnTo>
                  <a:lnTo>
                    <a:pt x="7734" y="12711"/>
                  </a:lnTo>
                  <a:lnTo>
                    <a:pt x="7523" y="12777"/>
                  </a:lnTo>
                  <a:lnTo>
                    <a:pt x="7308" y="12836"/>
                  </a:lnTo>
                  <a:lnTo>
                    <a:pt x="7091" y="12885"/>
                  </a:lnTo>
                  <a:lnTo>
                    <a:pt x="6871" y="12927"/>
                  </a:lnTo>
                  <a:lnTo>
                    <a:pt x="6647" y="12960"/>
                  </a:lnTo>
                  <a:lnTo>
                    <a:pt x="6422" y="12982"/>
                  </a:lnTo>
                  <a:lnTo>
                    <a:pt x="6194" y="12997"/>
                  </a:lnTo>
                  <a:lnTo>
                    <a:pt x="5965" y="13002"/>
                  </a:lnTo>
                  <a:lnTo>
                    <a:pt x="5657" y="12994"/>
                  </a:lnTo>
                  <a:lnTo>
                    <a:pt x="5354" y="12968"/>
                  </a:lnTo>
                  <a:lnTo>
                    <a:pt x="5056" y="12927"/>
                  </a:lnTo>
                  <a:lnTo>
                    <a:pt x="4763" y="12869"/>
                  </a:lnTo>
                  <a:lnTo>
                    <a:pt x="4474" y="12797"/>
                  </a:lnTo>
                  <a:lnTo>
                    <a:pt x="4191" y="12709"/>
                  </a:lnTo>
                  <a:lnTo>
                    <a:pt x="3914" y="12607"/>
                  </a:lnTo>
                  <a:lnTo>
                    <a:pt x="3643" y="12491"/>
                  </a:lnTo>
                  <a:lnTo>
                    <a:pt x="3379" y="12361"/>
                  </a:lnTo>
                  <a:lnTo>
                    <a:pt x="3122" y="12217"/>
                  </a:lnTo>
                  <a:lnTo>
                    <a:pt x="2872" y="12061"/>
                  </a:lnTo>
                  <a:lnTo>
                    <a:pt x="2630" y="11892"/>
                  </a:lnTo>
                  <a:lnTo>
                    <a:pt x="2396" y="11710"/>
                  </a:lnTo>
                  <a:lnTo>
                    <a:pt x="2171" y="11517"/>
                  </a:lnTo>
                  <a:lnTo>
                    <a:pt x="1954" y="11313"/>
                  </a:lnTo>
                  <a:lnTo>
                    <a:pt x="1747" y="11098"/>
                  </a:lnTo>
                  <a:lnTo>
                    <a:pt x="1549" y="10872"/>
                  </a:lnTo>
                  <a:lnTo>
                    <a:pt x="1363" y="10636"/>
                  </a:lnTo>
                  <a:lnTo>
                    <a:pt x="1185" y="10390"/>
                  </a:lnTo>
                  <a:lnTo>
                    <a:pt x="1019" y="10135"/>
                  </a:lnTo>
                  <a:lnTo>
                    <a:pt x="864" y="9872"/>
                  </a:lnTo>
                  <a:lnTo>
                    <a:pt x="720" y="9600"/>
                  </a:lnTo>
                  <a:lnTo>
                    <a:pt x="588" y="9319"/>
                  </a:lnTo>
                  <a:lnTo>
                    <a:pt x="469" y="9031"/>
                  </a:lnTo>
                  <a:lnTo>
                    <a:pt x="363" y="8736"/>
                  </a:lnTo>
                  <a:lnTo>
                    <a:pt x="269" y="8434"/>
                  </a:lnTo>
                  <a:lnTo>
                    <a:pt x="188" y="8126"/>
                  </a:lnTo>
                  <a:lnTo>
                    <a:pt x="122" y="7811"/>
                  </a:lnTo>
                  <a:lnTo>
                    <a:pt x="69" y="7491"/>
                  </a:lnTo>
                  <a:lnTo>
                    <a:pt x="31" y="7166"/>
                  </a:lnTo>
                  <a:lnTo>
                    <a:pt x="8" y="6835"/>
                  </a:lnTo>
                  <a:lnTo>
                    <a:pt x="0" y="6500"/>
                  </a:lnTo>
                  <a:close/>
                </a:path>
              </a:pathLst>
            </a:custGeom>
            <a:solidFill>
              <a:srgbClr val="C1FFFF"/>
            </a:solidFill>
            <a:ln w="9525">
              <a:noFill/>
              <a:round/>
              <a:headEnd/>
              <a:tailEnd/>
            </a:ln>
          </p:spPr>
          <p:txBody>
            <a:bodyPr/>
            <a:lstStyle/>
            <a:p>
              <a:endParaRPr lang="en-US"/>
            </a:p>
          </p:txBody>
        </p:sp>
        <p:sp>
          <p:nvSpPr>
            <p:cNvPr id="144443" name="Freeform 59"/>
            <p:cNvSpPr>
              <a:spLocks/>
            </p:cNvSpPr>
            <p:nvPr/>
          </p:nvSpPr>
          <p:spPr bwMode="auto">
            <a:xfrm>
              <a:off x="3889" y="746"/>
              <a:ext cx="1346" cy="1300"/>
            </a:xfrm>
            <a:custGeom>
              <a:avLst/>
              <a:gdLst/>
              <a:ahLst/>
              <a:cxnLst>
                <a:cxn ang="0">
                  <a:pos x="31" y="5836"/>
                </a:cxn>
                <a:cxn ang="0">
                  <a:pos x="188" y="4876"/>
                </a:cxn>
                <a:cxn ang="0">
                  <a:pos x="469" y="3971"/>
                </a:cxn>
                <a:cxn ang="0">
                  <a:pos x="864" y="3130"/>
                </a:cxn>
                <a:cxn ang="0">
                  <a:pos x="1363" y="2365"/>
                </a:cxn>
                <a:cxn ang="0">
                  <a:pos x="1954" y="1689"/>
                </a:cxn>
                <a:cxn ang="0">
                  <a:pos x="2630" y="1110"/>
                </a:cxn>
                <a:cxn ang="0">
                  <a:pos x="3379" y="641"/>
                </a:cxn>
                <a:cxn ang="0">
                  <a:pos x="4191" y="293"/>
                </a:cxn>
                <a:cxn ang="0">
                  <a:pos x="5056" y="75"/>
                </a:cxn>
                <a:cxn ang="0">
                  <a:pos x="5965" y="0"/>
                </a:cxn>
                <a:cxn ang="0">
                  <a:pos x="6873" y="75"/>
                </a:cxn>
                <a:cxn ang="0">
                  <a:pos x="7738" y="293"/>
                </a:cxn>
                <a:cxn ang="0">
                  <a:pos x="8550" y="641"/>
                </a:cxn>
                <a:cxn ang="0">
                  <a:pos x="9299" y="1110"/>
                </a:cxn>
                <a:cxn ang="0">
                  <a:pos x="9975" y="1689"/>
                </a:cxn>
                <a:cxn ang="0">
                  <a:pos x="10567" y="2365"/>
                </a:cxn>
                <a:cxn ang="0">
                  <a:pos x="11064" y="3130"/>
                </a:cxn>
                <a:cxn ang="0">
                  <a:pos x="11459" y="3971"/>
                </a:cxn>
                <a:cxn ang="0">
                  <a:pos x="11741" y="4876"/>
                </a:cxn>
                <a:cxn ang="0">
                  <a:pos x="11897" y="5836"/>
                </a:cxn>
                <a:cxn ang="0">
                  <a:pos x="11921" y="6845"/>
                </a:cxn>
                <a:cxn ang="0">
                  <a:pos x="11800" y="7850"/>
                </a:cxn>
                <a:cxn ang="0">
                  <a:pos x="11938" y="7975"/>
                </a:cxn>
                <a:cxn ang="0">
                  <a:pos x="12304" y="8124"/>
                </a:cxn>
                <a:cxn ang="0">
                  <a:pos x="13047" y="8387"/>
                </a:cxn>
                <a:cxn ang="0">
                  <a:pos x="13347" y="8528"/>
                </a:cxn>
                <a:cxn ang="0">
                  <a:pos x="13401" y="8625"/>
                </a:cxn>
                <a:cxn ang="0">
                  <a:pos x="13446" y="8832"/>
                </a:cxn>
                <a:cxn ang="0">
                  <a:pos x="13461" y="9095"/>
                </a:cxn>
                <a:cxn ang="0">
                  <a:pos x="13394" y="9211"/>
                </a:cxn>
                <a:cxn ang="0">
                  <a:pos x="13184" y="9258"/>
                </a:cxn>
                <a:cxn ang="0">
                  <a:pos x="12782" y="9232"/>
                </a:cxn>
                <a:cxn ang="0">
                  <a:pos x="12045" y="9102"/>
                </a:cxn>
                <a:cxn ang="0">
                  <a:pos x="11685" y="9036"/>
                </a:cxn>
                <a:cxn ang="0">
                  <a:pos x="11476" y="9030"/>
                </a:cxn>
                <a:cxn ang="0">
                  <a:pos x="11057" y="9886"/>
                </a:cxn>
                <a:cxn ang="0">
                  <a:pos x="10274" y="10996"/>
                </a:cxn>
                <a:cxn ang="0">
                  <a:pos x="9805" y="11474"/>
                </a:cxn>
                <a:cxn ang="0">
                  <a:pos x="9292" y="11897"/>
                </a:cxn>
                <a:cxn ang="0">
                  <a:pos x="8737" y="12258"/>
                </a:cxn>
                <a:cxn ang="0">
                  <a:pos x="8146" y="12553"/>
                </a:cxn>
                <a:cxn ang="0">
                  <a:pos x="7523" y="12777"/>
                </a:cxn>
                <a:cxn ang="0">
                  <a:pos x="6871" y="12927"/>
                </a:cxn>
                <a:cxn ang="0">
                  <a:pos x="6194" y="12997"/>
                </a:cxn>
                <a:cxn ang="0">
                  <a:pos x="5354" y="12968"/>
                </a:cxn>
                <a:cxn ang="0">
                  <a:pos x="4474" y="12797"/>
                </a:cxn>
                <a:cxn ang="0">
                  <a:pos x="3643" y="12491"/>
                </a:cxn>
                <a:cxn ang="0">
                  <a:pos x="2872" y="12061"/>
                </a:cxn>
                <a:cxn ang="0">
                  <a:pos x="2171" y="11517"/>
                </a:cxn>
                <a:cxn ang="0">
                  <a:pos x="1549" y="10872"/>
                </a:cxn>
                <a:cxn ang="0">
                  <a:pos x="1019" y="10135"/>
                </a:cxn>
                <a:cxn ang="0">
                  <a:pos x="588" y="9319"/>
                </a:cxn>
                <a:cxn ang="0">
                  <a:pos x="269" y="8434"/>
                </a:cxn>
                <a:cxn ang="0">
                  <a:pos x="69" y="7491"/>
                </a:cxn>
                <a:cxn ang="0">
                  <a:pos x="0" y="6500"/>
                </a:cxn>
              </a:cxnLst>
              <a:rect l="0" t="0" r="r" b="b"/>
              <a:pathLst>
                <a:path w="13467" h="13002">
                  <a:moveTo>
                    <a:pt x="0" y="6500"/>
                  </a:moveTo>
                  <a:lnTo>
                    <a:pt x="8" y="6167"/>
                  </a:lnTo>
                  <a:lnTo>
                    <a:pt x="31" y="5836"/>
                  </a:lnTo>
                  <a:lnTo>
                    <a:pt x="69" y="5510"/>
                  </a:lnTo>
                  <a:lnTo>
                    <a:pt x="122" y="5191"/>
                  </a:lnTo>
                  <a:lnTo>
                    <a:pt x="188" y="4876"/>
                  </a:lnTo>
                  <a:lnTo>
                    <a:pt x="269" y="4568"/>
                  </a:lnTo>
                  <a:lnTo>
                    <a:pt x="363" y="4265"/>
                  </a:lnTo>
                  <a:lnTo>
                    <a:pt x="469" y="3971"/>
                  </a:lnTo>
                  <a:lnTo>
                    <a:pt x="588" y="3683"/>
                  </a:lnTo>
                  <a:lnTo>
                    <a:pt x="720" y="3402"/>
                  </a:lnTo>
                  <a:lnTo>
                    <a:pt x="864" y="3130"/>
                  </a:lnTo>
                  <a:lnTo>
                    <a:pt x="1019" y="2866"/>
                  </a:lnTo>
                  <a:lnTo>
                    <a:pt x="1185" y="2611"/>
                  </a:lnTo>
                  <a:lnTo>
                    <a:pt x="1363" y="2365"/>
                  </a:lnTo>
                  <a:lnTo>
                    <a:pt x="1549" y="2130"/>
                  </a:lnTo>
                  <a:lnTo>
                    <a:pt x="1747" y="1904"/>
                  </a:lnTo>
                  <a:lnTo>
                    <a:pt x="1954" y="1689"/>
                  </a:lnTo>
                  <a:lnTo>
                    <a:pt x="2171" y="1485"/>
                  </a:lnTo>
                  <a:lnTo>
                    <a:pt x="2396" y="1292"/>
                  </a:lnTo>
                  <a:lnTo>
                    <a:pt x="2630" y="1110"/>
                  </a:lnTo>
                  <a:lnTo>
                    <a:pt x="2872" y="942"/>
                  </a:lnTo>
                  <a:lnTo>
                    <a:pt x="3122" y="785"/>
                  </a:lnTo>
                  <a:lnTo>
                    <a:pt x="3379" y="641"/>
                  </a:lnTo>
                  <a:lnTo>
                    <a:pt x="3643" y="511"/>
                  </a:lnTo>
                  <a:lnTo>
                    <a:pt x="3914" y="395"/>
                  </a:lnTo>
                  <a:lnTo>
                    <a:pt x="4191" y="293"/>
                  </a:lnTo>
                  <a:lnTo>
                    <a:pt x="4474" y="205"/>
                  </a:lnTo>
                  <a:lnTo>
                    <a:pt x="4763" y="133"/>
                  </a:lnTo>
                  <a:lnTo>
                    <a:pt x="5056" y="75"/>
                  </a:lnTo>
                  <a:lnTo>
                    <a:pt x="5354" y="34"/>
                  </a:lnTo>
                  <a:lnTo>
                    <a:pt x="5657" y="9"/>
                  </a:lnTo>
                  <a:lnTo>
                    <a:pt x="5965" y="0"/>
                  </a:lnTo>
                  <a:lnTo>
                    <a:pt x="6272" y="9"/>
                  </a:lnTo>
                  <a:lnTo>
                    <a:pt x="6574" y="34"/>
                  </a:lnTo>
                  <a:lnTo>
                    <a:pt x="6873" y="75"/>
                  </a:lnTo>
                  <a:lnTo>
                    <a:pt x="7167" y="133"/>
                  </a:lnTo>
                  <a:lnTo>
                    <a:pt x="7455" y="205"/>
                  </a:lnTo>
                  <a:lnTo>
                    <a:pt x="7738" y="293"/>
                  </a:lnTo>
                  <a:lnTo>
                    <a:pt x="8015" y="395"/>
                  </a:lnTo>
                  <a:lnTo>
                    <a:pt x="8286" y="511"/>
                  </a:lnTo>
                  <a:lnTo>
                    <a:pt x="8550" y="641"/>
                  </a:lnTo>
                  <a:lnTo>
                    <a:pt x="8807" y="785"/>
                  </a:lnTo>
                  <a:lnTo>
                    <a:pt x="9057" y="942"/>
                  </a:lnTo>
                  <a:lnTo>
                    <a:pt x="9299" y="1110"/>
                  </a:lnTo>
                  <a:lnTo>
                    <a:pt x="9533" y="1292"/>
                  </a:lnTo>
                  <a:lnTo>
                    <a:pt x="9758" y="1485"/>
                  </a:lnTo>
                  <a:lnTo>
                    <a:pt x="9975" y="1689"/>
                  </a:lnTo>
                  <a:lnTo>
                    <a:pt x="10182" y="1904"/>
                  </a:lnTo>
                  <a:lnTo>
                    <a:pt x="10379" y="2130"/>
                  </a:lnTo>
                  <a:lnTo>
                    <a:pt x="10567" y="2365"/>
                  </a:lnTo>
                  <a:lnTo>
                    <a:pt x="10743" y="2611"/>
                  </a:lnTo>
                  <a:lnTo>
                    <a:pt x="10909" y="2866"/>
                  </a:lnTo>
                  <a:lnTo>
                    <a:pt x="11064" y="3130"/>
                  </a:lnTo>
                  <a:lnTo>
                    <a:pt x="11208" y="3402"/>
                  </a:lnTo>
                  <a:lnTo>
                    <a:pt x="11340" y="3683"/>
                  </a:lnTo>
                  <a:lnTo>
                    <a:pt x="11459" y="3971"/>
                  </a:lnTo>
                  <a:lnTo>
                    <a:pt x="11567" y="4265"/>
                  </a:lnTo>
                  <a:lnTo>
                    <a:pt x="11660" y="4568"/>
                  </a:lnTo>
                  <a:lnTo>
                    <a:pt x="11741" y="4876"/>
                  </a:lnTo>
                  <a:lnTo>
                    <a:pt x="11807" y="5191"/>
                  </a:lnTo>
                  <a:lnTo>
                    <a:pt x="11859" y="5510"/>
                  </a:lnTo>
                  <a:lnTo>
                    <a:pt x="11897" y="5836"/>
                  </a:lnTo>
                  <a:lnTo>
                    <a:pt x="11921" y="6167"/>
                  </a:lnTo>
                  <a:lnTo>
                    <a:pt x="11929" y="6500"/>
                  </a:lnTo>
                  <a:lnTo>
                    <a:pt x="11921" y="6845"/>
                  </a:lnTo>
                  <a:lnTo>
                    <a:pt x="11896" y="7186"/>
                  </a:lnTo>
                  <a:lnTo>
                    <a:pt x="11855" y="7521"/>
                  </a:lnTo>
                  <a:lnTo>
                    <a:pt x="11800" y="7850"/>
                  </a:lnTo>
                  <a:lnTo>
                    <a:pt x="11812" y="7888"/>
                  </a:lnTo>
                  <a:lnTo>
                    <a:pt x="11860" y="7930"/>
                  </a:lnTo>
                  <a:lnTo>
                    <a:pt x="11938" y="7975"/>
                  </a:lnTo>
                  <a:lnTo>
                    <a:pt x="12042" y="8023"/>
                  </a:lnTo>
                  <a:lnTo>
                    <a:pt x="12165" y="8073"/>
                  </a:lnTo>
                  <a:lnTo>
                    <a:pt x="12304" y="8124"/>
                  </a:lnTo>
                  <a:lnTo>
                    <a:pt x="12607" y="8230"/>
                  </a:lnTo>
                  <a:lnTo>
                    <a:pt x="12908" y="8335"/>
                  </a:lnTo>
                  <a:lnTo>
                    <a:pt x="13047" y="8387"/>
                  </a:lnTo>
                  <a:lnTo>
                    <a:pt x="13170" y="8436"/>
                  </a:lnTo>
                  <a:lnTo>
                    <a:pt x="13272" y="8483"/>
                  </a:lnTo>
                  <a:lnTo>
                    <a:pt x="13347" y="8528"/>
                  </a:lnTo>
                  <a:lnTo>
                    <a:pt x="13393" y="8569"/>
                  </a:lnTo>
                  <a:lnTo>
                    <a:pt x="13403" y="8606"/>
                  </a:lnTo>
                  <a:lnTo>
                    <a:pt x="13401" y="8625"/>
                  </a:lnTo>
                  <a:lnTo>
                    <a:pt x="13405" y="8655"/>
                  </a:lnTo>
                  <a:lnTo>
                    <a:pt x="13423" y="8733"/>
                  </a:lnTo>
                  <a:lnTo>
                    <a:pt x="13446" y="8832"/>
                  </a:lnTo>
                  <a:lnTo>
                    <a:pt x="13464" y="8940"/>
                  </a:lnTo>
                  <a:lnTo>
                    <a:pt x="13467" y="9046"/>
                  </a:lnTo>
                  <a:lnTo>
                    <a:pt x="13461" y="9095"/>
                  </a:lnTo>
                  <a:lnTo>
                    <a:pt x="13448" y="9140"/>
                  </a:lnTo>
                  <a:lnTo>
                    <a:pt x="13426" y="9179"/>
                  </a:lnTo>
                  <a:lnTo>
                    <a:pt x="13394" y="9211"/>
                  </a:lnTo>
                  <a:lnTo>
                    <a:pt x="13350" y="9235"/>
                  </a:lnTo>
                  <a:lnTo>
                    <a:pt x="13296" y="9248"/>
                  </a:lnTo>
                  <a:lnTo>
                    <a:pt x="13184" y="9258"/>
                  </a:lnTo>
                  <a:lnTo>
                    <a:pt x="13060" y="9257"/>
                  </a:lnTo>
                  <a:lnTo>
                    <a:pt x="12925" y="9247"/>
                  </a:lnTo>
                  <a:lnTo>
                    <a:pt x="12782" y="9232"/>
                  </a:lnTo>
                  <a:lnTo>
                    <a:pt x="12483" y="9185"/>
                  </a:lnTo>
                  <a:lnTo>
                    <a:pt x="12186" y="9129"/>
                  </a:lnTo>
                  <a:lnTo>
                    <a:pt x="12045" y="9102"/>
                  </a:lnTo>
                  <a:lnTo>
                    <a:pt x="11912" y="9076"/>
                  </a:lnTo>
                  <a:lnTo>
                    <a:pt x="11791" y="9054"/>
                  </a:lnTo>
                  <a:lnTo>
                    <a:pt x="11685" y="9036"/>
                  </a:lnTo>
                  <a:lnTo>
                    <a:pt x="11594" y="9026"/>
                  </a:lnTo>
                  <a:lnTo>
                    <a:pt x="11524" y="9023"/>
                  </a:lnTo>
                  <a:lnTo>
                    <a:pt x="11476" y="9030"/>
                  </a:lnTo>
                  <a:lnTo>
                    <a:pt x="11453" y="9048"/>
                  </a:lnTo>
                  <a:lnTo>
                    <a:pt x="11269" y="9476"/>
                  </a:lnTo>
                  <a:lnTo>
                    <a:pt x="11057" y="9886"/>
                  </a:lnTo>
                  <a:lnTo>
                    <a:pt x="10820" y="10276"/>
                  </a:lnTo>
                  <a:lnTo>
                    <a:pt x="10558" y="10647"/>
                  </a:lnTo>
                  <a:lnTo>
                    <a:pt x="10274" y="10996"/>
                  </a:lnTo>
                  <a:lnTo>
                    <a:pt x="10123" y="11161"/>
                  </a:lnTo>
                  <a:lnTo>
                    <a:pt x="9967" y="11321"/>
                  </a:lnTo>
                  <a:lnTo>
                    <a:pt x="9805" y="11474"/>
                  </a:lnTo>
                  <a:lnTo>
                    <a:pt x="9639" y="11622"/>
                  </a:lnTo>
                  <a:lnTo>
                    <a:pt x="9468" y="11763"/>
                  </a:lnTo>
                  <a:lnTo>
                    <a:pt x="9292" y="11897"/>
                  </a:lnTo>
                  <a:lnTo>
                    <a:pt x="9111" y="12024"/>
                  </a:lnTo>
                  <a:lnTo>
                    <a:pt x="8927" y="12145"/>
                  </a:lnTo>
                  <a:lnTo>
                    <a:pt x="8737" y="12258"/>
                  </a:lnTo>
                  <a:lnTo>
                    <a:pt x="8544" y="12364"/>
                  </a:lnTo>
                  <a:lnTo>
                    <a:pt x="8347" y="12462"/>
                  </a:lnTo>
                  <a:lnTo>
                    <a:pt x="8146" y="12553"/>
                  </a:lnTo>
                  <a:lnTo>
                    <a:pt x="7942" y="12635"/>
                  </a:lnTo>
                  <a:lnTo>
                    <a:pt x="7734" y="12711"/>
                  </a:lnTo>
                  <a:lnTo>
                    <a:pt x="7523" y="12777"/>
                  </a:lnTo>
                  <a:lnTo>
                    <a:pt x="7308" y="12836"/>
                  </a:lnTo>
                  <a:lnTo>
                    <a:pt x="7091" y="12885"/>
                  </a:lnTo>
                  <a:lnTo>
                    <a:pt x="6871" y="12927"/>
                  </a:lnTo>
                  <a:lnTo>
                    <a:pt x="6647" y="12960"/>
                  </a:lnTo>
                  <a:lnTo>
                    <a:pt x="6422" y="12982"/>
                  </a:lnTo>
                  <a:lnTo>
                    <a:pt x="6194" y="12997"/>
                  </a:lnTo>
                  <a:lnTo>
                    <a:pt x="5965" y="13002"/>
                  </a:lnTo>
                  <a:lnTo>
                    <a:pt x="5657" y="12994"/>
                  </a:lnTo>
                  <a:lnTo>
                    <a:pt x="5354" y="12968"/>
                  </a:lnTo>
                  <a:lnTo>
                    <a:pt x="5056" y="12927"/>
                  </a:lnTo>
                  <a:lnTo>
                    <a:pt x="4763" y="12869"/>
                  </a:lnTo>
                  <a:lnTo>
                    <a:pt x="4474" y="12797"/>
                  </a:lnTo>
                  <a:lnTo>
                    <a:pt x="4191" y="12709"/>
                  </a:lnTo>
                  <a:lnTo>
                    <a:pt x="3914" y="12607"/>
                  </a:lnTo>
                  <a:lnTo>
                    <a:pt x="3643" y="12491"/>
                  </a:lnTo>
                  <a:lnTo>
                    <a:pt x="3379" y="12361"/>
                  </a:lnTo>
                  <a:lnTo>
                    <a:pt x="3122" y="12217"/>
                  </a:lnTo>
                  <a:lnTo>
                    <a:pt x="2872" y="12061"/>
                  </a:lnTo>
                  <a:lnTo>
                    <a:pt x="2630" y="11892"/>
                  </a:lnTo>
                  <a:lnTo>
                    <a:pt x="2396" y="11710"/>
                  </a:lnTo>
                  <a:lnTo>
                    <a:pt x="2171" y="11517"/>
                  </a:lnTo>
                  <a:lnTo>
                    <a:pt x="1954" y="11313"/>
                  </a:lnTo>
                  <a:lnTo>
                    <a:pt x="1747" y="11098"/>
                  </a:lnTo>
                  <a:lnTo>
                    <a:pt x="1549" y="10872"/>
                  </a:lnTo>
                  <a:lnTo>
                    <a:pt x="1363" y="10636"/>
                  </a:lnTo>
                  <a:lnTo>
                    <a:pt x="1185" y="10390"/>
                  </a:lnTo>
                  <a:lnTo>
                    <a:pt x="1019" y="10135"/>
                  </a:lnTo>
                  <a:lnTo>
                    <a:pt x="864" y="9872"/>
                  </a:lnTo>
                  <a:lnTo>
                    <a:pt x="720" y="9600"/>
                  </a:lnTo>
                  <a:lnTo>
                    <a:pt x="588" y="9319"/>
                  </a:lnTo>
                  <a:lnTo>
                    <a:pt x="469" y="9031"/>
                  </a:lnTo>
                  <a:lnTo>
                    <a:pt x="363" y="8736"/>
                  </a:lnTo>
                  <a:lnTo>
                    <a:pt x="269" y="8434"/>
                  </a:lnTo>
                  <a:lnTo>
                    <a:pt x="188" y="8126"/>
                  </a:lnTo>
                  <a:lnTo>
                    <a:pt x="122" y="7811"/>
                  </a:lnTo>
                  <a:lnTo>
                    <a:pt x="69" y="7491"/>
                  </a:lnTo>
                  <a:lnTo>
                    <a:pt x="31" y="7166"/>
                  </a:lnTo>
                  <a:lnTo>
                    <a:pt x="8" y="6835"/>
                  </a:lnTo>
                  <a:lnTo>
                    <a:pt x="0" y="6500"/>
                  </a:lnTo>
                </a:path>
              </a:pathLst>
            </a:custGeom>
            <a:noFill/>
            <a:ln w="6350">
              <a:solidFill>
                <a:srgbClr val="000000"/>
              </a:solidFill>
              <a:prstDash val="solid"/>
              <a:round/>
              <a:headEnd/>
              <a:tailEnd/>
            </a:ln>
          </p:spPr>
          <p:txBody>
            <a:bodyPr/>
            <a:lstStyle/>
            <a:p>
              <a:endParaRPr lang="en-US"/>
            </a:p>
          </p:txBody>
        </p:sp>
        <p:sp>
          <p:nvSpPr>
            <p:cNvPr id="144444" name="Freeform 60"/>
            <p:cNvSpPr>
              <a:spLocks/>
            </p:cNvSpPr>
            <p:nvPr/>
          </p:nvSpPr>
          <p:spPr bwMode="auto">
            <a:xfrm>
              <a:off x="3820" y="1745"/>
              <a:ext cx="420" cy="345"/>
            </a:xfrm>
            <a:custGeom>
              <a:avLst/>
              <a:gdLst/>
              <a:ahLst/>
              <a:cxnLst>
                <a:cxn ang="0">
                  <a:pos x="4162" y="3292"/>
                </a:cxn>
                <a:cxn ang="0">
                  <a:pos x="4191" y="3311"/>
                </a:cxn>
                <a:cxn ang="0">
                  <a:pos x="4202" y="3329"/>
                </a:cxn>
                <a:cxn ang="0">
                  <a:pos x="4195" y="3347"/>
                </a:cxn>
                <a:cxn ang="0">
                  <a:pos x="4174" y="3365"/>
                </a:cxn>
                <a:cxn ang="0">
                  <a:pos x="4140" y="3381"/>
                </a:cxn>
                <a:cxn ang="0">
                  <a:pos x="4097" y="3396"/>
                </a:cxn>
                <a:cxn ang="0">
                  <a:pos x="3983" y="3423"/>
                </a:cxn>
                <a:cxn ang="0">
                  <a:pos x="3850" y="3440"/>
                </a:cxn>
                <a:cxn ang="0">
                  <a:pos x="3711" y="3448"/>
                </a:cxn>
                <a:cxn ang="0">
                  <a:pos x="3583" y="3445"/>
                </a:cxn>
                <a:cxn ang="0">
                  <a:pos x="3528" y="3438"/>
                </a:cxn>
                <a:cxn ang="0">
                  <a:pos x="3482" y="3428"/>
                </a:cxn>
                <a:cxn ang="0">
                  <a:pos x="3031" y="3106"/>
                </a:cxn>
                <a:cxn ang="0">
                  <a:pos x="2578" y="2750"/>
                </a:cxn>
                <a:cxn ang="0">
                  <a:pos x="2126" y="2365"/>
                </a:cxn>
                <a:cxn ang="0">
                  <a:pos x="1679" y="1948"/>
                </a:cxn>
                <a:cxn ang="0">
                  <a:pos x="1240" y="1503"/>
                </a:cxn>
                <a:cxn ang="0">
                  <a:pos x="811" y="1029"/>
                </a:cxn>
                <a:cxn ang="0">
                  <a:pos x="397" y="528"/>
                </a:cxn>
                <a:cxn ang="0">
                  <a:pos x="196" y="268"/>
                </a:cxn>
                <a:cxn ang="0">
                  <a:pos x="0" y="0"/>
                </a:cxn>
                <a:cxn ang="0">
                  <a:pos x="196" y="235"/>
                </a:cxn>
                <a:cxn ang="0">
                  <a:pos x="405" y="471"/>
                </a:cxn>
                <a:cxn ang="0">
                  <a:pos x="626" y="705"/>
                </a:cxn>
                <a:cxn ang="0">
                  <a:pos x="860" y="939"/>
                </a:cxn>
                <a:cxn ang="0">
                  <a:pos x="1104" y="1170"/>
                </a:cxn>
                <a:cxn ang="0">
                  <a:pos x="1357" y="1398"/>
                </a:cxn>
                <a:cxn ang="0">
                  <a:pos x="1618" y="1622"/>
                </a:cxn>
                <a:cxn ang="0">
                  <a:pos x="1887" y="1840"/>
                </a:cxn>
                <a:cxn ang="0">
                  <a:pos x="2161" y="2052"/>
                </a:cxn>
                <a:cxn ang="0">
                  <a:pos x="2440" y="2258"/>
                </a:cxn>
                <a:cxn ang="0">
                  <a:pos x="2724" y="2456"/>
                </a:cxn>
                <a:cxn ang="0">
                  <a:pos x="3011" y="2644"/>
                </a:cxn>
                <a:cxn ang="0">
                  <a:pos x="3299" y="2823"/>
                </a:cxn>
                <a:cxn ang="0">
                  <a:pos x="3587" y="2991"/>
                </a:cxn>
                <a:cxn ang="0">
                  <a:pos x="3875" y="3148"/>
                </a:cxn>
                <a:cxn ang="0">
                  <a:pos x="4162" y="3292"/>
                </a:cxn>
              </a:cxnLst>
              <a:rect l="0" t="0" r="r" b="b"/>
              <a:pathLst>
                <a:path w="4202" h="3448">
                  <a:moveTo>
                    <a:pt x="4162" y="3292"/>
                  </a:moveTo>
                  <a:lnTo>
                    <a:pt x="4191" y="3311"/>
                  </a:lnTo>
                  <a:lnTo>
                    <a:pt x="4202" y="3329"/>
                  </a:lnTo>
                  <a:lnTo>
                    <a:pt x="4195" y="3347"/>
                  </a:lnTo>
                  <a:lnTo>
                    <a:pt x="4174" y="3365"/>
                  </a:lnTo>
                  <a:lnTo>
                    <a:pt x="4140" y="3381"/>
                  </a:lnTo>
                  <a:lnTo>
                    <a:pt x="4097" y="3396"/>
                  </a:lnTo>
                  <a:lnTo>
                    <a:pt x="3983" y="3423"/>
                  </a:lnTo>
                  <a:lnTo>
                    <a:pt x="3850" y="3440"/>
                  </a:lnTo>
                  <a:lnTo>
                    <a:pt x="3711" y="3448"/>
                  </a:lnTo>
                  <a:lnTo>
                    <a:pt x="3583" y="3445"/>
                  </a:lnTo>
                  <a:lnTo>
                    <a:pt x="3528" y="3438"/>
                  </a:lnTo>
                  <a:lnTo>
                    <a:pt x="3482" y="3428"/>
                  </a:lnTo>
                  <a:lnTo>
                    <a:pt x="3031" y="3106"/>
                  </a:lnTo>
                  <a:lnTo>
                    <a:pt x="2578" y="2750"/>
                  </a:lnTo>
                  <a:lnTo>
                    <a:pt x="2126" y="2365"/>
                  </a:lnTo>
                  <a:lnTo>
                    <a:pt x="1679" y="1948"/>
                  </a:lnTo>
                  <a:lnTo>
                    <a:pt x="1240" y="1503"/>
                  </a:lnTo>
                  <a:lnTo>
                    <a:pt x="811" y="1029"/>
                  </a:lnTo>
                  <a:lnTo>
                    <a:pt x="397" y="528"/>
                  </a:lnTo>
                  <a:lnTo>
                    <a:pt x="196" y="268"/>
                  </a:lnTo>
                  <a:lnTo>
                    <a:pt x="0" y="0"/>
                  </a:lnTo>
                  <a:lnTo>
                    <a:pt x="196" y="235"/>
                  </a:lnTo>
                  <a:lnTo>
                    <a:pt x="405" y="471"/>
                  </a:lnTo>
                  <a:lnTo>
                    <a:pt x="626" y="705"/>
                  </a:lnTo>
                  <a:lnTo>
                    <a:pt x="860" y="939"/>
                  </a:lnTo>
                  <a:lnTo>
                    <a:pt x="1104" y="1170"/>
                  </a:lnTo>
                  <a:lnTo>
                    <a:pt x="1357" y="1398"/>
                  </a:lnTo>
                  <a:lnTo>
                    <a:pt x="1618" y="1622"/>
                  </a:lnTo>
                  <a:lnTo>
                    <a:pt x="1887" y="1840"/>
                  </a:lnTo>
                  <a:lnTo>
                    <a:pt x="2161" y="2052"/>
                  </a:lnTo>
                  <a:lnTo>
                    <a:pt x="2440" y="2258"/>
                  </a:lnTo>
                  <a:lnTo>
                    <a:pt x="2724" y="2456"/>
                  </a:lnTo>
                  <a:lnTo>
                    <a:pt x="3011" y="2644"/>
                  </a:lnTo>
                  <a:lnTo>
                    <a:pt x="3299" y="2823"/>
                  </a:lnTo>
                  <a:lnTo>
                    <a:pt x="3587" y="2991"/>
                  </a:lnTo>
                  <a:lnTo>
                    <a:pt x="3875" y="3148"/>
                  </a:lnTo>
                  <a:lnTo>
                    <a:pt x="4162" y="3292"/>
                  </a:lnTo>
                  <a:close/>
                </a:path>
              </a:pathLst>
            </a:custGeom>
            <a:solidFill>
              <a:srgbClr val="FFBA7F"/>
            </a:solidFill>
            <a:ln w="9525">
              <a:noFill/>
              <a:round/>
              <a:headEnd/>
              <a:tailEnd/>
            </a:ln>
          </p:spPr>
          <p:txBody>
            <a:bodyPr/>
            <a:lstStyle/>
            <a:p>
              <a:endParaRPr lang="en-US"/>
            </a:p>
          </p:txBody>
        </p:sp>
        <p:sp>
          <p:nvSpPr>
            <p:cNvPr id="144445" name="Freeform 61"/>
            <p:cNvSpPr>
              <a:spLocks/>
            </p:cNvSpPr>
            <p:nvPr/>
          </p:nvSpPr>
          <p:spPr bwMode="auto">
            <a:xfrm>
              <a:off x="3820" y="1745"/>
              <a:ext cx="420" cy="345"/>
            </a:xfrm>
            <a:custGeom>
              <a:avLst/>
              <a:gdLst/>
              <a:ahLst/>
              <a:cxnLst>
                <a:cxn ang="0">
                  <a:pos x="4162" y="3292"/>
                </a:cxn>
                <a:cxn ang="0">
                  <a:pos x="4191" y="3311"/>
                </a:cxn>
                <a:cxn ang="0">
                  <a:pos x="4202" y="3329"/>
                </a:cxn>
                <a:cxn ang="0">
                  <a:pos x="4195" y="3347"/>
                </a:cxn>
                <a:cxn ang="0">
                  <a:pos x="4174" y="3365"/>
                </a:cxn>
                <a:cxn ang="0">
                  <a:pos x="4140" y="3381"/>
                </a:cxn>
                <a:cxn ang="0">
                  <a:pos x="4097" y="3396"/>
                </a:cxn>
                <a:cxn ang="0">
                  <a:pos x="3983" y="3423"/>
                </a:cxn>
                <a:cxn ang="0">
                  <a:pos x="3850" y="3440"/>
                </a:cxn>
                <a:cxn ang="0">
                  <a:pos x="3711" y="3448"/>
                </a:cxn>
                <a:cxn ang="0">
                  <a:pos x="3583" y="3445"/>
                </a:cxn>
                <a:cxn ang="0">
                  <a:pos x="3528" y="3438"/>
                </a:cxn>
                <a:cxn ang="0">
                  <a:pos x="3482" y="3428"/>
                </a:cxn>
                <a:cxn ang="0">
                  <a:pos x="3031" y="3106"/>
                </a:cxn>
                <a:cxn ang="0">
                  <a:pos x="2578" y="2750"/>
                </a:cxn>
                <a:cxn ang="0">
                  <a:pos x="2126" y="2365"/>
                </a:cxn>
                <a:cxn ang="0">
                  <a:pos x="1679" y="1948"/>
                </a:cxn>
                <a:cxn ang="0">
                  <a:pos x="1240" y="1503"/>
                </a:cxn>
                <a:cxn ang="0">
                  <a:pos x="811" y="1029"/>
                </a:cxn>
                <a:cxn ang="0">
                  <a:pos x="397" y="528"/>
                </a:cxn>
                <a:cxn ang="0">
                  <a:pos x="196" y="268"/>
                </a:cxn>
                <a:cxn ang="0">
                  <a:pos x="0" y="0"/>
                </a:cxn>
                <a:cxn ang="0">
                  <a:pos x="196" y="235"/>
                </a:cxn>
                <a:cxn ang="0">
                  <a:pos x="405" y="471"/>
                </a:cxn>
                <a:cxn ang="0">
                  <a:pos x="626" y="705"/>
                </a:cxn>
                <a:cxn ang="0">
                  <a:pos x="860" y="939"/>
                </a:cxn>
                <a:cxn ang="0">
                  <a:pos x="1104" y="1170"/>
                </a:cxn>
                <a:cxn ang="0">
                  <a:pos x="1357" y="1398"/>
                </a:cxn>
                <a:cxn ang="0">
                  <a:pos x="1618" y="1622"/>
                </a:cxn>
                <a:cxn ang="0">
                  <a:pos x="1887" y="1840"/>
                </a:cxn>
                <a:cxn ang="0">
                  <a:pos x="2161" y="2052"/>
                </a:cxn>
                <a:cxn ang="0">
                  <a:pos x="2440" y="2258"/>
                </a:cxn>
                <a:cxn ang="0">
                  <a:pos x="2724" y="2456"/>
                </a:cxn>
                <a:cxn ang="0">
                  <a:pos x="3011" y="2644"/>
                </a:cxn>
                <a:cxn ang="0">
                  <a:pos x="3299" y="2823"/>
                </a:cxn>
                <a:cxn ang="0">
                  <a:pos x="3587" y="2991"/>
                </a:cxn>
                <a:cxn ang="0">
                  <a:pos x="3875" y="3148"/>
                </a:cxn>
                <a:cxn ang="0">
                  <a:pos x="4162" y="3292"/>
                </a:cxn>
              </a:cxnLst>
              <a:rect l="0" t="0" r="r" b="b"/>
              <a:pathLst>
                <a:path w="4202" h="3448">
                  <a:moveTo>
                    <a:pt x="4162" y="3292"/>
                  </a:moveTo>
                  <a:lnTo>
                    <a:pt x="4191" y="3311"/>
                  </a:lnTo>
                  <a:lnTo>
                    <a:pt x="4202" y="3329"/>
                  </a:lnTo>
                  <a:lnTo>
                    <a:pt x="4195" y="3347"/>
                  </a:lnTo>
                  <a:lnTo>
                    <a:pt x="4174" y="3365"/>
                  </a:lnTo>
                  <a:lnTo>
                    <a:pt x="4140" y="3381"/>
                  </a:lnTo>
                  <a:lnTo>
                    <a:pt x="4097" y="3396"/>
                  </a:lnTo>
                  <a:lnTo>
                    <a:pt x="3983" y="3423"/>
                  </a:lnTo>
                  <a:lnTo>
                    <a:pt x="3850" y="3440"/>
                  </a:lnTo>
                  <a:lnTo>
                    <a:pt x="3711" y="3448"/>
                  </a:lnTo>
                  <a:lnTo>
                    <a:pt x="3583" y="3445"/>
                  </a:lnTo>
                  <a:lnTo>
                    <a:pt x="3528" y="3438"/>
                  </a:lnTo>
                  <a:lnTo>
                    <a:pt x="3482" y="3428"/>
                  </a:lnTo>
                  <a:lnTo>
                    <a:pt x="3031" y="3106"/>
                  </a:lnTo>
                  <a:lnTo>
                    <a:pt x="2578" y="2750"/>
                  </a:lnTo>
                  <a:lnTo>
                    <a:pt x="2126" y="2365"/>
                  </a:lnTo>
                  <a:lnTo>
                    <a:pt x="1679" y="1948"/>
                  </a:lnTo>
                  <a:lnTo>
                    <a:pt x="1240" y="1503"/>
                  </a:lnTo>
                  <a:lnTo>
                    <a:pt x="811" y="1029"/>
                  </a:lnTo>
                  <a:lnTo>
                    <a:pt x="397" y="528"/>
                  </a:lnTo>
                  <a:lnTo>
                    <a:pt x="196" y="268"/>
                  </a:lnTo>
                  <a:lnTo>
                    <a:pt x="0" y="0"/>
                  </a:lnTo>
                  <a:lnTo>
                    <a:pt x="196" y="235"/>
                  </a:lnTo>
                  <a:lnTo>
                    <a:pt x="405" y="471"/>
                  </a:lnTo>
                  <a:lnTo>
                    <a:pt x="626" y="705"/>
                  </a:lnTo>
                  <a:lnTo>
                    <a:pt x="860" y="939"/>
                  </a:lnTo>
                  <a:lnTo>
                    <a:pt x="1104" y="1170"/>
                  </a:lnTo>
                  <a:lnTo>
                    <a:pt x="1357" y="1398"/>
                  </a:lnTo>
                  <a:lnTo>
                    <a:pt x="1618" y="1622"/>
                  </a:lnTo>
                  <a:lnTo>
                    <a:pt x="1887" y="1840"/>
                  </a:lnTo>
                  <a:lnTo>
                    <a:pt x="2161" y="2052"/>
                  </a:lnTo>
                  <a:lnTo>
                    <a:pt x="2440" y="2258"/>
                  </a:lnTo>
                  <a:lnTo>
                    <a:pt x="2724" y="2456"/>
                  </a:lnTo>
                  <a:lnTo>
                    <a:pt x="3011" y="2644"/>
                  </a:lnTo>
                  <a:lnTo>
                    <a:pt x="3299" y="2823"/>
                  </a:lnTo>
                  <a:lnTo>
                    <a:pt x="3587" y="2991"/>
                  </a:lnTo>
                  <a:lnTo>
                    <a:pt x="3875" y="3148"/>
                  </a:lnTo>
                  <a:lnTo>
                    <a:pt x="4162" y="3292"/>
                  </a:lnTo>
                </a:path>
              </a:pathLst>
            </a:custGeom>
            <a:noFill/>
            <a:ln w="6350">
              <a:solidFill>
                <a:srgbClr val="000000"/>
              </a:solidFill>
              <a:prstDash val="solid"/>
              <a:round/>
              <a:headEnd/>
              <a:tailEnd/>
            </a:ln>
          </p:spPr>
          <p:txBody>
            <a:bodyPr/>
            <a:lstStyle/>
            <a:p>
              <a:endParaRPr lang="en-US"/>
            </a:p>
          </p:txBody>
        </p:sp>
        <p:sp>
          <p:nvSpPr>
            <p:cNvPr id="144446" name="Freeform 62"/>
            <p:cNvSpPr>
              <a:spLocks/>
            </p:cNvSpPr>
            <p:nvPr/>
          </p:nvSpPr>
          <p:spPr bwMode="auto">
            <a:xfrm>
              <a:off x="3798" y="712"/>
              <a:ext cx="398" cy="437"/>
            </a:xfrm>
            <a:custGeom>
              <a:avLst/>
              <a:gdLst/>
              <a:ahLst/>
              <a:cxnLst>
                <a:cxn ang="0">
                  <a:pos x="0" y="4372"/>
                </a:cxn>
                <a:cxn ang="0">
                  <a:pos x="110" y="4120"/>
                </a:cxn>
                <a:cxn ang="0">
                  <a:pos x="237" y="3864"/>
                </a:cxn>
                <a:cxn ang="0">
                  <a:pos x="380" y="3604"/>
                </a:cxn>
                <a:cxn ang="0">
                  <a:pos x="537" y="3341"/>
                </a:cxn>
                <a:cxn ang="0">
                  <a:pos x="709" y="3075"/>
                </a:cxn>
                <a:cxn ang="0">
                  <a:pos x="894" y="2806"/>
                </a:cxn>
                <a:cxn ang="0">
                  <a:pos x="1092" y="2536"/>
                </a:cxn>
                <a:cxn ang="0">
                  <a:pos x="1302" y="2263"/>
                </a:cxn>
                <a:cxn ang="0">
                  <a:pos x="1524" y="1990"/>
                </a:cxn>
                <a:cxn ang="0">
                  <a:pos x="1754" y="1715"/>
                </a:cxn>
                <a:cxn ang="0">
                  <a:pos x="2245" y="1165"/>
                </a:cxn>
                <a:cxn ang="0">
                  <a:pos x="2769" y="617"/>
                </a:cxn>
                <a:cxn ang="0">
                  <a:pos x="3320" y="72"/>
                </a:cxn>
                <a:cxn ang="0">
                  <a:pos x="3406" y="42"/>
                </a:cxn>
                <a:cxn ang="0">
                  <a:pos x="3521" y="19"/>
                </a:cxn>
                <a:cxn ang="0">
                  <a:pos x="3645" y="5"/>
                </a:cxn>
                <a:cxn ang="0">
                  <a:pos x="3768" y="0"/>
                </a:cxn>
                <a:cxn ang="0">
                  <a:pos x="3874" y="3"/>
                </a:cxn>
                <a:cxn ang="0">
                  <a:pos x="3916" y="8"/>
                </a:cxn>
                <a:cxn ang="0">
                  <a:pos x="3947" y="16"/>
                </a:cxn>
                <a:cxn ang="0">
                  <a:pos x="3969" y="27"/>
                </a:cxn>
                <a:cxn ang="0">
                  <a:pos x="3976" y="39"/>
                </a:cxn>
                <a:cxn ang="0">
                  <a:pos x="3969" y="55"/>
                </a:cxn>
                <a:cxn ang="0">
                  <a:pos x="3945" y="72"/>
                </a:cxn>
                <a:cxn ang="0">
                  <a:pos x="3609" y="289"/>
                </a:cxn>
                <a:cxn ang="0">
                  <a:pos x="3280" y="537"/>
                </a:cxn>
                <a:cxn ang="0">
                  <a:pos x="2956" y="810"/>
                </a:cxn>
                <a:cxn ang="0">
                  <a:pos x="2640" y="1104"/>
                </a:cxn>
                <a:cxn ang="0">
                  <a:pos x="2333" y="1414"/>
                </a:cxn>
                <a:cxn ang="0">
                  <a:pos x="2037" y="1735"/>
                </a:cxn>
                <a:cxn ang="0">
                  <a:pos x="1752" y="2060"/>
                </a:cxn>
                <a:cxn ang="0">
                  <a:pos x="1483" y="2386"/>
                </a:cxn>
                <a:cxn ang="0">
                  <a:pos x="1228" y="2706"/>
                </a:cxn>
                <a:cxn ang="0">
                  <a:pos x="990" y="3017"/>
                </a:cxn>
                <a:cxn ang="0">
                  <a:pos x="770" y="3311"/>
                </a:cxn>
                <a:cxn ang="0">
                  <a:pos x="571" y="3586"/>
                </a:cxn>
                <a:cxn ang="0">
                  <a:pos x="478" y="3714"/>
                </a:cxn>
                <a:cxn ang="0">
                  <a:pos x="392" y="3834"/>
                </a:cxn>
                <a:cxn ang="0">
                  <a:pos x="311" y="3947"/>
                </a:cxn>
                <a:cxn ang="0">
                  <a:pos x="236" y="4051"/>
                </a:cxn>
                <a:cxn ang="0">
                  <a:pos x="168" y="4146"/>
                </a:cxn>
                <a:cxn ang="0">
                  <a:pos x="105" y="4232"/>
                </a:cxn>
                <a:cxn ang="0">
                  <a:pos x="49" y="4307"/>
                </a:cxn>
                <a:cxn ang="0">
                  <a:pos x="0" y="4372"/>
                </a:cxn>
              </a:cxnLst>
              <a:rect l="0" t="0" r="r" b="b"/>
              <a:pathLst>
                <a:path w="3976" h="4372">
                  <a:moveTo>
                    <a:pt x="0" y="4372"/>
                  </a:moveTo>
                  <a:lnTo>
                    <a:pt x="110" y="4120"/>
                  </a:lnTo>
                  <a:lnTo>
                    <a:pt x="237" y="3864"/>
                  </a:lnTo>
                  <a:lnTo>
                    <a:pt x="380" y="3604"/>
                  </a:lnTo>
                  <a:lnTo>
                    <a:pt x="537" y="3341"/>
                  </a:lnTo>
                  <a:lnTo>
                    <a:pt x="709" y="3075"/>
                  </a:lnTo>
                  <a:lnTo>
                    <a:pt x="894" y="2806"/>
                  </a:lnTo>
                  <a:lnTo>
                    <a:pt x="1092" y="2536"/>
                  </a:lnTo>
                  <a:lnTo>
                    <a:pt x="1302" y="2263"/>
                  </a:lnTo>
                  <a:lnTo>
                    <a:pt x="1524" y="1990"/>
                  </a:lnTo>
                  <a:lnTo>
                    <a:pt x="1754" y="1715"/>
                  </a:lnTo>
                  <a:lnTo>
                    <a:pt x="2245" y="1165"/>
                  </a:lnTo>
                  <a:lnTo>
                    <a:pt x="2769" y="617"/>
                  </a:lnTo>
                  <a:lnTo>
                    <a:pt x="3320" y="72"/>
                  </a:lnTo>
                  <a:lnTo>
                    <a:pt x="3406" y="42"/>
                  </a:lnTo>
                  <a:lnTo>
                    <a:pt x="3521" y="19"/>
                  </a:lnTo>
                  <a:lnTo>
                    <a:pt x="3645" y="5"/>
                  </a:lnTo>
                  <a:lnTo>
                    <a:pt x="3768" y="0"/>
                  </a:lnTo>
                  <a:lnTo>
                    <a:pt x="3874" y="3"/>
                  </a:lnTo>
                  <a:lnTo>
                    <a:pt x="3916" y="8"/>
                  </a:lnTo>
                  <a:lnTo>
                    <a:pt x="3947" y="16"/>
                  </a:lnTo>
                  <a:lnTo>
                    <a:pt x="3969" y="27"/>
                  </a:lnTo>
                  <a:lnTo>
                    <a:pt x="3976" y="39"/>
                  </a:lnTo>
                  <a:lnTo>
                    <a:pt x="3969" y="55"/>
                  </a:lnTo>
                  <a:lnTo>
                    <a:pt x="3945" y="72"/>
                  </a:lnTo>
                  <a:lnTo>
                    <a:pt x="3609" y="289"/>
                  </a:lnTo>
                  <a:lnTo>
                    <a:pt x="3280" y="537"/>
                  </a:lnTo>
                  <a:lnTo>
                    <a:pt x="2956" y="810"/>
                  </a:lnTo>
                  <a:lnTo>
                    <a:pt x="2640" y="1104"/>
                  </a:lnTo>
                  <a:lnTo>
                    <a:pt x="2333" y="1414"/>
                  </a:lnTo>
                  <a:lnTo>
                    <a:pt x="2037" y="1735"/>
                  </a:lnTo>
                  <a:lnTo>
                    <a:pt x="1752" y="2060"/>
                  </a:lnTo>
                  <a:lnTo>
                    <a:pt x="1483" y="2386"/>
                  </a:lnTo>
                  <a:lnTo>
                    <a:pt x="1228" y="2706"/>
                  </a:lnTo>
                  <a:lnTo>
                    <a:pt x="990" y="3017"/>
                  </a:lnTo>
                  <a:lnTo>
                    <a:pt x="770" y="3311"/>
                  </a:lnTo>
                  <a:lnTo>
                    <a:pt x="571" y="3586"/>
                  </a:lnTo>
                  <a:lnTo>
                    <a:pt x="478" y="3714"/>
                  </a:lnTo>
                  <a:lnTo>
                    <a:pt x="392" y="3834"/>
                  </a:lnTo>
                  <a:lnTo>
                    <a:pt x="311" y="3947"/>
                  </a:lnTo>
                  <a:lnTo>
                    <a:pt x="236" y="4051"/>
                  </a:lnTo>
                  <a:lnTo>
                    <a:pt x="168" y="4146"/>
                  </a:lnTo>
                  <a:lnTo>
                    <a:pt x="105" y="4232"/>
                  </a:lnTo>
                  <a:lnTo>
                    <a:pt x="49" y="4307"/>
                  </a:lnTo>
                  <a:lnTo>
                    <a:pt x="0" y="4372"/>
                  </a:lnTo>
                  <a:close/>
                </a:path>
              </a:pathLst>
            </a:custGeom>
            <a:solidFill>
              <a:srgbClr val="FFBA7F"/>
            </a:solidFill>
            <a:ln w="9525">
              <a:noFill/>
              <a:round/>
              <a:headEnd/>
              <a:tailEnd/>
            </a:ln>
          </p:spPr>
          <p:txBody>
            <a:bodyPr/>
            <a:lstStyle/>
            <a:p>
              <a:endParaRPr lang="en-US"/>
            </a:p>
          </p:txBody>
        </p:sp>
        <p:sp>
          <p:nvSpPr>
            <p:cNvPr id="144447" name="Freeform 63"/>
            <p:cNvSpPr>
              <a:spLocks/>
            </p:cNvSpPr>
            <p:nvPr/>
          </p:nvSpPr>
          <p:spPr bwMode="auto">
            <a:xfrm>
              <a:off x="3798" y="712"/>
              <a:ext cx="398" cy="437"/>
            </a:xfrm>
            <a:custGeom>
              <a:avLst/>
              <a:gdLst/>
              <a:ahLst/>
              <a:cxnLst>
                <a:cxn ang="0">
                  <a:pos x="0" y="4372"/>
                </a:cxn>
                <a:cxn ang="0">
                  <a:pos x="110" y="4120"/>
                </a:cxn>
                <a:cxn ang="0">
                  <a:pos x="237" y="3864"/>
                </a:cxn>
                <a:cxn ang="0">
                  <a:pos x="380" y="3604"/>
                </a:cxn>
                <a:cxn ang="0">
                  <a:pos x="537" y="3341"/>
                </a:cxn>
                <a:cxn ang="0">
                  <a:pos x="709" y="3075"/>
                </a:cxn>
                <a:cxn ang="0">
                  <a:pos x="894" y="2806"/>
                </a:cxn>
                <a:cxn ang="0">
                  <a:pos x="1092" y="2536"/>
                </a:cxn>
                <a:cxn ang="0">
                  <a:pos x="1302" y="2263"/>
                </a:cxn>
                <a:cxn ang="0">
                  <a:pos x="1524" y="1990"/>
                </a:cxn>
                <a:cxn ang="0">
                  <a:pos x="1754" y="1715"/>
                </a:cxn>
                <a:cxn ang="0">
                  <a:pos x="2245" y="1165"/>
                </a:cxn>
                <a:cxn ang="0">
                  <a:pos x="2769" y="617"/>
                </a:cxn>
                <a:cxn ang="0">
                  <a:pos x="3320" y="72"/>
                </a:cxn>
                <a:cxn ang="0">
                  <a:pos x="3406" y="42"/>
                </a:cxn>
                <a:cxn ang="0">
                  <a:pos x="3521" y="19"/>
                </a:cxn>
                <a:cxn ang="0">
                  <a:pos x="3645" y="5"/>
                </a:cxn>
                <a:cxn ang="0">
                  <a:pos x="3768" y="0"/>
                </a:cxn>
                <a:cxn ang="0">
                  <a:pos x="3874" y="3"/>
                </a:cxn>
                <a:cxn ang="0">
                  <a:pos x="3916" y="8"/>
                </a:cxn>
                <a:cxn ang="0">
                  <a:pos x="3947" y="16"/>
                </a:cxn>
                <a:cxn ang="0">
                  <a:pos x="3969" y="27"/>
                </a:cxn>
                <a:cxn ang="0">
                  <a:pos x="3976" y="39"/>
                </a:cxn>
                <a:cxn ang="0">
                  <a:pos x="3969" y="55"/>
                </a:cxn>
                <a:cxn ang="0">
                  <a:pos x="3945" y="72"/>
                </a:cxn>
                <a:cxn ang="0">
                  <a:pos x="3609" y="289"/>
                </a:cxn>
                <a:cxn ang="0">
                  <a:pos x="3280" y="537"/>
                </a:cxn>
                <a:cxn ang="0">
                  <a:pos x="2956" y="810"/>
                </a:cxn>
                <a:cxn ang="0">
                  <a:pos x="2640" y="1104"/>
                </a:cxn>
                <a:cxn ang="0">
                  <a:pos x="2333" y="1414"/>
                </a:cxn>
                <a:cxn ang="0">
                  <a:pos x="2037" y="1735"/>
                </a:cxn>
                <a:cxn ang="0">
                  <a:pos x="1752" y="2060"/>
                </a:cxn>
                <a:cxn ang="0">
                  <a:pos x="1483" y="2386"/>
                </a:cxn>
                <a:cxn ang="0">
                  <a:pos x="1228" y="2706"/>
                </a:cxn>
                <a:cxn ang="0">
                  <a:pos x="990" y="3017"/>
                </a:cxn>
                <a:cxn ang="0">
                  <a:pos x="770" y="3311"/>
                </a:cxn>
                <a:cxn ang="0">
                  <a:pos x="571" y="3586"/>
                </a:cxn>
                <a:cxn ang="0">
                  <a:pos x="478" y="3714"/>
                </a:cxn>
                <a:cxn ang="0">
                  <a:pos x="392" y="3834"/>
                </a:cxn>
                <a:cxn ang="0">
                  <a:pos x="311" y="3947"/>
                </a:cxn>
                <a:cxn ang="0">
                  <a:pos x="236" y="4051"/>
                </a:cxn>
                <a:cxn ang="0">
                  <a:pos x="168" y="4146"/>
                </a:cxn>
                <a:cxn ang="0">
                  <a:pos x="105" y="4232"/>
                </a:cxn>
                <a:cxn ang="0">
                  <a:pos x="49" y="4307"/>
                </a:cxn>
                <a:cxn ang="0">
                  <a:pos x="0" y="4372"/>
                </a:cxn>
              </a:cxnLst>
              <a:rect l="0" t="0" r="r" b="b"/>
              <a:pathLst>
                <a:path w="3976" h="4372">
                  <a:moveTo>
                    <a:pt x="0" y="4372"/>
                  </a:moveTo>
                  <a:lnTo>
                    <a:pt x="110" y="4120"/>
                  </a:lnTo>
                  <a:lnTo>
                    <a:pt x="237" y="3864"/>
                  </a:lnTo>
                  <a:lnTo>
                    <a:pt x="380" y="3604"/>
                  </a:lnTo>
                  <a:lnTo>
                    <a:pt x="537" y="3341"/>
                  </a:lnTo>
                  <a:lnTo>
                    <a:pt x="709" y="3075"/>
                  </a:lnTo>
                  <a:lnTo>
                    <a:pt x="894" y="2806"/>
                  </a:lnTo>
                  <a:lnTo>
                    <a:pt x="1092" y="2536"/>
                  </a:lnTo>
                  <a:lnTo>
                    <a:pt x="1302" y="2263"/>
                  </a:lnTo>
                  <a:lnTo>
                    <a:pt x="1524" y="1990"/>
                  </a:lnTo>
                  <a:lnTo>
                    <a:pt x="1754" y="1715"/>
                  </a:lnTo>
                  <a:lnTo>
                    <a:pt x="2245" y="1165"/>
                  </a:lnTo>
                  <a:lnTo>
                    <a:pt x="2769" y="617"/>
                  </a:lnTo>
                  <a:lnTo>
                    <a:pt x="3320" y="72"/>
                  </a:lnTo>
                  <a:lnTo>
                    <a:pt x="3406" y="42"/>
                  </a:lnTo>
                  <a:lnTo>
                    <a:pt x="3521" y="19"/>
                  </a:lnTo>
                  <a:lnTo>
                    <a:pt x="3645" y="5"/>
                  </a:lnTo>
                  <a:lnTo>
                    <a:pt x="3768" y="0"/>
                  </a:lnTo>
                  <a:lnTo>
                    <a:pt x="3874" y="3"/>
                  </a:lnTo>
                  <a:lnTo>
                    <a:pt x="3916" y="8"/>
                  </a:lnTo>
                  <a:lnTo>
                    <a:pt x="3947" y="16"/>
                  </a:lnTo>
                  <a:lnTo>
                    <a:pt x="3969" y="27"/>
                  </a:lnTo>
                  <a:lnTo>
                    <a:pt x="3976" y="39"/>
                  </a:lnTo>
                  <a:lnTo>
                    <a:pt x="3969" y="55"/>
                  </a:lnTo>
                  <a:lnTo>
                    <a:pt x="3945" y="72"/>
                  </a:lnTo>
                  <a:lnTo>
                    <a:pt x="3609" y="289"/>
                  </a:lnTo>
                  <a:lnTo>
                    <a:pt x="3280" y="537"/>
                  </a:lnTo>
                  <a:lnTo>
                    <a:pt x="2956" y="810"/>
                  </a:lnTo>
                  <a:lnTo>
                    <a:pt x="2640" y="1104"/>
                  </a:lnTo>
                  <a:lnTo>
                    <a:pt x="2333" y="1414"/>
                  </a:lnTo>
                  <a:lnTo>
                    <a:pt x="2037" y="1735"/>
                  </a:lnTo>
                  <a:lnTo>
                    <a:pt x="1752" y="2060"/>
                  </a:lnTo>
                  <a:lnTo>
                    <a:pt x="1483" y="2386"/>
                  </a:lnTo>
                  <a:lnTo>
                    <a:pt x="1228" y="2706"/>
                  </a:lnTo>
                  <a:lnTo>
                    <a:pt x="990" y="3017"/>
                  </a:lnTo>
                  <a:lnTo>
                    <a:pt x="770" y="3311"/>
                  </a:lnTo>
                  <a:lnTo>
                    <a:pt x="571" y="3586"/>
                  </a:lnTo>
                  <a:lnTo>
                    <a:pt x="478" y="3714"/>
                  </a:lnTo>
                  <a:lnTo>
                    <a:pt x="392" y="3834"/>
                  </a:lnTo>
                  <a:lnTo>
                    <a:pt x="311" y="3947"/>
                  </a:lnTo>
                  <a:lnTo>
                    <a:pt x="236" y="4051"/>
                  </a:lnTo>
                  <a:lnTo>
                    <a:pt x="168" y="4146"/>
                  </a:lnTo>
                  <a:lnTo>
                    <a:pt x="105" y="4232"/>
                  </a:lnTo>
                  <a:lnTo>
                    <a:pt x="49" y="4307"/>
                  </a:lnTo>
                  <a:lnTo>
                    <a:pt x="0" y="4372"/>
                  </a:lnTo>
                </a:path>
              </a:pathLst>
            </a:custGeom>
            <a:noFill/>
            <a:ln w="6350">
              <a:solidFill>
                <a:srgbClr val="000000"/>
              </a:solidFill>
              <a:prstDash val="solid"/>
              <a:round/>
              <a:headEnd/>
              <a:tailEnd/>
            </a:ln>
          </p:spPr>
          <p:txBody>
            <a:bodyPr/>
            <a:lstStyle/>
            <a:p>
              <a:endParaRPr lang="en-US"/>
            </a:p>
          </p:txBody>
        </p:sp>
        <p:sp>
          <p:nvSpPr>
            <p:cNvPr id="144448" name="Freeform 64"/>
            <p:cNvSpPr>
              <a:spLocks/>
            </p:cNvSpPr>
            <p:nvPr/>
          </p:nvSpPr>
          <p:spPr bwMode="auto">
            <a:xfrm>
              <a:off x="3786" y="1649"/>
              <a:ext cx="848" cy="520"/>
            </a:xfrm>
            <a:custGeom>
              <a:avLst/>
              <a:gdLst/>
              <a:ahLst/>
              <a:cxnLst>
                <a:cxn ang="0">
                  <a:pos x="356" y="478"/>
                </a:cxn>
                <a:cxn ang="0">
                  <a:pos x="1086" y="1368"/>
                </a:cxn>
                <a:cxn ang="0">
                  <a:pos x="1666" y="1973"/>
                </a:cxn>
                <a:cxn ang="0">
                  <a:pos x="2075" y="2343"/>
                </a:cxn>
                <a:cxn ang="0">
                  <a:pos x="2506" y="2686"/>
                </a:cxn>
                <a:cxn ang="0">
                  <a:pos x="2964" y="2999"/>
                </a:cxn>
                <a:cxn ang="0">
                  <a:pos x="3453" y="3281"/>
                </a:cxn>
                <a:cxn ang="0">
                  <a:pos x="3975" y="3532"/>
                </a:cxn>
                <a:cxn ang="0">
                  <a:pos x="4536" y="3748"/>
                </a:cxn>
                <a:cxn ang="0">
                  <a:pos x="5139" y="3930"/>
                </a:cxn>
                <a:cxn ang="0">
                  <a:pos x="5788" y="4075"/>
                </a:cxn>
                <a:cxn ang="0">
                  <a:pos x="6487" y="4182"/>
                </a:cxn>
                <a:cxn ang="0">
                  <a:pos x="7240" y="4249"/>
                </a:cxn>
                <a:cxn ang="0">
                  <a:pos x="8051" y="4276"/>
                </a:cxn>
                <a:cxn ang="0">
                  <a:pos x="8478" y="4353"/>
                </a:cxn>
                <a:cxn ang="0">
                  <a:pos x="8425" y="4520"/>
                </a:cxn>
                <a:cxn ang="0">
                  <a:pos x="8316" y="4686"/>
                </a:cxn>
                <a:cxn ang="0">
                  <a:pos x="8162" y="4845"/>
                </a:cxn>
                <a:cxn ang="0">
                  <a:pos x="7976" y="4986"/>
                </a:cxn>
                <a:cxn ang="0">
                  <a:pos x="7666" y="5142"/>
                </a:cxn>
                <a:cxn ang="0">
                  <a:pos x="7455" y="5196"/>
                </a:cxn>
                <a:cxn ang="0">
                  <a:pos x="7255" y="5199"/>
                </a:cxn>
                <a:cxn ang="0">
                  <a:pos x="6733" y="5102"/>
                </a:cxn>
                <a:cxn ang="0">
                  <a:pos x="6182" y="4954"/>
                </a:cxn>
                <a:cxn ang="0">
                  <a:pos x="5611" y="4761"/>
                </a:cxn>
                <a:cxn ang="0">
                  <a:pos x="5027" y="4524"/>
                </a:cxn>
                <a:cxn ang="0">
                  <a:pos x="3855" y="3943"/>
                </a:cxn>
                <a:cxn ang="0">
                  <a:pos x="3003" y="3429"/>
                </a:cxn>
                <a:cxn ang="0">
                  <a:pos x="2463" y="3057"/>
                </a:cxn>
                <a:cxn ang="0">
                  <a:pos x="1956" y="2668"/>
                </a:cxn>
                <a:cxn ang="0">
                  <a:pos x="1488" y="2264"/>
                </a:cxn>
                <a:cxn ang="0">
                  <a:pos x="1070" y="1852"/>
                </a:cxn>
                <a:cxn ang="0">
                  <a:pos x="708" y="1435"/>
                </a:cxn>
                <a:cxn ang="0">
                  <a:pos x="410" y="1017"/>
                </a:cxn>
                <a:cxn ang="0">
                  <a:pos x="184" y="603"/>
                </a:cxn>
                <a:cxn ang="0">
                  <a:pos x="40" y="198"/>
                </a:cxn>
              </a:cxnLst>
              <a:rect l="0" t="0" r="r" b="b"/>
              <a:pathLst>
                <a:path w="8479" h="5204">
                  <a:moveTo>
                    <a:pt x="0" y="0"/>
                  </a:moveTo>
                  <a:lnTo>
                    <a:pt x="356" y="478"/>
                  </a:lnTo>
                  <a:lnTo>
                    <a:pt x="717" y="935"/>
                  </a:lnTo>
                  <a:lnTo>
                    <a:pt x="1086" y="1368"/>
                  </a:lnTo>
                  <a:lnTo>
                    <a:pt x="1469" y="1778"/>
                  </a:lnTo>
                  <a:lnTo>
                    <a:pt x="1666" y="1973"/>
                  </a:lnTo>
                  <a:lnTo>
                    <a:pt x="1868" y="2161"/>
                  </a:lnTo>
                  <a:lnTo>
                    <a:pt x="2075" y="2343"/>
                  </a:lnTo>
                  <a:lnTo>
                    <a:pt x="2287" y="2519"/>
                  </a:lnTo>
                  <a:lnTo>
                    <a:pt x="2506" y="2686"/>
                  </a:lnTo>
                  <a:lnTo>
                    <a:pt x="2731" y="2846"/>
                  </a:lnTo>
                  <a:lnTo>
                    <a:pt x="2964" y="2999"/>
                  </a:lnTo>
                  <a:lnTo>
                    <a:pt x="3205" y="3144"/>
                  </a:lnTo>
                  <a:lnTo>
                    <a:pt x="3453" y="3281"/>
                  </a:lnTo>
                  <a:lnTo>
                    <a:pt x="3709" y="3410"/>
                  </a:lnTo>
                  <a:lnTo>
                    <a:pt x="3975" y="3532"/>
                  </a:lnTo>
                  <a:lnTo>
                    <a:pt x="4251" y="3644"/>
                  </a:lnTo>
                  <a:lnTo>
                    <a:pt x="4536" y="3748"/>
                  </a:lnTo>
                  <a:lnTo>
                    <a:pt x="4832" y="3843"/>
                  </a:lnTo>
                  <a:lnTo>
                    <a:pt x="5139" y="3930"/>
                  </a:lnTo>
                  <a:lnTo>
                    <a:pt x="5458" y="4006"/>
                  </a:lnTo>
                  <a:lnTo>
                    <a:pt x="5788" y="4075"/>
                  </a:lnTo>
                  <a:lnTo>
                    <a:pt x="6131" y="4133"/>
                  </a:lnTo>
                  <a:lnTo>
                    <a:pt x="6487" y="4182"/>
                  </a:lnTo>
                  <a:lnTo>
                    <a:pt x="6857" y="4221"/>
                  </a:lnTo>
                  <a:lnTo>
                    <a:pt x="7240" y="4249"/>
                  </a:lnTo>
                  <a:lnTo>
                    <a:pt x="7638" y="4268"/>
                  </a:lnTo>
                  <a:lnTo>
                    <a:pt x="8051" y="4276"/>
                  </a:lnTo>
                  <a:lnTo>
                    <a:pt x="8479" y="4274"/>
                  </a:lnTo>
                  <a:lnTo>
                    <a:pt x="8478" y="4353"/>
                  </a:lnTo>
                  <a:lnTo>
                    <a:pt x="8460" y="4435"/>
                  </a:lnTo>
                  <a:lnTo>
                    <a:pt x="8425" y="4520"/>
                  </a:lnTo>
                  <a:lnTo>
                    <a:pt x="8377" y="4603"/>
                  </a:lnTo>
                  <a:lnTo>
                    <a:pt x="8316" y="4686"/>
                  </a:lnTo>
                  <a:lnTo>
                    <a:pt x="8243" y="4768"/>
                  </a:lnTo>
                  <a:lnTo>
                    <a:pt x="8162" y="4845"/>
                  </a:lnTo>
                  <a:lnTo>
                    <a:pt x="8072" y="4918"/>
                  </a:lnTo>
                  <a:lnTo>
                    <a:pt x="7976" y="4986"/>
                  </a:lnTo>
                  <a:lnTo>
                    <a:pt x="7875" y="5046"/>
                  </a:lnTo>
                  <a:lnTo>
                    <a:pt x="7666" y="5142"/>
                  </a:lnTo>
                  <a:lnTo>
                    <a:pt x="7560" y="5175"/>
                  </a:lnTo>
                  <a:lnTo>
                    <a:pt x="7455" y="5196"/>
                  </a:lnTo>
                  <a:lnTo>
                    <a:pt x="7353" y="5204"/>
                  </a:lnTo>
                  <a:lnTo>
                    <a:pt x="7255" y="5199"/>
                  </a:lnTo>
                  <a:lnTo>
                    <a:pt x="6998" y="5157"/>
                  </a:lnTo>
                  <a:lnTo>
                    <a:pt x="6733" y="5102"/>
                  </a:lnTo>
                  <a:lnTo>
                    <a:pt x="6461" y="5034"/>
                  </a:lnTo>
                  <a:lnTo>
                    <a:pt x="6182" y="4954"/>
                  </a:lnTo>
                  <a:lnTo>
                    <a:pt x="5899" y="4863"/>
                  </a:lnTo>
                  <a:lnTo>
                    <a:pt x="5611" y="4761"/>
                  </a:lnTo>
                  <a:lnTo>
                    <a:pt x="5320" y="4647"/>
                  </a:lnTo>
                  <a:lnTo>
                    <a:pt x="5027" y="4524"/>
                  </a:lnTo>
                  <a:lnTo>
                    <a:pt x="4439" y="4250"/>
                  </a:lnTo>
                  <a:lnTo>
                    <a:pt x="3855" y="3943"/>
                  </a:lnTo>
                  <a:lnTo>
                    <a:pt x="3282" y="3606"/>
                  </a:lnTo>
                  <a:lnTo>
                    <a:pt x="3003" y="3429"/>
                  </a:lnTo>
                  <a:lnTo>
                    <a:pt x="2729" y="3245"/>
                  </a:lnTo>
                  <a:lnTo>
                    <a:pt x="2463" y="3057"/>
                  </a:lnTo>
                  <a:lnTo>
                    <a:pt x="2205" y="2864"/>
                  </a:lnTo>
                  <a:lnTo>
                    <a:pt x="1956" y="2668"/>
                  </a:lnTo>
                  <a:lnTo>
                    <a:pt x="1717" y="2467"/>
                  </a:lnTo>
                  <a:lnTo>
                    <a:pt x="1488" y="2264"/>
                  </a:lnTo>
                  <a:lnTo>
                    <a:pt x="1273" y="2059"/>
                  </a:lnTo>
                  <a:lnTo>
                    <a:pt x="1070" y="1852"/>
                  </a:lnTo>
                  <a:lnTo>
                    <a:pt x="881" y="1644"/>
                  </a:lnTo>
                  <a:lnTo>
                    <a:pt x="708" y="1435"/>
                  </a:lnTo>
                  <a:lnTo>
                    <a:pt x="550" y="1226"/>
                  </a:lnTo>
                  <a:lnTo>
                    <a:pt x="410" y="1017"/>
                  </a:lnTo>
                  <a:lnTo>
                    <a:pt x="287" y="809"/>
                  </a:lnTo>
                  <a:lnTo>
                    <a:pt x="184" y="603"/>
                  </a:lnTo>
                  <a:lnTo>
                    <a:pt x="102" y="399"/>
                  </a:lnTo>
                  <a:lnTo>
                    <a:pt x="40" y="198"/>
                  </a:lnTo>
                  <a:lnTo>
                    <a:pt x="0" y="0"/>
                  </a:lnTo>
                  <a:close/>
                </a:path>
              </a:pathLst>
            </a:custGeom>
            <a:solidFill>
              <a:srgbClr val="C9A0AF"/>
            </a:solidFill>
            <a:ln w="9525">
              <a:noFill/>
              <a:round/>
              <a:headEnd/>
              <a:tailEnd/>
            </a:ln>
          </p:spPr>
          <p:txBody>
            <a:bodyPr/>
            <a:lstStyle/>
            <a:p>
              <a:endParaRPr lang="en-US"/>
            </a:p>
          </p:txBody>
        </p:sp>
        <p:sp>
          <p:nvSpPr>
            <p:cNvPr id="144449" name="Freeform 65"/>
            <p:cNvSpPr>
              <a:spLocks/>
            </p:cNvSpPr>
            <p:nvPr/>
          </p:nvSpPr>
          <p:spPr bwMode="auto">
            <a:xfrm>
              <a:off x="3786" y="1649"/>
              <a:ext cx="848" cy="520"/>
            </a:xfrm>
            <a:custGeom>
              <a:avLst/>
              <a:gdLst/>
              <a:ahLst/>
              <a:cxnLst>
                <a:cxn ang="0">
                  <a:pos x="356" y="478"/>
                </a:cxn>
                <a:cxn ang="0">
                  <a:pos x="1086" y="1368"/>
                </a:cxn>
                <a:cxn ang="0">
                  <a:pos x="1666" y="1973"/>
                </a:cxn>
                <a:cxn ang="0">
                  <a:pos x="2075" y="2343"/>
                </a:cxn>
                <a:cxn ang="0">
                  <a:pos x="2506" y="2686"/>
                </a:cxn>
                <a:cxn ang="0">
                  <a:pos x="2964" y="2999"/>
                </a:cxn>
                <a:cxn ang="0">
                  <a:pos x="3453" y="3281"/>
                </a:cxn>
                <a:cxn ang="0">
                  <a:pos x="3975" y="3532"/>
                </a:cxn>
                <a:cxn ang="0">
                  <a:pos x="4536" y="3748"/>
                </a:cxn>
                <a:cxn ang="0">
                  <a:pos x="5139" y="3930"/>
                </a:cxn>
                <a:cxn ang="0">
                  <a:pos x="5788" y="4075"/>
                </a:cxn>
                <a:cxn ang="0">
                  <a:pos x="6487" y="4182"/>
                </a:cxn>
                <a:cxn ang="0">
                  <a:pos x="7240" y="4249"/>
                </a:cxn>
                <a:cxn ang="0">
                  <a:pos x="8051" y="4276"/>
                </a:cxn>
                <a:cxn ang="0">
                  <a:pos x="8478" y="4353"/>
                </a:cxn>
                <a:cxn ang="0">
                  <a:pos x="8425" y="4520"/>
                </a:cxn>
                <a:cxn ang="0">
                  <a:pos x="8316" y="4686"/>
                </a:cxn>
                <a:cxn ang="0">
                  <a:pos x="8162" y="4845"/>
                </a:cxn>
                <a:cxn ang="0">
                  <a:pos x="7976" y="4986"/>
                </a:cxn>
                <a:cxn ang="0">
                  <a:pos x="7666" y="5142"/>
                </a:cxn>
                <a:cxn ang="0">
                  <a:pos x="7455" y="5196"/>
                </a:cxn>
                <a:cxn ang="0">
                  <a:pos x="7255" y="5199"/>
                </a:cxn>
                <a:cxn ang="0">
                  <a:pos x="6733" y="5102"/>
                </a:cxn>
                <a:cxn ang="0">
                  <a:pos x="6182" y="4954"/>
                </a:cxn>
                <a:cxn ang="0">
                  <a:pos x="5611" y="4761"/>
                </a:cxn>
                <a:cxn ang="0">
                  <a:pos x="5027" y="4524"/>
                </a:cxn>
                <a:cxn ang="0">
                  <a:pos x="3855" y="3943"/>
                </a:cxn>
                <a:cxn ang="0">
                  <a:pos x="3003" y="3429"/>
                </a:cxn>
                <a:cxn ang="0">
                  <a:pos x="2463" y="3057"/>
                </a:cxn>
                <a:cxn ang="0">
                  <a:pos x="1956" y="2668"/>
                </a:cxn>
                <a:cxn ang="0">
                  <a:pos x="1488" y="2264"/>
                </a:cxn>
                <a:cxn ang="0">
                  <a:pos x="1070" y="1852"/>
                </a:cxn>
                <a:cxn ang="0">
                  <a:pos x="708" y="1435"/>
                </a:cxn>
                <a:cxn ang="0">
                  <a:pos x="410" y="1017"/>
                </a:cxn>
                <a:cxn ang="0">
                  <a:pos x="184" y="603"/>
                </a:cxn>
                <a:cxn ang="0">
                  <a:pos x="40" y="198"/>
                </a:cxn>
              </a:cxnLst>
              <a:rect l="0" t="0" r="r" b="b"/>
              <a:pathLst>
                <a:path w="8479" h="5204">
                  <a:moveTo>
                    <a:pt x="0" y="0"/>
                  </a:moveTo>
                  <a:lnTo>
                    <a:pt x="356" y="478"/>
                  </a:lnTo>
                  <a:lnTo>
                    <a:pt x="717" y="935"/>
                  </a:lnTo>
                  <a:lnTo>
                    <a:pt x="1086" y="1368"/>
                  </a:lnTo>
                  <a:lnTo>
                    <a:pt x="1469" y="1778"/>
                  </a:lnTo>
                  <a:lnTo>
                    <a:pt x="1666" y="1973"/>
                  </a:lnTo>
                  <a:lnTo>
                    <a:pt x="1868" y="2161"/>
                  </a:lnTo>
                  <a:lnTo>
                    <a:pt x="2075" y="2343"/>
                  </a:lnTo>
                  <a:lnTo>
                    <a:pt x="2287" y="2519"/>
                  </a:lnTo>
                  <a:lnTo>
                    <a:pt x="2506" y="2686"/>
                  </a:lnTo>
                  <a:lnTo>
                    <a:pt x="2731" y="2846"/>
                  </a:lnTo>
                  <a:lnTo>
                    <a:pt x="2964" y="2999"/>
                  </a:lnTo>
                  <a:lnTo>
                    <a:pt x="3205" y="3144"/>
                  </a:lnTo>
                  <a:lnTo>
                    <a:pt x="3453" y="3281"/>
                  </a:lnTo>
                  <a:lnTo>
                    <a:pt x="3709" y="3410"/>
                  </a:lnTo>
                  <a:lnTo>
                    <a:pt x="3975" y="3532"/>
                  </a:lnTo>
                  <a:lnTo>
                    <a:pt x="4251" y="3644"/>
                  </a:lnTo>
                  <a:lnTo>
                    <a:pt x="4536" y="3748"/>
                  </a:lnTo>
                  <a:lnTo>
                    <a:pt x="4832" y="3843"/>
                  </a:lnTo>
                  <a:lnTo>
                    <a:pt x="5139" y="3930"/>
                  </a:lnTo>
                  <a:lnTo>
                    <a:pt x="5458" y="4006"/>
                  </a:lnTo>
                  <a:lnTo>
                    <a:pt x="5788" y="4075"/>
                  </a:lnTo>
                  <a:lnTo>
                    <a:pt x="6131" y="4133"/>
                  </a:lnTo>
                  <a:lnTo>
                    <a:pt x="6487" y="4182"/>
                  </a:lnTo>
                  <a:lnTo>
                    <a:pt x="6857" y="4221"/>
                  </a:lnTo>
                  <a:lnTo>
                    <a:pt x="7240" y="4249"/>
                  </a:lnTo>
                  <a:lnTo>
                    <a:pt x="7638" y="4268"/>
                  </a:lnTo>
                  <a:lnTo>
                    <a:pt x="8051" y="4276"/>
                  </a:lnTo>
                  <a:lnTo>
                    <a:pt x="8479" y="4274"/>
                  </a:lnTo>
                  <a:lnTo>
                    <a:pt x="8478" y="4353"/>
                  </a:lnTo>
                  <a:lnTo>
                    <a:pt x="8460" y="4435"/>
                  </a:lnTo>
                  <a:lnTo>
                    <a:pt x="8425" y="4520"/>
                  </a:lnTo>
                  <a:lnTo>
                    <a:pt x="8377" y="4603"/>
                  </a:lnTo>
                  <a:lnTo>
                    <a:pt x="8316" y="4686"/>
                  </a:lnTo>
                  <a:lnTo>
                    <a:pt x="8243" y="4768"/>
                  </a:lnTo>
                  <a:lnTo>
                    <a:pt x="8162" y="4845"/>
                  </a:lnTo>
                  <a:lnTo>
                    <a:pt x="8072" y="4918"/>
                  </a:lnTo>
                  <a:lnTo>
                    <a:pt x="7976" y="4986"/>
                  </a:lnTo>
                  <a:lnTo>
                    <a:pt x="7875" y="5046"/>
                  </a:lnTo>
                  <a:lnTo>
                    <a:pt x="7666" y="5142"/>
                  </a:lnTo>
                  <a:lnTo>
                    <a:pt x="7560" y="5175"/>
                  </a:lnTo>
                  <a:lnTo>
                    <a:pt x="7455" y="5196"/>
                  </a:lnTo>
                  <a:lnTo>
                    <a:pt x="7353" y="5204"/>
                  </a:lnTo>
                  <a:lnTo>
                    <a:pt x="7255" y="5199"/>
                  </a:lnTo>
                  <a:lnTo>
                    <a:pt x="6998" y="5157"/>
                  </a:lnTo>
                  <a:lnTo>
                    <a:pt x="6733" y="5102"/>
                  </a:lnTo>
                  <a:lnTo>
                    <a:pt x="6461" y="5034"/>
                  </a:lnTo>
                  <a:lnTo>
                    <a:pt x="6182" y="4954"/>
                  </a:lnTo>
                  <a:lnTo>
                    <a:pt x="5899" y="4863"/>
                  </a:lnTo>
                  <a:lnTo>
                    <a:pt x="5611" y="4761"/>
                  </a:lnTo>
                  <a:lnTo>
                    <a:pt x="5320" y="4647"/>
                  </a:lnTo>
                  <a:lnTo>
                    <a:pt x="5027" y="4524"/>
                  </a:lnTo>
                  <a:lnTo>
                    <a:pt x="4439" y="4250"/>
                  </a:lnTo>
                  <a:lnTo>
                    <a:pt x="3855" y="3943"/>
                  </a:lnTo>
                  <a:lnTo>
                    <a:pt x="3282" y="3606"/>
                  </a:lnTo>
                  <a:lnTo>
                    <a:pt x="3003" y="3429"/>
                  </a:lnTo>
                  <a:lnTo>
                    <a:pt x="2729" y="3245"/>
                  </a:lnTo>
                  <a:lnTo>
                    <a:pt x="2463" y="3057"/>
                  </a:lnTo>
                  <a:lnTo>
                    <a:pt x="2205" y="2864"/>
                  </a:lnTo>
                  <a:lnTo>
                    <a:pt x="1956" y="2668"/>
                  </a:lnTo>
                  <a:lnTo>
                    <a:pt x="1717" y="2467"/>
                  </a:lnTo>
                  <a:lnTo>
                    <a:pt x="1488" y="2264"/>
                  </a:lnTo>
                  <a:lnTo>
                    <a:pt x="1273" y="2059"/>
                  </a:lnTo>
                  <a:lnTo>
                    <a:pt x="1070" y="1852"/>
                  </a:lnTo>
                  <a:lnTo>
                    <a:pt x="881" y="1644"/>
                  </a:lnTo>
                  <a:lnTo>
                    <a:pt x="708" y="1435"/>
                  </a:lnTo>
                  <a:lnTo>
                    <a:pt x="550" y="1226"/>
                  </a:lnTo>
                  <a:lnTo>
                    <a:pt x="410" y="1017"/>
                  </a:lnTo>
                  <a:lnTo>
                    <a:pt x="287" y="809"/>
                  </a:lnTo>
                  <a:lnTo>
                    <a:pt x="184" y="603"/>
                  </a:lnTo>
                  <a:lnTo>
                    <a:pt x="102" y="399"/>
                  </a:lnTo>
                  <a:lnTo>
                    <a:pt x="40" y="198"/>
                  </a:lnTo>
                  <a:lnTo>
                    <a:pt x="0" y="0"/>
                  </a:lnTo>
                </a:path>
              </a:pathLst>
            </a:custGeom>
            <a:noFill/>
            <a:ln w="6350">
              <a:solidFill>
                <a:srgbClr val="000000"/>
              </a:solidFill>
              <a:prstDash val="solid"/>
              <a:round/>
              <a:headEnd/>
              <a:tailEnd/>
            </a:ln>
          </p:spPr>
          <p:txBody>
            <a:bodyPr/>
            <a:lstStyle/>
            <a:p>
              <a:endParaRPr lang="en-US"/>
            </a:p>
          </p:txBody>
        </p:sp>
        <p:sp>
          <p:nvSpPr>
            <p:cNvPr id="144450" name="Freeform 66"/>
            <p:cNvSpPr>
              <a:spLocks/>
            </p:cNvSpPr>
            <p:nvPr/>
          </p:nvSpPr>
          <p:spPr bwMode="auto">
            <a:xfrm>
              <a:off x="3808" y="594"/>
              <a:ext cx="826" cy="582"/>
            </a:xfrm>
            <a:custGeom>
              <a:avLst/>
              <a:gdLst/>
              <a:ahLst/>
              <a:cxnLst>
                <a:cxn ang="0">
                  <a:pos x="391" y="5319"/>
                </a:cxn>
                <a:cxn ang="0">
                  <a:pos x="1067" y="4354"/>
                </a:cxn>
                <a:cxn ang="0">
                  <a:pos x="1796" y="3465"/>
                </a:cxn>
                <a:cxn ang="0">
                  <a:pos x="2192" y="3057"/>
                </a:cxn>
                <a:cxn ang="0">
                  <a:pos x="2615" y="2675"/>
                </a:cxn>
                <a:cxn ang="0">
                  <a:pos x="3066" y="2323"/>
                </a:cxn>
                <a:cxn ang="0">
                  <a:pos x="3551" y="2005"/>
                </a:cxn>
                <a:cxn ang="0">
                  <a:pos x="4076" y="1722"/>
                </a:cxn>
                <a:cxn ang="0">
                  <a:pos x="4642" y="1477"/>
                </a:cxn>
                <a:cxn ang="0">
                  <a:pos x="5254" y="1274"/>
                </a:cxn>
                <a:cxn ang="0">
                  <a:pos x="5918" y="1114"/>
                </a:cxn>
                <a:cxn ang="0">
                  <a:pos x="6636" y="1001"/>
                </a:cxn>
                <a:cxn ang="0">
                  <a:pos x="7412" y="937"/>
                </a:cxn>
                <a:cxn ang="0">
                  <a:pos x="8252" y="926"/>
                </a:cxn>
                <a:cxn ang="0">
                  <a:pos x="8233" y="767"/>
                </a:cxn>
                <a:cxn ang="0">
                  <a:pos x="8150" y="605"/>
                </a:cxn>
                <a:cxn ang="0">
                  <a:pos x="8018" y="447"/>
                </a:cxn>
                <a:cxn ang="0">
                  <a:pos x="7847" y="302"/>
                </a:cxn>
                <a:cxn ang="0">
                  <a:pos x="7441" y="81"/>
                </a:cxn>
                <a:cxn ang="0">
                  <a:pos x="7229" y="20"/>
                </a:cxn>
                <a:cxn ang="0">
                  <a:pos x="7028" y="0"/>
                </a:cxn>
                <a:cxn ang="0">
                  <a:pos x="6444" y="68"/>
                </a:cxn>
                <a:cxn ang="0">
                  <a:pos x="5834" y="233"/>
                </a:cxn>
                <a:cxn ang="0">
                  <a:pos x="5206" y="484"/>
                </a:cxn>
                <a:cxn ang="0">
                  <a:pos x="4572" y="808"/>
                </a:cxn>
                <a:cxn ang="0">
                  <a:pos x="3941" y="1192"/>
                </a:cxn>
                <a:cxn ang="0">
                  <a:pos x="3323" y="1625"/>
                </a:cxn>
                <a:cxn ang="0">
                  <a:pos x="2728" y="2092"/>
                </a:cxn>
                <a:cxn ang="0">
                  <a:pos x="2167" y="2582"/>
                </a:cxn>
                <a:cxn ang="0">
                  <a:pos x="1647" y="3083"/>
                </a:cxn>
                <a:cxn ang="0">
                  <a:pos x="1182" y="3582"/>
                </a:cxn>
                <a:cxn ang="0">
                  <a:pos x="780" y="4066"/>
                </a:cxn>
                <a:cxn ang="0">
                  <a:pos x="450" y="4522"/>
                </a:cxn>
                <a:cxn ang="0">
                  <a:pos x="204" y="4938"/>
                </a:cxn>
                <a:cxn ang="0">
                  <a:pos x="50" y="5303"/>
                </a:cxn>
                <a:cxn ang="0">
                  <a:pos x="2" y="5533"/>
                </a:cxn>
                <a:cxn ang="0">
                  <a:pos x="4" y="5665"/>
                </a:cxn>
                <a:cxn ang="0">
                  <a:pos x="36" y="5775"/>
                </a:cxn>
              </a:cxnLst>
              <a:rect l="0" t="0" r="r" b="b"/>
              <a:pathLst>
                <a:path w="8252" h="5823">
                  <a:moveTo>
                    <a:pt x="63" y="5823"/>
                  </a:moveTo>
                  <a:lnTo>
                    <a:pt x="391" y="5319"/>
                  </a:lnTo>
                  <a:lnTo>
                    <a:pt x="724" y="4828"/>
                  </a:lnTo>
                  <a:lnTo>
                    <a:pt x="1067" y="4354"/>
                  </a:lnTo>
                  <a:lnTo>
                    <a:pt x="1423" y="3899"/>
                  </a:lnTo>
                  <a:lnTo>
                    <a:pt x="1796" y="3465"/>
                  </a:lnTo>
                  <a:lnTo>
                    <a:pt x="1991" y="3258"/>
                  </a:lnTo>
                  <a:lnTo>
                    <a:pt x="2192" y="3057"/>
                  </a:lnTo>
                  <a:lnTo>
                    <a:pt x="2400" y="2862"/>
                  </a:lnTo>
                  <a:lnTo>
                    <a:pt x="2615" y="2675"/>
                  </a:lnTo>
                  <a:lnTo>
                    <a:pt x="2836" y="2495"/>
                  </a:lnTo>
                  <a:lnTo>
                    <a:pt x="3066" y="2323"/>
                  </a:lnTo>
                  <a:lnTo>
                    <a:pt x="3304" y="2160"/>
                  </a:lnTo>
                  <a:lnTo>
                    <a:pt x="3551" y="2005"/>
                  </a:lnTo>
                  <a:lnTo>
                    <a:pt x="3808" y="1859"/>
                  </a:lnTo>
                  <a:lnTo>
                    <a:pt x="4076" y="1722"/>
                  </a:lnTo>
                  <a:lnTo>
                    <a:pt x="4353" y="1594"/>
                  </a:lnTo>
                  <a:lnTo>
                    <a:pt x="4642" y="1477"/>
                  </a:lnTo>
                  <a:lnTo>
                    <a:pt x="4942" y="1370"/>
                  </a:lnTo>
                  <a:lnTo>
                    <a:pt x="5254" y="1274"/>
                  </a:lnTo>
                  <a:lnTo>
                    <a:pt x="5580" y="1188"/>
                  </a:lnTo>
                  <a:lnTo>
                    <a:pt x="5918" y="1114"/>
                  </a:lnTo>
                  <a:lnTo>
                    <a:pt x="6270" y="1051"/>
                  </a:lnTo>
                  <a:lnTo>
                    <a:pt x="6636" y="1001"/>
                  </a:lnTo>
                  <a:lnTo>
                    <a:pt x="7017" y="963"/>
                  </a:lnTo>
                  <a:lnTo>
                    <a:pt x="7412" y="937"/>
                  </a:lnTo>
                  <a:lnTo>
                    <a:pt x="7825" y="925"/>
                  </a:lnTo>
                  <a:lnTo>
                    <a:pt x="8252" y="926"/>
                  </a:lnTo>
                  <a:lnTo>
                    <a:pt x="8251" y="846"/>
                  </a:lnTo>
                  <a:lnTo>
                    <a:pt x="8233" y="767"/>
                  </a:lnTo>
                  <a:lnTo>
                    <a:pt x="8198" y="685"/>
                  </a:lnTo>
                  <a:lnTo>
                    <a:pt x="8150" y="605"/>
                  </a:lnTo>
                  <a:lnTo>
                    <a:pt x="8090" y="525"/>
                  </a:lnTo>
                  <a:lnTo>
                    <a:pt x="8018" y="447"/>
                  </a:lnTo>
                  <a:lnTo>
                    <a:pt x="7937" y="373"/>
                  </a:lnTo>
                  <a:lnTo>
                    <a:pt x="7847" y="302"/>
                  </a:lnTo>
                  <a:lnTo>
                    <a:pt x="7651" y="178"/>
                  </a:lnTo>
                  <a:lnTo>
                    <a:pt x="7441" y="81"/>
                  </a:lnTo>
                  <a:lnTo>
                    <a:pt x="7334" y="45"/>
                  </a:lnTo>
                  <a:lnTo>
                    <a:pt x="7229" y="20"/>
                  </a:lnTo>
                  <a:lnTo>
                    <a:pt x="7127" y="4"/>
                  </a:lnTo>
                  <a:lnTo>
                    <a:pt x="7028" y="0"/>
                  </a:lnTo>
                  <a:lnTo>
                    <a:pt x="6740" y="21"/>
                  </a:lnTo>
                  <a:lnTo>
                    <a:pt x="6444" y="68"/>
                  </a:lnTo>
                  <a:lnTo>
                    <a:pt x="6141" y="139"/>
                  </a:lnTo>
                  <a:lnTo>
                    <a:pt x="5834" y="233"/>
                  </a:lnTo>
                  <a:lnTo>
                    <a:pt x="5521" y="348"/>
                  </a:lnTo>
                  <a:lnTo>
                    <a:pt x="5206" y="484"/>
                  </a:lnTo>
                  <a:lnTo>
                    <a:pt x="4889" y="637"/>
                  </a:lnTo>
                  <a:lnTo>
                    <a:pt x="4572" y="808"/>
                  </a:lnTo>
                  <a:lnTo>
                    <a:pt x="4255" y="993"/>
                  </a:lnTo>
                  <a:lnTo>
                    <a:pt x="3941" y="1192"/>
                  </a:lnTo>
                  <a:lnTo>
                    <a:pt x="3630" y="1404"/>
                  </a:lnTo>
                  <a:lnTo>
                    <a:pt x="3323" y="1625"/>
                  </a:lnTo>
                  <a:lnTo>
                    <a:pt x="3022" y="1855"/>
                  </a:lnTo>
                  <a:lnTo>
                    <a:pt x="2728" y="2092"/>
                  </a:lnTo>
                  <a:lnTo>
                    <a:pt x="2442" y="2335"/>
                  </a:lnTo>
                  <a:lnTo>
                    <a:pt x="2167" y="2582"/>
                  </a:lnTo>
                  <a:lnTo>
                    <a:pt x="1901" y="2832"/>
                  </a:lnTo>
                  <a:lnTo>
                    <a:pt x="1647" y="3083"/>
                  </a:lnTo>
                  <a:lnTo>
                    <a:pt x="1407" y="3334"/>
                  </a:lnTo>
                  <a:lnTo>
                    <a:pt x="1182" y="3582"/>
                  </a:lnTo>
                  <a:lnTo>
                    <a:pt x="973" y="3826"/>
                  </a:lnTo>
                  <a:lnTo>
                    <a:pt x="780" y="4066"/>
                  </a:lnTo>
                  <a:lnTo>
                    <a:pt x="605" y="4299"/>
                  </a:lnTo>
                  <a:lnTo>
                    <a:pt x="450" y="4522"/>
                  </a:lnTo>
                  <a:lnTo>
                    <a:pt x="316" y="4736"/>
                  </a:lnTo>
                  <a:lnTo>
                    <a:pt x="204" y="4938"/>
                  </a:lnTo>
                  <a:lnTo>
                    <a:pt x="115" y="5128"/>
                  </a:lnTo>
                  <a:lnTo>
                    <a:pt x="50" y="5303"/>
                  </a:lnTo>
                  <a:lnTo>
                    <a:pt x="11" y="5461"/>
                  </a:lnTo>
                  <a:lnTo>
                    <a:pt x="2" y="5533"/>
                  </a:lnTo>
                  <a:lnTo>
                    <a:pt x="0" y="5602"/>
                  </a:lnTo>
                  <a:lnTo>
                    <a:pt x="4" y="5665"/>
                  </a:lnTo>
                  <a:lnTo>
                    <a:pt x="17" y="5723"/>
                  </a:lnTo>
                  <a:lnTo>
                    <a:pt x="36" y="5775"/>
                  </a:lnTo>
                  <a:lnTo>
                    <a:pt x="63" y="5823"/>
                  </a:lnTo>
                  <a:close/>
                </a:path>
              </a:pathLst>
            </a:custGeom>
            <a:solidFill>
              <a:srgbClr val="C9A0AF"/>
            </a:solidFill>
            <a:ln w="9525">
              <a:noFill/>
              <a:round/>
              <a:headEnd/>
              <a:tailEnd/>
            </a:ln>
          </p:spPr>
          <p:txBody>
            <a:bodyPr/>
            <a:lstStyle/>
            <a:p>
              <a:endParaRPr lang="en-US"/>
            </a:p>
          </p:txBody>
        </p:sp>
        <p:sp>
          <p:nvSpPr>
            <p:cNvPr id="144451" name="Freeform 67"/>
            <p:cNvSpPr>
              <a:spLocks/>
            </p:cNvSpPr>
            <p:nvPr/>
          </p:nvSpPr>
          <p:spPr bwMode="auto">
            <a:xfrm>
              <a:off x="3808" y="594"/>
              <a:ext cx="826" cy="582"/>
            </a:xfrm>
            <a:custGeom>
              <a:avLst/>
              <a:gdLst/>
              <a:ahLst/>
              <a:cxnLst>
                <a:cxn ang="0">
                  <a:pos x="391" y="5319"/>
                </a:cxn>
                <a:cxn ang="0">
                  <a:pos x="1067" y="4354"/>
                </a:cxn>
                <a:cxn ang="0">
                  <a:pos x="1796" y="3465"/>
                </a:cxn>
                <a:cxn ang="0">
                  <a:pos x="2192" y="3057"/>
                </a:cxn>
                <a:cxn ang="0">
                  <a:pos x="2615" y="2675"/>
                </a:cxn>
                <a:cxn ang="0">
                  <a:pos x="3066" y="2323"/>
                </a:cxn>
                <a:cxn ang="0">
                  <a:pos x="3551" y="2005"/>
                </a:cxn>
                <a:cxn ang="0">
                  <a:pos x="4076" y="1722"/>
                </a:cxn>
                <a:cxn ang="0">
                  <a:pos x="4642" y="1477"/>
                </a:cxn>
                <a:cxn ang="0">
                  <a:pos x="5254" y="1274"/>
                </a:cxn>
                <a:cxn ang="0">
                  <a:pos x="5918" y="1114"/>
                </a:cxn>
                <a:cxn ang="0">
                  <a:pos x="6636" y="1001"/>
                </a:cxn>
                <a:cxn ang="0">
                  <a:pos x="7412" y="937"/>
                </a:cxn>
                <a:cxn ang="0">
                  <a:pos x="8252" y="926"/>
                </a:cxn>
                <a:cxn ang="0">
                  <a:pos x="8233" y="767"/>
                </a:cxn>
                <a:cxn ang="0">
                  <a:pos x="8150" y="605"/>
                </a:cxn>
                <a:cxn ang="0">
                  <a:pos x="8018" y="447"/>
                </a:cxn>
                <a:cxn ang="0">
                  <a:pos x="7847" y="302"/>
                </a:cxn>
                <a:cxn ang="0">
                  <a:pos x="7441" y="81"/>
                </a:cxn>
                <a:cxn ang="0">
                  <a:pos x="7229" y="20"/>
                </a:cxn>
                <a:cxn ang="0">
                  <a:pos x="7028" y="0"/>
                </a:cxn>
                <a:cxn ang="0">
                  <a:pos x="6444" y="68"/>
                </a:cxn>
                <a:cxn ang="0">
                  <a:pos x="5834" y="233"/>
                </a:cxn>
                <a:cxn ang="0">
                  <a:pos x="5206" y="484"/>
                </a:cxn>
                <a:cxn ang="0">
                  <a:pos x="4572" y="808"/>
                </a:cxn>
                <a:cxn ang="0">
                  <a:pos x="3941" y="1192"/>
                </a:cxn>
                <a:cxn ang="0">
                  <a:pos x="3323" y="1625"/>
                </a:cxn>
                <a:cxn ang="0">
                  <a:pos x="2728" y="2092"/>
                </a:cxn>
                <a:cxn ang="0">
                  <a:pos x="2167" y="2582"/>
                </a:cxn>
                <a:cxn ang="0">
                  <a:pos x="1647" y="3083"/>
                </a:cxn>
                <a:cxn ang="0">
                  <a:pos x="1182" y="3582"/>
                </a:cxn>
                <a:cxn ang="0">
                  <a:pos x="780" y="4066"/>
                </a:cxn>
                <a:cxn ang="0">
                  <a:pos x="450" y="4522"/>
                </a:cxn>
                <a:cxn ang="0">
                  <a:pos x="204" y="4938"/>
                </a:cxn>
                <a:cxn ang="0">
                  <a:pos x="50" y="5303"/>
                </a:cxn>
                <a:cxn ang="0">
                  <a:pos x="2" y="5533"/>
                </a:cxn>
                <a:cxn ang="0">
                  <a:pos x="4" y="5665"/>
                </a:cxn>
                <a:cxn ang="0">
                  <a:pos x="36" y="5775"/>
                </a:cxn>
              </a:cxnLst>
              <a:rect l="0" t="0" r="r" b="b"/>
              <a:pathLst>
                <a:path w="8252" h="5823">
                  <a:moveTo>
                    <a:pt x="63" y="5823"/>
                  </a:moveTo>
                  <a:lnTo>
                    <a:pt x="391" y="5319"/>
                  </a:lnTo>
                  <a:lnTo>
                    <a:pt x="724" y="4828"/>
                  </a:lnTo>
                  <a:lnTo>
                    <a:pt x="1067" y="4354"/>
                  </a:lnTo>
                  <a:lnTo>
                    <a:pt x="1423" y="3899"/>
                  </a:lnTo>
                  <a:lnTo>
                    <a:pt x="1796" y="3465"/>
                  </a:lnTo>
                  <a:lnTo>
                    <a:pt x="1991" y="3258"/>
                  </a:lnTo>
                  <a:lnTo>
                    <a:pt x="2192" y="3057"/>
                  </a:lnTo>
                  <a:lnTo>
                    <a:pt x="2400" y="2862"/>
                  </a:lnTo>
                  <a:lnTo>
                    <a:pt x="2615" y="2675"/>
                  </a:lnTo>
                  <a:lnTo>
                    <a:pt x="2836" y="2495"/>
                  </a:lnTo>
                  <a:lnTo>
                    <a:pt x="3066" y="2323"/>
                  </a:lnTo>
                  <a:lnTo>
                    <a:pt x="3304" y="2160"/>
                  </a:lnTo>
                  <a:lnTo>
                    <a:pt x="3551" y="2005"/>
                  </a:lnTo>
                  <a:lnTo>
                    <a:pt x="3808" y="1859"/>
                  </a:lnTo>
                  <a:lnTo>
                    <a:pt x="4076" y="1722"/>
                  </a:lnTo>
                  <a:lnTo>
                    <a:pt x="4353" y="1594"/>
                  </a:lnTo>
                  <a:lnTo>
                    <a:pt x="4642" y="1477"/>
                  </a:lnTo>
                  <a:lnTo>
                    <a:pt x="4942" y="1370"/>
                  </a:lnTo>
                  <a:lnTo>
                    <a:pt x="5254" y="1274"/>
                  </a:lnTo>
                  <a:lnTo>
                    <a:pt x="5580" y="1188"/>
                  </a:lnTo>
                  <a:lnTo>
                    <a:pt x="5918" y="1114"/>
                  </a:lnTo>
                  <a:lnTo>
                    <a:pt x="6270" y="1051"/>
                  </a:lnTo>
                  <a:lnTo>
                    <a:pt x="6636" y="1001"/>
                  </a:lnTo>
                  <a:lnTo>
                    <a:pt x="7017" y="963"/>
                  </a:lnTo>
                  <a:lnTo>
                    <a:pt x="7412" y="937"/>
                  </a:lnTo>
                  <a:lnTo>
                    <a:pt x="7825" y="925"/>
                  </a:lnTo>
                  <a:lnTo>
                    <a:pt x="8252" y="926"/>
                  </a:lnTo>
                  <a:lnTo>
                    <a:pt x="8251" y="846"/>
                  </a:lnTo>
                  <a:lnTo>
                    <a:pt x="8233" y="767"/>
                  </a:lnTo>
                  <a:lnTo>
                    <a:pt x="8198" y="685"/>
                  </a:lnTo>
                  <a:lnTo>
                    <a:pt x="8150" y="605"/>
                  </a:lnTo>
                  <a:lnTo>
                    <a:pt x="8090" y="525"/>
                  </a:lnTo>
                  <a:lnTo>
                    <a:pt x="8018" y="447"/>
                  </a:lnTo>
                  <a:lnTo>
                    <a:pt x="7937" y="373"/>
                  </a:lnTo>
                  <a:lnTo>
                    <a:pt x="7847" y="302"/>
                  </a:lnTo>
                  <a:lnTo>
                    <a:pt x="7651" y="178"/>
                  </a:lnTo>
                  <a:lnTo>
                    <a:pt x="7441" y="81"/>
                  </a:lnTo>
                  <a:lnTo>
                    <a:pt x="7334" y="45"/>
                  </a:lnTo>
                  <a:lnTo>
                    <a:pt x="7229" y="20"/>
                  </a:lnTo>
                  <a:lnTo>
                    <a:pt x="7127" y="4"/>
                  </a:lnTo>
                  <a:lnTo>
                    <a:pt x="7028" y="0"/>
                  </a:lnTo>
                  <a:lnTo>
                    <a:pt x="6740" y="21"/>
                  </a:lnTo>
                  <a:lnTo>
                    <a:pt x="6444" y="68"/>
                  </a:lnTo>
                  <a:lnTo>
                    <a:pt x="6141" y="139"/>
                  </a:lnTo>
                  <a:lnTo>
                    <a:pt x="5834" y="233"/>
                  </a:lnTo>
                  <a:lnTo>
                    <a:pt x="5521" y="348"/>
                  </a:lnTo>
                  <a:lnTo>
                    <a:pt x="5206" y="484"/>
                  </a:lnTo>
                  <a:lnTo>
                    <a:pt x="4889" y="637"/>
                  </a:lnTo>
                  <a:lnTo>
                    <a:pt x="4572" y="808"/>
                  </a:lnTo>
                  <a:lnTo>
                    <a:pt x="4255" y="993"/>
                  </a:lnTo>
                  <a:lnTo>
                    <a:pt x="3941" y="1192"/>
                  </a:lnTo>
                  <a:lnTo>
                    <a:pt x="3630" y="1404"/>
                  </a:lnTo>
                  <a:lnTo>
                    <a:pt x="3323" y="1625"/>
                  </a:lnTo>
                  <a:lnTo>
                    <a:pt x="3022" y="1855"/>
                  </a:lnTo>
                  <a:lnTo>
                    <a:pt x="2728" y="2092"/>
                  </a:lnTo>
                  <a:lnTo>
                    <a:pt x="2442" y="2335"/>
                  </a:lnTo>
                  <a:lnTo>
                    <a:pt x="2167" y="2582"/>
                  </a:lnTo>
                  <a:lnTo>
                    <a:pt x="1901" y="2832"/>
                  </a:lnTo>
                  <a:lnTo>
                    <a:pt x="1647" y="3083"/>
                  </a:lnTo>
                  <a:lnTo>
                    <a:pt x="1407" y="3334"/>
                  </a:lnTo>
                  <a:lnTo>
                    <a:pt x="1182" y="3582"/>
                  </a:lnTo>
                  <a:lnTo>
                    <a:pt x="973" y="3826"/>
                  </a:lnTo>
                  <a:lnTo>
                    <a:pt x="780" y="4066"/>
                  </a:lnTo>
                  <a:lnTo>
                    <a:pt x="605" y="4299"/>
                  </a:lnTo>
                  <a:lnTo>
                    <a:pt x="450" y="4522"/>
                  </a:lnTo>
                  <a:lnTo>
                    <a:pt x="316" y="4736"/>
                  </a:lnTo>
                  <a:lnTo>
                    <a:pt x="204" y="4938"/>
                  </a:lnTo>
                  <a:lnTo>
                    <a:pt x="115" y="5128"/>
                  </a:lnTo>
                  <a:lnTo>
                    <a:pt x="50" y="5303"/>
                  </a:lnTo>
                  <a:lnTo>
                    <a:pt x="11" y="5461"/>
                  </a:lnTo>
                  <a:lnTo>
                    <a:pt x="2" y="5533"/>
                  </a:lnTo>
                  <a:lnTo>
                    <a:pt x="0" y="5602"/>
                  </a:lnTo>
                  <a:lnTo>
                    <a:pt x="4" y="5665"/>
                  </a:lnTo>
                  <a:lnTo>
                    <a:pt x="17" y="5723"/>
                  </a:lnTo>
                  <a:lnTo>
                    <a:pt x="36" y="5775"/>
                  </a:lnTo>
                  <a:lnTo>
                    <a:pt x="63" y="5823"/>
                  </a:lnTo>
                </a:path>
              </a:pathLst>
            </a:custGeom>
            <a:noFill/>
            <a:ln w="6350">
              <a:solidFill>
                <a:srgbClr val="000000"/>
              </a:solidFill>
              <a:prstDash val="solid"/>
              <a:round/>
              <a:headEnd/>
              <a:tailEnd/>
            </a:ln>
          </p:spPr>
          <p:txBody>
            <a:bodyPr/>
            <a:lstStyle/>
            <a:p>
              <a:endParaRPr lang="en-US"/>
            </a:p>
          </p:txBody>
        </p:sp>
        <p:sp>
          <p:nvSpPr>
            <p:cNvPr id="144452" name="Freeform 68"/>
            <p:cNvSpPr>
              <a:spLocks/>
            </p:cNvSpPr>
            <p:nvPr/>
          </p:nvSpPr>
          <p:spPr bwMode="auto">
            <a:xfrm>
              <a:off x="3766" y="1128"/>
              <a:ext cx="235" cy="648"/>
            </a:xfrm>
            <a:custGeom>
              <a:avLst/>
              <a:gdLst/>
              <a:ahLst/>
              <a:cxnLst>
                <a:cxn ang="0">
                  <a:pos x="9" y="2809"/>
                </a:cxn>
                <a:cxn ang="0">
                  <a:pos x="85" y="2198"/>
                </a:cxn>
                <a:cxn ang="0">
                  <a:pos x="229" y="1637"/>
                </a:cxn>
                <a:cxn ang="0">
                  <a:pos x="433" y="1138"/>
                </a:cxn>
                <a:cxn ang="0">
                  <a:pos x="692" y="715"/>
                </a:cxn>
                <a:cxn ang="0">
                  <a:pos x="995" y="378"/>
                </a:cxn>
                <a:cxn ang="0">
                  <a:pos x="1335" y="141"/>
                </a:cxn>
                <a:cxn ang="0">
                  <a:pos x="1707" y="17"/>
                </a:cxn>
                <a:cxn ang="0">
                  <a:pos x="1961" y="4"/>
                </a:cxn>
                <a:cxn ang="0">
                  <a:pos x="2053" y="33"/>
                </a:cxn>
                <a:cxn ang="0">
                  <a:pos x="2110" y="93"/>
                </a:cxn>
                <a:cxn ang="0">
                  <a:pos x="2136" y="182"/>
                </a:cxn>
                <a:cxn ang="0">
                  <a:pos x="2136" y="298"/>
                </a:cxn>
                <a:cxn ang="0">
                  <a:pos x="2096" y="520"/>
                </a:cxn>
                <a:cxn ang="0">
                  <a:pos x="1987" y="897"/>
                </a:cxn>
                <a:cxn ang="0">
                  <a:pos x="1847" y="1356"/>
                </a:cxn>
                <a:cxn ang="0">
                  <a:pos x="1706" y="1884"/>
                </a:cxn>
                <a:cxn ang="0">
                  <a:pos x="1598" y="2469"/>
                </a:cxn>
                <a:cxn ang="0">
                  <a:pos x="1555" y="3099"/>
                </a:cxn>
                <a:cxn ang="0">
                  <a:pos x="1615" y="3739"/>
                </a:cxn>
                <a:cxn ang="0">
                  <a:pos x="1768" y="4355"/>
                </a:cxn>
                <a:cxn ang="0">
                  <a:pos x="1965" y="4927"/>
                </a:cxn>
                <a:cxn ang="0">
                  <a:pos x="2159" y="5437"/>
                </a:cxn>
                <a:cxn ang="0">
                  <a:pos x="2275" y="5767"/>
                </a:cxn>
                <a:cxn ang="0">
                  <a:pos x="2327" y="5957"/>
                </a:cxn>
                <a:cxn ang="0">
                  <a:pos x="2353" y="6122"/>
                </a:cxn>
                <a:cxn ang="0">
                  <a:pos x="2345" y="6259"/>
                </a:cxn>
                <a:cxn ang="0">
                  <a:pos x="2299" y="6364"/>
                </a:cxn>
                <a:cxn ang="0">
                  <a:pos x="2208" y="6438"/>
                </a:cxn>
                <a:cxn ang="0">
                  <a:pos x="2067" y="6474"/>
                </a:cxn>
                <a:cxn ang="0">
                  <a:pos x="1912" y="6469"/>
                </a:cxn>
                <a:cxn ang="0">
                  <a:pos x="1699" y="6390"/>
                </a:cxn>
                <a:cxn ang="0">
                  <a:pos x="1384" y="6173"/>
                </a:cxn>
                <a:cxn ang="0">
                  <a:pos x="1057" y="5848"/>
                </a:cxn>
                <a:cxn ang="0">
                  <a:pos x="736" y="5429"/>
                </a:cxn>
                <a:cxn ang="0">
                  <a:pos x="449" y="4931"/>
                </a:cxn>
                <a:cxn ang="0">
                  <a:pos x="214" y="4372"/>
                </a:cxn>
                <a:cxn ang="0">
                  <a:pos x="57" y="3766"/>
                </a:cxn>
                <a:cxn ang="0">
                  <a:pos x="0" y="3128"/>
                </a:cxn>
              </a:cxnLst>
              <a:rect l="0" t="0" r="r" b="b"/>
              <a:pathLst>
                <a:path w="2353" h="6479">
                  <a:moveTo>
                    <a:pt x="0" y="3128"/>
                  </a:moveTo>
                  <a:lnTo>
                    <a:pt x="9" y="2809"/>
                  </a:lnTo>
                  <a:lnTo>
                    <a:pt x="38" y="2498"/>
                  </a:lnTo>
                  <a:lnTo>
                    <a:pt x="85" y="2198"/>
                  </a:lnTo>
                  <a:lnTo>
                    <a:pt x="149" y="1911"/>
                  </a:lnTo>
                  <a:lnTo>
                    <a:pt x="229" y="1637"/>
                  </a:lnTo>
                  <a:lnTo>
                    <a:pt x="324" y="1379"/>
                  </a:lnTo>
                  <a:lnTo>
                    <a:pt x="433" y="1138"/>
                  </a:lnTo>
                  <a:lnTo>
                    <a:pt x="557" y="917"/>
                  </a:lnTo>
                  <a:lnTo>
                    <a:pt x="692" y="715"/>
                  </a:lnTo>
                  <a:lnTo>
                    <a:pt x="837" y="534"/>
                  </a:lnTo>
                  <a:lnTo>
                    <a:pt x="995" y="378"/>
                  </a:lnTo>
                  <a:lnTo>
                    <a:pt x="1161" y="246"/>
                  </a:lnTo>
                  <a:lnTo>
                    <a:pt x="1335" y="141"/>
                  </a:lnTo>
                  <a:lnTo>
                    <a:pt x="1518" y="64"/>
                  </a:lnTo>
                  <a:lnTo>
                    <a:pt x="1707" y="17"/>
                  </a:lnTo>
                  <a:lnTo>
                    <a:pt x="1901" y="0"/>
                  </a:lnTo>
                  <a:lnTo>
                    <a:pt x="1961" y="4"/>
                  </a:lnTo>
                  <a:lnTo>
                    <a:pt x="2011" y="15"/>
                  </a:lnTo>
                  <a:lnTo>
                    <a:pt x="2053" y="33"/>
                  </a:lnTo>
                  <a:lnTo>
                    <a:pt x="2085" y="60"/>
                  </a:lnTo>
                  <a:lnTo>
                    <a:pt x="2110" y="93"/>
                  </a:lnTo>
                  <a:lnTo>
                    <a:pt x="2126" y="134"/>
                  </a:lnTo>
                  <a:lnTo>
                    <a:pt x="2136" y="182"/>
                  </a:lnTo>
                  <a:lnTo>
                    <a:pt x="2139" y="236"/>
                  </a:lnTo>
                  <a:lnTo>
                    <a:pt x="2136" y="298"/>
                  </a:lnTo>
                  <a:lnTo>
                    <a:pt x="2128" y="366"/>
                  </a:lnTo>
                  <a:lnTo>
                    <a:pt x="2096" y="520"/>
                  </a:lnTo>
                  <a:lnTo>
                    <a:pt x="2048" y="697"/>
                  </a:lnTo>
                  <a:lnTo>
                    <a:pt x="1987" y="897"/>
                  </a:lnTo>
                  <a:lnTo>
                    <a:pt x="1919" y="1117"/>
                  </a:lnTo>
                  <a:lnTo>
                    <a:pt x="1847" y="1356"/>
                  </a:lnTo>
                  <a:lnTo>
                    <a:pt x="1774" y="1612"/>
                  </a:lnTo>
                  <a:lnTo>
                    <a:pt x="1706" y="1884"/>
                  </a:lnTo>
                  <a:lnTo>
                    <a:pt x="1646" y="2170"/>
                  </a:lnTo>
                  <a:lnTo>
                    <a:pt x="1598" y="2469"/>
                  </a:lnTo>
                  <a:lnTo>
                    <a:pt x="1566" y="2778"/>
                  </a:lnTo>
                  <a:lnTo>
                    <a:pt x="1555" y="3099"/>
                  </a:lnTo>
                  <a:lnTo>
                    <a:pt x="1570" y="3421"/>
                  </a:lnTo>
                  <a:lnTo>
                    <a:pt x="1615" y="3739"/>
                  </a:lnTo>
                  <a:lnTo>
                    <a:pt x="1683" y="4052"/>
                  </a:lnTo>
                  <a:lnTo>
                    <a:pt x="1768" y="4355"/>
                  </a:lnTo>
                  <a:lnTo>
                    <a:pt x="1864" y="4648"/>
                  </a:lnTo>
                  <a:lnTo>
                    <a:pt x="1965" y="4927"/>
                  </a:lnTo>
                  <a:lnTo>
                    <a:pt x="2065" y="5191"/>
                  </a:lnTo>
                  <a:lnTo>
                    <a:pt x="2159" y="5437"/>
                  </a:lnTo>
                  <a:lnTo>
                    <a:pt x="2240" y="5662"/>
                  </a:lnTo>
                  <a:lnTo>
                    <a:pt x="2275" y="5767"/>
                  </a:lnTo>
                  <a:lnTo>
                    <a:pt x="2304" y="5865"/>
                  </a:lnTo>
                  <a:lnTo>
                    <a:pt x="2327" y="5957"/>
                  </a:lnTo>
                  <a:lnTo>
                    <a:pt x="2344" y="6044"/>
                  </a:lnTo>
                  <a:lnTo>
                    <a:pt x="2353" y="6122"/>
                  </a:lnTo>
                  <a:lnTo>
                    <a:pt x="2353" y="6194"/>
                  </a:lnTo>
                  <a:lnTo>
                    <a:pt x="2345" y="6259"/>
                  </a:lnTo>
                  <a:lnTo>
                    <a:pt x="2327" y="6315"/>
                  </a:lnTo>
                  <a:lnTo>
                    <a:pt x="2299" y="6364"/>
                  </a:lnTo>
                  <a:lnTo>
                    <a:pt x="2260" y="6405"/>
                  </a:lnTo>
                  <a:lnTo>
                    <a:pt x="2208" y="6438"/>
                  </a:lnTo>
                  <a:lnTo>
                    <a:pt x="2145" y="6460"/>
                  </a:lnTo>
                  <a:lnTo>
                    <a:pt x="2067" y="6474"/>
                  </a:lnTo>
                  <a:lnTo>
                    <a:pt x="1976" y="6479"/>
                  </a:lnTo>
                  <a:lnTo>
                    <a:pt x="1912" y="6469"/>
                  </a:lnTo>
                  <a:lnTo>
                    <a:pt x="1844" y="6451"/>
                  </a:lnTo>
                  <a:lnTo>
                    <a:pt x="1699" y="6390"/>
                  </a:lnTo>
                  <a:lnTo>
                    <a:pt x="1545" y="6296"/>
                  </a:lnTo>
                  <a:lnTo>
                    <a:pt x="1384" y="6173"/>
                  </a:lnTo>
                  <a:lnTo>
                    <a:pt x="1221" y="6023"/>
                  </a:lnTo>
                  <a:lnTo>
                    <a:pt x="1057" y="5848"/>
                  </a:lnTo>
                  <a:lnTo>
                    <a:pt x="894" y="5650"/>
                  </a:lnTo>
                  <a:lnTo>
                    <a:pt x="736" y="5429"/>
                  </a:lnTo>
                  <a:lnTo>
                    <a:pt x="587" y="5190"/>
                  </a:lnTo>
                  <a:lnTo>
                    <a:pt x="449" y="4931"/>
                  </a:lnTo>
                  <a:lnTo>
                    <a:pt x="323" y="4659"/>
                  </a:lnTo>
                  <a:lnTo>
                    <a:pt x="214" y="4372"/>
                  </a:lnTo>
                  <a:lnTo>
                    <a:pt x="124" y="4074"/>
                  </a:lnTo>
                  <a:lnTo>
                    <a:pt x="57" y="3766"/>
                  </a:lnTo>
                  <a:lnTo>
                    <a:pt x="14" y="3450"/>
                  </a:lnTo>
                  <a:lnTo>
                    <a:pt x="0" y="3128"/>
                  </a:lnTo>
                  <a:close/>
                </a:path>
              </a:pathLst>
            </a:custGeom>
            <a:solidFill>
              <a:srgbClr val="C1FFFF"/>
            </a:solidFill>
            <a:ln w="9525">
              <a:noFill/>
              <a:round/>
              <a:headEnd/>
              <a:tailEnd/>
            </a:ln>
          </p:spPr>
          <p:txBody>
            <a:bodyPr/>
            <a:lstStyle/>
            <a:p>
              <a:endParaRPr lang="en-US"/>
            </a:p>
          </p:txBody>
        </p:sp>
        <p:sp>
          <p:nvSpPr>
            <p:cNvPr id="144453" name="Freeform 69"/>
            <p:cNvSpPr>
              <a:spLocks/>
            </p:cNvSpPr>
            <p:nvPr/>
          </p:nvSpPr>
          <p:spPr bwMode="auto">
            <a:xfrm>
              <a:off x="3766" y="1128"/>
              <a:ext cx="235" cy="648"/>
            </a:xfrm>
            <a:custGeom>
              <a:avLst/>
              <a:gdLst/>
              <a:ahLst/>
              <a:cxnLst>
                <a:cxn ang="0">
                  <a:pos x="9" y="2809"/>
                </a:cxn>
                <a:cxn ang="0">
                  <a:pos x="85" y="2198"/>
                </a:cxn>
                <a:cxn ang="0">
                  <a:pos x="229" y="1637"/>
                </a:cxn>
                <a:cxn ang="0">
                  <a:pos x="433" y="1138"/>
                </a:cxn>
                <a:cxn ang="0">
                  <a:pos x="692" y="715"/>
                </a:cxn>
                <a:cxn ang="0">
                  <a:pos x="995" y="378"/>
                </a:cxn>
                <a:cxn ang="0">
                  <a:pos x="1335" y="141"/>
                </a:cxn>
                <a:cxn ang="0">
                  <a:pos x="1707" y="17"/>
                </a:cxn>
                <a:cxn ang="0">
                  <a:pos x="1961" y="4"/>
                </a:cxn>
                <a:cxn ang="0">
                  <a:pos x="2053" y="33"/>
                </a:cxn>
                <a:cxn ang="0">
                  <a:pos x="2110" y="93"/>
                </a:cxn>
                <a:cxn ang="0">
                  <a:pos x="2136" y="182"/>
                </a:cxn>
                <a:cxn ang="0">
                  <a:pos x="2136" y="298"/>
                </a:cxn>
                <a:cxn ang="0">
                  <a:pos x="2096" y="520"/>
                </a:cxn>
                <a:cxn ang="0">
                  <a:pos x="1987" y="897"/>
                </a:cxn>
                <a:cxn ang="0">
                  <a:pos x="1847" y="1356"/>
                </a:cxn>
                <a:cxn ang="0">
                  <a:pos x="1706" y="1884"/>
                </a:cxn>
                <a:cxn ang="0">
                  <a:pos x="1598" y="2469"/>
                </a:cxn>
                <a:cxn ang="0">
                  <a:pos x="1555" y="3099"/>
                </a:cxn>
                <a:cxn ang="0">
                  <a:pos x="1615" y="3739"/>
                </a:cxn>
                <a:cxn ang="0">
                  <a:pos x="1768" y="4355"/>
                </a:cxn>
                <a:cxn ang="0">
                  <a:pos x="1965" y="4927"/>
                </a:cxn>
                <a:cxn ang="0">
                  <a:pos x="2159" y="5437"/>
                </a:cxn>
                <a:cxn ang="0">
                  <a:pos x="2275" y="5767"/>
                </a:cxn>
                <a:cxn ang="0">
                  <a:pos x="2327" y="5957"/>
                </a:cxn>
                <a:cxn ang="0">
                  <a:pos x="2353" y="6122"/>
                </a:cxn>
                <a:cxn ang="0">
                  <a:pos x="2345" y="6259"/>
                </a:cxn>
                <a:cxn ang="0">
                  <a:pos x="2299" y="6364"/>
                </a:cxn>
                <a:cxn ang="0">
                  <a:pos x="2208" y="6438"/>
                </a:cxn>
                <a:cxn ang="0">
                  <a:pos x="2067" y="6474"/>
                </a:cxn>
                <a:cxn ang="0">
                  <a:pos x="1912" y="6469"/>
                </a:cxn>
                <a:cxn ang="0">
                  <a:pos x="1699" y="6390"/>
                </a:cxn>
                <a:cxn ang="0">
                  <a:pos x="1384" y="6173"/>
                </a:cxn>
                <a:cxn ang="0">
                  <a:pos x="1057" y="5848"/>
                </a:cxn>
                <a:cxn ang="0">
                  <a:pos x="736" y="5429"/>
                </a:cxn>
                <a:cxn ang="0">
                  <a:pos x="449" y="4931"/>
                </a:cxn>
                <a:cxn ang="0">
                  <a:pos x="214" y="4372"/>
                </a:cxn>
                <a:cxn ang="0">
                  <a:pos x="57" y="3766"/>
                </a:cxn>
                <a:cxn ang="0">
                  <a:pos x="0" y="3128"/>
                </a:cxn>
              </a:cxnLst>
              <a:rect l="0" t="0" r="r" b="b"/>
              <a:pathLst>
                <a:path w="2353" h="6479">
                  <a:moveTo>
                    <a:pt x="0" y="3128"/>
                  </a:moveTo>
                  <a:lnTo>
                    <a:pt x="9" y="2809"/>
                  </a:lnTo>
                  <a:lnTo>
                    <a:pt x="38" y="2498"/>
                  </a:lnTo>
                  <a:lnTo>
                    <a:pt x="85" y="2198"/>
                  </a:lnTo>
                  <a:lnTo>
                    <a:pt x="149" y="1911"/>
                  </a:lnTo>
                  <a:lnTo>
                    <a:pt x="229" y="1637"/>
                  </a:lnTo>
                  <a:lnTo>
                    <a:pt x="324" y="1379"/>
                  </a:lnTo>
                  <a:lnTo>
                    <a:pt x="433" y="1138"/>
                  </a:lnTo>
                  <a:lnTo>
                    <a:pt x="557" y="917"/>
                  </a:lnTo>
                  <a:lnTo>
                    <a:pt x="692" y="715"/>
                  </a:lnTo>
                  <a:lnTo>
                    <a:pt x="837" y="534"/>
                  </a:lnTo>
                  <a:lnTo>
                    <a:pt x="995" y="378"/>
                  </a:lnTo>
                  <a:lnTo>
                    <a:pt x="1161" y="246"/>
                  </a:lnTo>
                  <a:lnTo>
                    <a:pt x="1335" y="141"/>
                  </a:lnTo>
                  <a:lnTo>
                    <a:pt x="1518" y="64"/>
                  </a:lnTo>
                  <a:lnTo>
                    <a:pt x="1707" y="17"/>
                  </a:lnTo>
                  <a:lnTo>
                    <a:pt x="1901" y="0"/>
                  </a:lnTo>
                  <a:lnTo>
                    <a:pt x="1961" y="4"/>
                  </a:lnTo>
                  <a:lnTo>
                    <a:pt x="2011" y="15"/>
                  </a:lnTo>
                  <a:lnTo>
                    <a:pt x="2053" y="33"/>
                  </a:lnTo>
                  <a:lnTo>
                    <a:pt x="2085" y="60"/>
                  </a:lnTo>
                  <a:lnTo>
                    <a:pt x="2110" y="93"/>
                  </a:lnTo>
                  <a:lnTo>
                    <a:pt x="2126" y="134"/>
                  </a:lnTo>
                  <a:lnTo>
                    <a:pt x="2136" y="182"/>
                  </a:lnTo>
                  <a:lnTo>
                    <a:pt x="2139" y="236"/>
                  </a:lnTo>
                  <a:lnTo>
                    <a:pt x="2136" y="298"/>
                  </a:lnTo>
                  <a:lnTo>
                    <a:pt x="2128" y="366"/>
                  </a:lnTo>
                  <a:lnTo>
                    <a:pt x="2096" y="520"/>
                  </a:lnTo>
                  <a:lnTo>
                    <a:pt x="2048" y="697"/>
                  </a:lnTo>
                  <a:lnTo>
                    <a:pt x="1987" y="897"/>
                  </a:lnTo>
                  <a:lnTo>
                    <a:pt x="1919" y="1117"/>
                  </a:lnTo>
                  <a:lnTo>
                    <a:pt x="1847" y="1356"/>
                  </a:lnTo>
                  <a:lnTo>
                    <a:pt x="1774" y="1612"/>
                  </a:lnTo>
                  <a:lnTo>
                    <a:pt x="1706" y="1884"/>
                  </a:lnTo>
                  <a:lnTo>
                    <a:pt x="1646" y="2170"/>
                  </a:lnTo>
                  <a:lnTo>
                    <a:pt x="1598" y="2469"/>
                  </a:lnTo>
                  <a:lnTo>
                    <a:pt x="1566" y="2778"/>
                  </a:lnTo>
                  <a:lnTo>
                    <a:pt x="1555" y="3099"/>
                  </a:lnTo>
                  <a:lnTo>
                    <a:pt x="1570" y="3421"/>
                  </a:lnTo>
                  <a:lnTo>
                    <a:pt x="1615" y="3739"/>
                  </a:lnTo>
                  <a:lnTo>
                    <a:pt x="1683" y="4052"/>
                  </a:lnTo>
                  <a:lnTo>
                    <a:pt x="1768" y="4355"/>
                  </a:lnTo>
                  <a:lnTo>
                    <a:pt x="1864" y="4648"/>
                  </a:lnTo>
                  <a:lnTo>
                    <a:pt x="1965" y="4927"/>
                  </a:lnTo>
                  <a:lnTo>
                    <a:pt x="2065" y="5191"/>
                  </a:lnTo>
                  <a:lnTo>
                    <a:pt x="2159" y="5437"/>
                  </a:lnTo>
                  <a:lnTo>
                    <a:pt x="2240" y="5662"/>
                  </a:lnTo>
                  <a:lnTo>
                    <a:pt x="2275" y="5767"/>
                  </a:lnTo>
                  <a:lnTo>
                    <a:pt x="2304" y="5865"/>
                  </a:lnTo>
                  <a:lnTo>
                    <a:pt x="2327" y="5957"/>
                  </a:lnTo>
                  <a:lnTo>
                    <a:pt x="2344" y="6044"/>
                  </a:lnTo>
                  <a:lnTo>
                    <a:pt x="2353" y="6122"/>
                  </a:lnTo>
                  <a:lnTo>
                    <a:pt x="2353" y="6194"/>
                  </a:lnTo>
                  <a:lnTo>
                    <a:pt x="2345" y="6259"/>
                  </a:lnTo>
                  <a:lnTo>
                    <a:pt x="2327" y="6315"/>
                  </a:lnTo>
                  <a:lnTo>
                    <a:pt x="2299" y="6364"/>
                  </a:lnTo>
                  <a:lnTo>
                    <a:pt x="2260" y="6405"/>
                  </a:lnTo>
                  <a:lnTo>
                    <a:pt x="2208" y="6438"/>
                  </a:lnTo>
                  <a:lnTo>
                    <a:pt x="2145" y="6460"/>
                  </a:lnTo>
                  <a:lnTo>
                    <a:pt x="2067" y="6474"/>
                  </a:lnTo>
                  <a:lnTo>
                    <a:pt x="1976" y="6479"/>
                  </a:lnTo>
                  <a:lnTo>
                    <a:pt x="1912" y="6469"/>
                  </a:lnTo>
                  <a:lnTo>
                    <a:pt x="1844" y="6451"/>
                  </a:lnTo>
                  <a:lnTo>
                    <a:pt x="1699" y="6390"/>
                  </a:lnTo>
                  <a:lnTo>
                    <a:pt x="1545" y="6296"/>
                  </a:lnTo>
                  <a:lnTo>
                    <a:pt x="1384" y="6173"/>
                  </a:lnTo>
                  <a:lnTo>
                    <a:pt x="1221" y="6023"/>
                  </a:lnTo>
                  <a:lnTo>
                    <a:pt x="1057" y="5848"/>
                  </a:lnTo>
                  <a:lnTo>
                    <a:pt x="894" y="5650"/>
                  </a:lnTo>
                  <a:lnTo>
                    <a:pt x="736" y="5429"/>
                  </a:lnTo>
                  <a:lnTo>
                    <a:pt x="587" y="5190"/>
                  </a:lnTo>
                  <a:lnTo>
                    <a:pt x="449" y="4931"/>
                  </a:lnTo>
                  <a:lnTo>
                    <a:pt x="323" y="4659"/>
                  </a:lnTo>
                  <a:lnTo>
                    <a:pt x="214" y="4372"/>
                  </a:lnTo>
                  <a:lnTo>
                    <a:pt x="124" y="4074"/>
                  </a:lnTo>
                  <a:lnTo>
                    <a:pt x="57" y="3766"/>
                  </a:lnTo>
                  <a:lnTo>
                    <a:pt x="14" y="3450"/>
                  </a:lnTo>
                  <a:lnTo>
                    <a:pt x="0" y="3128"/>
                  </a:lnTo>
                </a:path>
              </a:pathLst>
            </a:custGeom>
            <a:noFill/>
            <a:ln w="6350">
              <a:solidFill>
                <a:srgbClr val="000000"/>
              </a:solidFill>
              <a:prstDash val="solid"/>
              <a:round/>
              <a:headEnd/>
              <a:tailEnd/>
            </a:ln>
          </p:spPr>
          <p:txBody>
            <a:bodyPr/>
            <a:lstStyle/>
            <a:p>
              <a:endParaRPr lang="en-US"/>
            </a:p>
          </p:txBody>
        </p:sp>
        <p:sp>
          <p:nvSpPr>
            <p:cNvPr id="144454" name="Freeform 70"/>
            <p:cNvSpPr>
              <a:spLocks/>
            </p:cNvSpPr>
            <p:nvPr/>
          </p:nvSpPr>
          <p:spPr bwMode="auto">
            <a:xfrm>
              <a:off x="3923" y="1142"/>
              <a:ext cx="51" cy="123"/>
            </a:xfrm>
            <a:custGeom>
              <a:avLst/>
              <a:gdLst/>
              <a:ahLst/>
              <a:cxnLst>
                <a:cxn ang="0">
                  <a:pos x="8" y="385"/>
                </a:cxn>
                <a:cxn ang="0">
                  <a:pos x="1" y="340"/>
                </a:cxn>
                <a:cxn ang="0">
                  <a:pos x="0" y="300"/>
                </a:cxn>
                <a:cxn ang="0">
                  <a:pos x="16" y="231"/>
                </a:cxn>
                <a:cxn ang="0">
                  <a:pos x="50" y="177"/>
                </a:cxn>
                <a:cxn ang="0">
                  <a:pos x="97" y="133"/>
                </a:cxn>
                <a:cxn ang="0">
                  <a:pos x="206" y="72"/>
                </a:cxn>
                <a:cxn ang="0">
                  <a:pos x="256" y="48"/>
                </a:cxn>
                <a:cxn ang="0">
                  <a:pos x="296" y="26"/>
                </a:cxn>
                <a:cxn ang="0">
                  <a:pos x="332" y="6"/>
                </a:cxn>
                <a:cxn ang="0">
                  <a:pos x="361" y="0"/>
                </a:cxn>
                <a:cxn ang="0">
                  <a:pos x="385" y="5"/>
                </a:cxn>
                <a:cxn ang="0">
                  <a:pos x="403" y="21"/>
                </a:cxn>
                <a:cxn ang="0">
                  <a:pos x="428" y="74"/>
                </a:cxn>
                <a:cxn ang="0">
                  <a:pos x="441" y="146"/>
                </a:cxn>
                <a:cxn ang="0">
                  <a:pos x="450" y="226"/>
                </a:cxn>
                <a:cxn ang="0">
                  <a:pos x="460" y="299"/>
                </a:cxn>
                <a:cxn ang="0">
                  <a:pos x="479" y="352"/>
                </a:cxn>
                <a:cxn ang="0">
                  <a:pos x="493" y="368"/>
                </a:cxn>
                <a:cxn ang="0">
                  <a:pos x="511" y="373"/>
                </a:cxn>
                <a:cxn ang="0">
                  <a:pos x="477" y="414"/>
                </a:cxn>
                <a:cxn ang="0">
                  <a:pos x="443" y="465"/>
                </a:cxn>
                <a:cxn ang="0">
                  <a:pos x="378" y="592"/>
                </a:cxn>
                <a:cxn ang="0">
                  <a:pos x="316" y="740"/>
                </a:cxn>
                <a:cxn ang="0">
                  <a:pos x="262" y="891"/>
                </a:cxn>
                <a:cxn ang="0">
                  <a:pos x="215" y="1032"/>
                </a:cxn>
                <a:cxn ang="0">
                  <a:pos x="196" y="1092"/>
                </a:cxn>
                <a:cxn ang="0">
                  <a:pos x="180" y="1144"/>
                </a:cxn>
                <a:cxn ang="0">
                  <a:pos x="165" y="1186"/>
                </a:cxn>
                <a:cxn ang="0">
                  <a:pos x="155" y="1214"/>
                </a:cxn>
                <a:cxn ang="0">
                  <a:pos x="148" y="1228"/>
                </a:cxn>
                <a:cxn ang="0">
                  <a:pos x="144" y="1225"/>
                </a:cxn>
                <a:cxn ang="0">
                  <a:pos x="133" y="1213"/>
                </a:cxn>
                <a:cxn ang="0">
                  <a:pos x="120" y="1189"/>
                </a:cxn>
                <a:cxn ang="0">
                  <a:pos x="97" y="1113"/>
                </a:cxn>
                <a:cxn ang="0">
                  <a:pos x="75" y="1007"/>
                </a:cxn>
                <a:cxn ang="0">
                  <a:pos x="53" y="880"/>
                </a:cxn>
                <a:cxn ang="0">
                  <a:pos x="20" y="610"/>
                </a:cxn>
                <a:cxn ang="0">
                  <a:pos x="11" y="486"/>
                </a:cxn>
                <a:cxn ang="0">
                  <a:pos x="8" y="385"/>
                </a:cxn>
              </a:cxnLst>
              <a:rect l="0" t="0" r="r" b="b"/>
              <a:pathLst>
                <a:path w="511" h="1228">
                  <a:moveTo>
                    <a:pt x="8" y="385"/>
                  </a:moveTo>
                  <a:lnTo>
                    <a:pt x="1" y="340"/>
                  </a:lnTo>
                  <a:lnTo>
                    <a:pt x="0" y="300"/>
                  </a:lnTo>
                  <a:lnTo>
                    <a:pt x="16" y="231"/>
                  </a:lnTo>
                  <a:lnTo>
                    <a:pt x="50" y="177"/>
                  </a:lnTo>
                  <a:lnTo>
                    <a:pt x="97" y="133"/>
                  </a:lnTo>
                  <a:lnTo>
                    <a:pt x="206" y="72"/>
                  </a:lnTo>
                  <a:lnTo>
                    <a:pt x="256" y="48"/>
                  </a:lnTo>
                  <a:lnTo>
                    <a:pt x="296" y="26"/>
                  </a:lnTo>
                  <a:lnTo>
                    <a:pt x="332" y="6"/>
                  </a:lnTo>
                  <a:lnTo>
                    <a:pt x="361" y="0"/>
                  </a:lnTo>
                  <a:lnTo>
                    <a:pt x="385" y="5"/>
                  </a:lnTo>
                  <a:lnTo>
                    <a:pt x="403" y="21"/>
                  </a:lnTo>
                  <a:lnTo>
                    <a:pt x="428" y="74"/>
                  </a:lnTo>
                  <a:lnTo>
                    <a:pt x="441" y="146"/>
                  </a:lnTo>
                  <a:lnTo>
                    <a:pt x="450" y="226"/>
                  </a:lnTo>
                  <a:lnTo>
                    <a:pt x="460" y="299"/>
                  </a:lnTo>
                  <a:lnTo>
                    <a:pt x="479" y="352"/>
                  </a:lnTo>
                  <a:lnTo>
                    <a:pt x="493" y="368"/>
                  </a:lnTo>
                  <a:lnTo>
                    <a:pt x="511" y="373"/>
                  </a:lnTo>
                  <a:lnTo>
                    <a:pt x="477" y="414"/>
                  </a:lnTo>
                  <a:lnTo>
                    <a:pt x="443" y="465"/>
                  </a:lnTo>
                  <a:lnTo>
                    <a:pt x="378" y="592"/>
                  </a:lnTo>
                  <a:lnTo>
                    <a:pt x="316" y="740"/>
                  </a:lnTo>
                  <a:lnTo>
                    <a:pt x="262" y="891"/>
                  </a:lnTo>
                  <a:lnTo>
                    <a:pt x="215" y="1032"/>
                  </a:lnTo>
                  <a:lnTo>
                    <a:pt x="196" y="1092"/>
                  </a:lnTo>
                  <a:lnTo>
                    <a:pt x="180" y="1144"/>
                  </a:lnTo>
                  <a:lnTo>
                    <a:pt x="165" y="1186"/>
                  </a:lnTo>
                  <a:lnTo>
                    <a:pt x="155" y="1214"/>
                  </a:lnTo>
                  <a:lnTo>
                    <a:pt x="148" y="1228"/>
                  </a:lnTo>
                  <a:lnTo>
                    <a:pt x="144" y="1225"/>
                  </a:lnTo>
                  <a:lnTo>
                    <a:pt x="133" y="1213"/>
                  </a:lnTo>
                  <a:lnTo>
                    <a:pt x="120" y="1189"/>
                  </a:lnTo>
                  <a:lnTo>
                    <a:pt x="97" y="1113"/>
                  </a:lnTo>
                  <a:lnTo>
                    <a:pt x="75" y="1007"/>
                  </a:lnTo>
                  <a:lnTo>
                    <a:pt x="53" y="880"/>
                  </a:lnTo>
                  <a:lnTo>
                    <a:pt x="20" y="610"/>
                  </a:lnTo>
                  <a:lnTo>
                    <a:pt x="11" y="486"/>
                  </a:lnTo>
                  <a:lnTo>
                    <a:pt x="8" y="385"/>
                  </a:lnTo>
                  <a:close/>
                </a:path>
              </a:pathLst>
            </a:custGeom>
            <a:solidFill>
              <a:srgbClr val="C1FFFF"/>
            </a:solidFill>
            <a:ln w="9525">
              <a:noFill/>
              <a:round/>
              <a:headEnd/>
              <a:tailEnd/>
            </a:ln>
          </p:spPr>
          <p:txBody>
            <a:bodyPr/>
            <a:lstStyle/>
            <a:p>
              <a:endParaRPr lang="en-US"/>
            </a:p>
          </p:txBody>
        </p:sp>
        <p:sp>
          <p:nvSpPr>
            <p:cNvPr id="144455" name="Freeform 71"/>
            <p:cNvSpPr>
              <a:spLocks/>
            </p:cNvSpPr>
            <p:nvPr/>
          </p:nvSpPr>
          <p:spPr bwMode="auto">
            <a:xfrm>
              <a:off x="3923" y="1142"/>
              <a:ext cx="51" cy="123"/>
            </a:xfrm>
            <a:custGeom>
              <a:avLst/>
              <a:gdLst/>
              <a:ahLst/>
              <a:cxnLst>
                <a:cxn ang="0">
                  <a:pos x="8" y="385"/>
                </a:cxn>
                <a:cxn ang="0">
                  <a:pos x="1" y="340"/>
                </a:cxn>
                <a:cxn ang="0">
                  <a:pos x="0" y="300"/>
                </a:cxn>
                <a:cxn ang="0">
                  <a:pos x="16" y="231"/>
                </a:cxn>
                <a:cxn ang="0">
                  <a:pos x="50" y="177"/>
                </a:cxn>
                <a:cxn ang="0">
                  <a:pos x="97" y="133"/>
                </a:cxn>
                <a:cxn ang="0">
                  <a:pos x="206" y="72"/>
                </a:cxn>
                <a:cxn ang="0">
                  <a:pos x="256" y="48"/>
                </a:cxn>
                <a:cxn ang="0">
                  <a:pos x="296" y="26"/>
                </a:cxn>
                <a:cxn ang="0">
                  <a:pos x="332" y="6"/>
                </a:cxn>
                <a:cxn ang="0">
                  <a:pos x="361" y="0"/>
                </a:cxn>
                <a:cxn ang="0">
                  <a:pos x="385" y="5"/>
                </a:cxn>
                <a:cxn ang="0">
                  <a:pos x="403" y="21"/>
                </a:cxn>
                <a:cxn ang="0">
                  <a:pos x="428" y="74"/>
                </a:cxn>
                <a:cxn ang="0">
                  <a:pos x="441" y="146"/>
                </a:cxn>
                <a:cxn ang="0">
                  <a:pos x="450" y="226"/>
                </a:cxn>
                <a:cxn ang="0">
                  <a:pos x="460" y="299"/>
                </a:cxn>
                <a:cxn ang="0">
                  <a:pos x="479" y="352"/>
                </a:cxn>
                <a:cxn ang="0">
                  <a:pos x="493" y="368"/>
                </a:cxn>
                <a:cxn ang="0">
                  <a:pos x="511" y="373"/>
                </a:cxn>
                <a:cxn ang="0">
                  <a:pos x="477" y="414"/>
                </a:cxn>
                <a:cxn ang="0">
                  <a:pos x="443" y="465"/>
                </a:cxn>
                <a:cxn ang="0">
                  <a:pos x="378" y="592"/>
                </a:cxn>
                <a:cxn ang="0">
                  <a:pos x="316" y="740"/>
                </a:cxn>
                <a:cxn ang="0">
                  <a:pos x="262" y="891"/>
                </a:cxn>
                <a:cxn ang="0">
                  <a:pos x="215" y="1032"/>
                </a:cxn>
                <a:cxn ang="0">
                  <a:pos x="196" y="1092"/>
                </a:cxn>
                <a:cxn ang="0">
                  <a:pos x="180" y="1144"/>
                </a:cxn>
                <a:cxn ang="0">
                  <a:pos x="165" y="1186"/>
                </a:cxn>
                <a:cxn ang="0">
                  <a:pos x="155" y="1214"/>
                </a:cxn>
                <a:cxn ang="0">
                  <a:pos x="148" y="1228"/>
                </a:cxn>
                <a:cxn ang="0">
                  <a:pos x="144" y="1225"/>
                </a:cxn>
                <a:cxn ang="0">
                  <a:pos x="133" y="1213"/>
                </a:cxn>
                <a:cxn ang="0">
                  <a:pos x="120" y="1189"/>
                </a:cxn>
                <a:cxn ang="0">
                  <a:pos x="97" y="1113"/>
                </a:cxn>
                <a:cxn ang="0">
                  <a:pos x="75" y="1007"/>
                </a:cxn>
                <a:cxn ang="0">
                  <a:pos x="53" y="880"/>
                </a:cxn>
                <a:cxn ang="0">
                  <a:pos x="20" y="610"/>
                </a:cxn>
                <a:cxn ang="0">
                  <a:pos x="11" y="486"/>
                </a:cxn>
                <a:cxn ang="0">
                  <a:pos x="8" y="385"/>
                </a:cxn>
              </a:cxnLst>
              <a:rect l="0" t="0" r="r" b="b"/>
              <a:pathLst>
                <a:path w="511" h="1228">
                  <a:moveTo>
                    <a:pt x="8" y="385"/>
                  </a:moveTo>
                  <a:lnTo>
                    <a:pt x="1" y="340"/>
                  </a:lnTo>
                  <a:lnTo>
                    <a:pt x="0" y="300"/>
                  </a:lnTo>
                  <a:lnTo>
                    <a:pt x="16" y="231"/>
                  </a:lnTo>
                  <a:lnTo>
                    <a:pt x="50" y="177"/>
                  </a:lnTo>
                  <a:lnTo>
                    <a:pt x="97" y="133"/>
                  </a:lnTo>
                  <a:lnTo>
                    <a:pt x="206" y="72"/>
                  </a:lnTo>
                  <a:lnTo>
                    <a:pt x="256" y="48"/>
                  </a:lnTo>
                  <a:lnTo>
                    <a:pt x="296" y="26"/>
                  </a:lnTo>
                  <a:lnTo>
                    <a:pt x="332" y="6"/>
                  </a:lnTo>
                  <a:lnTo>
                    <a:pt x="361" y="0"/>
                  </a:lnTo>
                  <a:lnTo>
                    <a:pt x="385" y="5"/>
                  </a:lnTo>
                  <a:lnTo>
                    <a:pt x="403" y="21"/>
                  </a:lnTo>
                  <a:lnTo>
                    <a:pt x="428" y="74"/>
                  </a:lnTo>
                  <a:lnTo>
                    <a:pt x="441" y="146"/>
                  </a:lnTo>
                  <a:lnTo>
                    <a:pt x="450" y="226"/>
                  </a:lnTo>
                  <a:lnTo>
                    <a:pt x="460" y="299"/>
                  </a:lnTo>
                  <a:lnTo>
                    <a:pt x="479" y="352"/>
                  </a:lnTo>
                  <a:lnTo>
                    <a:pt x="493" y="368"/>
                  </a:lnTo>
                  <a:lnTo>
                    <a:pt x="511" y="373"/>
                  </a:lnTo>
                  <a:lnTo>
                    <a:pt x="477" y="414"/>
                  </a:lnTo>
                  <a:lnTo>
                    <a:pt x="443" y="465"/>
                  </a:lnTo>
                  <a:lnTo>
                    <a:pt x="378" y="592"/>
                  </a:lnTo>
                  <a:lnTo>
                    <a:pt x="316" y="740"/>
                  </a:lnTo>
                  <a:lnTo>
                    <a:pt x="262" y="891"/>
                  </a:lnTo>
                  <a:lnTo>
                    <a:pt x="215" y="1032"/>
                  </a:lnTo>
                  <a:lnTo>
                    <a:pt x="196" y="1092"/>
                  </a:lnTo>
                  <a:lnTo>
                    <a:pt x="180" y="1144"/>
                  </a:lnTo>
                  <a:lnTo>
                    <a:pt x="165" y="1186"/>
                  </a:lnTo>
                  <a:lnTo>
                    <a:pt x="155" y="1214"/>
                  </a:lnTo>
                  <a:lnTo>
                    <a:pt x="148" y="1228"/>
                  </a:lnTo>
                  <a:lnTo>
                    <a:pt x="144" y="1225"/>
                  </a:lnTo>
                  <a:lnTo>
                    <a:pt x="133" y="1213"/>
                  </a:lnTo>
                  <a:lnTo>
                    <a:pt x="120" y="1189"/>
                  </a:lnTo>
                  <a:lnTo>
                    <a:pt x="97" y="1113"/>
                  </a:lnTo>
                  <a:lnTo>
                    <a:pt x="75" y="1007"/>
                  </a:lnTo>
                  <a:lnTo>
                    <a:pt x="53" y="880"/>
                  </a:lnTo>
                  <a:lnTo>
                    <a:pt x="20" y="610"/>
                  </a:lnTo>
                  <a:lnTo>
                    <a:pt x="11" y="486"/>
                  </a:lnTo>
                  <a:lnTo>
                    <a:pt x="8" y="385"/>
                  </a:lnTo>
                </a:path>
              </a:pathLst>
            </a:custGeom>
            <a:noFill/>
            <a:ln w="6350">
              <a:solidFill>
                <a:srgbClr val="000000"/>
              </a:solidFill>
              <a:prstDash val="solid"/>
              <a:round/>
              <a:headEnd/>
              <a:tailEnd/>
            </a:ln>
          </p:spPr>
          <p:txBody>
            <a:bodyPr/>
            <a:lstStyle/>
            <a:p>
              <a:endParaRPr lang="en-US"/>
            </a:p>
          </p:txBody>
        </p:sp>
        <p:sp>
          <p:nvSpPr>
            <p:cNvPr id="144456" name="Freeform 72"/>
            <p:cNvSpPr>
              <a:spLocks/>
            </p:cNvSpPr>
            <p:nvPr/>
          </p:nvSpPr>
          <p:spPr bwMode="auto">
            <a:xfrm>
              <a:off x="3941" y="1156"/>
              <a:ext cx="94" cy="99"/>
            </a:xfrm>
            <a:custGeom>
              <a:avLst/>
              <a:gdLst/>
              <a:ahLst/>
              <a:cxnLst>
                <a:cxn ang="0">
                  <a:pos x="442" y="1"/>
                </a:cxn>
                <a:cxn ang="0">
                  <a:pos x="274" y="258"/>
                </a:cxn>
                <a:cxn ang="0">
                  <a:pos x="134" y="519"/>
                </a:cxn>
                <a:cxn ang="0">
                  <a:pos x="79" y="645"/>
                </a:cxn>
                <a:cxn ang="0">
                  <a:pos x="37" y="767"/>
                </a:cxn>
                <a:cxn ang="0">
                  <a:pos x="10" y="882"/>
                </a:cxn>
                <a:cxn ang="0">
                  <a:pos x="0" y="988"/>
                </a:cxn>
                <a:cxn ang="0">
                  <a:pos x="18" y="952"/>
                </a:cxn>
                <a:cxn ang="0">
                  <a:pos x="50" y="920"/>
                </a:cxn>
                <a:cxn ang="0">
                  <a:pos x="92" y="890"/>
                </a:cxn>
                <a:cxn ang="0">
                  <a:pos x="144" y="865"/>
                </a:cxn>
                <a:cxn ang="0">
                  <a:pos x="268" y="823"/>
                </a:cxn>
                <a:cxn ang="0">
                  <a:pos x="412" y="793"/>
                </a:cxn>
                <a:cxn ang="0">
                  <a:pos x="563" y="775"/>
                </a:cxn>
                <a:cxn ang="0">
                  <a:pos x="710" y="767"/>
                </a:cxn>
                <a:cxn ang="0">
                  <a:pos x="839" y="769"/>
                </a:cxn>
                <a:cxn ang="0">
                  <a:pos x="893" y="773"/>
                </a:cxn>
                <a:cxn ang="0">
                  <a:pos x="938" y="778"/>
                </a:cxn>
                <a:cxn ang="0">
                  <a:pos x="819" y="631"/>
                </a:cxn>
                <a:cxn ang="0">
                  <a:pos x="720" y="487"/>
                </a:cxn>
                <a:cxn ang="0">
                  <a:pos x="638" y="351"/>
                </a:cxn>
                <a:cxn ang="0">
                  <a:pos x="571" y="230"/>
                </a:cxn>
                <a:cxn ang="0">
                  <a:pos x="519" y="128"/>
                </a:cxn>
                <a:cxn ang="0">
                  <a:pos x="481" y="52"/>
                </a:cxn>
                <a:cxn ang="0">
                  <a:pos x="467" y="27"/>
                </a:cxn>
                <a:cxn ang="0">
                  <a:pos x="455" y="8"/>
                </a:cxn>
                <a:cxn ang="0">
                  <a:pos x="447" y="0"/>
                </a:cxn>
                <a:cxn ang="0">
                  <a:pos x="442" y="1"/>
                </a:cxn>
              </a:cxnLst>
              <a:rect l="0" t="0" r="r" b="b"/>
              <a:pathLst>
                <a:path w="938" h="988">
                  <a:moveTo>
                    <a:pt x="442" y="1"/>
                  </a:moveTo>
                  <a:lnTo>
                    <a:pt x="274" y="258"/>
                  </a:lnTo>
                  <a:lnTo>
                    <a:pt x="134" y="519"/>
                  </a:lnTo>
                  <a:lnTo>
                    <a:pt x="79" y="645"/>
                  </a:lnTo>
                  <a:lnTo>
                    <a:pt x="37" y="767"/>
                  </a:lnTo>
                  <a:lnTo>
                    <a:pt x="10" y="882"/>
                  </a:lnTo>
                  <a:lnTo>
                    <a:pt x="0" y="988"/>
                  </a:lnTo>
                  <a:lnTo>
                    <a:pt x="18" y="952"/>
                  </a:lnTo>
                  <a:lnTo>
                    <a:pt x="50" y="920"/>
                  </a:lnTo>
                  <a:lnTo>
                    <a:pt x="92" y="890"/>
                  </a:lnTo>
                  <a:lnTo>
                    <a:pt x="144" y="865"/>
                  </a:lnTo>
                  <a:lnTo>
                    <a:pt x="268" y="823"/>
                  </a:lnTo>
                  <a:lnTo>
                    <a:pt x="412" y="793"/>
                  </a:lnTo>
                  <a:lnTo>
                    <a:pt x="563" y="775"/>
                  </a:lnTo>
                  <a:lnTo>
                    <a:pt x="710" y="767"/>
                  </a:lnTo>
                  <a:lnTo>
                    <a:pt x="839" y="769"/>
                  </a:lnTo>
                  <a:lnTo>
                    <a:pt x="893" y="773"/>
                  </a:lnTo>
                  <a:lnTo>
                    <a:pt x="938" y="778"/>
                  </a:lnTo>
                  <a:lnTo>
                    <a:pt x="819" y="631"/>
                  </a:lnTo>
                  <a:lnTo>
                    <a:pt x="720" y="487"/>
                  </a:lnTo>
                  <a:lnTo>
                    <a:pt x="638" y="351"/>
                  </a:lnTo>
                  <a:lnTo>
                    <a:pt x="571" y="230"/>
                  </a:lnTo>
                  <a:lnTo>
                    <a:pt x="519" y="128"/>
                  </a:lnTo>
                  <a:lnTo>
                    <a:pt x="481" y="52"/>
                  </a:lnTo>
                  <a:lnTo>
                    <a:pt x="467" y="27"/>
                  </a:lnTo>
                  <a:lnTo>
                    <a:pt x="455" y="8"/>
                  </a:lnTo>
                  <a:lnTo>
                    <a:pt x="447" y="0"/>
                  </a:lnTo>
                  <a:lnTo>
                    <a:pt x="442" y="1"/>
                  </a:lnTo>
                  <a:close/>
                </a:path>
              </a:pathLst>
            </a:custGeom>
            <a:solidFill>
              <a:srgbClr val="FFFFFF"/>
            </a:solidFill>
            <a:ln w="9525">
              <a:noFill/>
              <a:round/>
              <a:headEnd/>
              <a:tailEnd/>
            </a:ln>
          </p:spPr>
          <p:txBody>
            <a:bodyPr/>
            <a:lstStyle/>
            <a:p>
              <a:endParaRPr lang="en-US"/>
            </a:p>
          </p:txBody>
        </p:sp>
        <p:sp>
          <p:nvSpPr>
            <p:cNvPr id="144457" name="Freeform 73"/>
            <p:cNvSpPr>
              <a:spLocks/>
            </p:cNvSpPr>
            <p:nvPr/>
          </p:nvSpPr>
          <p:spPr bwMode="auto">
            <a:xfrm>
              <a:off x="3941" y="1156"/>
              <a:ext cx="94" cy="99"/>
            </a:xfrm>
            <a:custGeom>
              <a:avLst/>
              <a:gdLst/>
              <a:ahLst/>
              <a:cxnLst>
                <a:cxn ang="0">
                  <a:pos x="442" y="1"/>
                </a:cxn>
                <a:cxn ang="0">
                  <a:pos x="274" y="258"/>
                </a:cxn>
                <a:cxn ang="0">
                  <a:pos x="134" y="519"/>
                </a:cxn>
                <a:cxn ang="0">
                  <a:pos x="79" y="645"/>
                </a:cxn>
                <a:cxn ang="0">
                  <a:pos x="37" y="767"/>
                </a:cxn>
                <a:cxn ang="0">
                  <a:pos x="10" y="882"/>
                </a:cxn>
                <a:cxn ang="0">
                  <a:pos x="0" y="988"/>
                </a:cxn>
                <a:cxn ang="0">
                  <a:pos x="18" y="952"/>
                </a:cxn>
                <a:cxn ang="0">
                  <a:pos x="50" y="920"/>
                </a:cxn>
                <a:cxn ang="0">
                  <a:pos x="92" y="890"/>
                </a:cxn>
                <a:cxn ang="0">
                  <a:pos x="144" y="865"/>
                </a:cxn>
                <a:cxn ang="0">
                  <a:pos x="268" y="823"/>
                </a:cxn>
                <a:cxn ang="0">
                  <a:pos x="412" y="793"/>
                </a:cxn>
                <a:cxn ang="0">
                  <a:pos x="563" y="775"/>
                </a:cxn>
                <a:cxn ang="0">
                  <a:pos x="710" y="767"/>
                </a:cxn>
                <a:cxn ang="0">
                  <a:pos x="839" y="769"/>
                </a:cxn>
                <a:cxn ang="0">
                  <a:pos x="893" y="773"/>
                </a:cxn>
                <a:cxn ang="0">
                  <a:pos x="938" y="778"/>
                </a:cxn>
                <a:cxn ang="0">
                  <a:pos x="819" y="631"/>
                </a:cxn>
                <a:cxn ang="0">
                  <a:pos x="720" y="487"/>
                </a:cxn>
                <a:cxn ang="0">
                  <a:pos x="638" y="351"/>
                </a:cxn>
                <a:cxn ang="0">
                  <a:pos x="571" y="230"/>
                </a:cxn>
                <a:cxn ang="0">
                  <a:pos x="519" y="128"/>
                </a:cxn>
                <a:cxn ang="0">
                  <a:pos x="481" y="52"/>
                </a:cxn>
                <a:cxn ang="0">
                  <a:pos x="467" y="27"/>
                </a:cxn>
                <a:cxn ang="0">
                  <a:pos x="455" y="8"/>
                </a:cxn>
                <a:cxn ang="0">
                  <a:pos x="447" y="0"/>
                </a:cxn>
                <a:cxn ang="0">
                  <a:pos x="442" y="1"/>
                </a:cxn>
              </a:cxnLst>
              <a:rect l="0" t="0" r="r" b="b"/>
              <a:pathLst>
                <a:path w="938" h="988">
                  <a:moveTo>
                    <a:pt x="442" y="1"/>
                  </a:moveTo>
                  <a:lnTo>
                    <a:pt x="274" y="258"/>
                  </a:lnTo>
                  <a:lnTo>
                    <a:pt x="134" y="519"/>
                  </a:lnTo>
                  <a:lnTo>
                    <a:pt x="79" y="645"/>
                  </a:lnTo>
                  <a:lnTo>
                    <a:pt x="37" y="767"/>
                  </a:lnTo>
                  <a:lnTo>
                    <a:pt x="10" y="882"/>
                  </a:lnTo>
                  <a:lnTo>
                    <a:pt x="0" y="988"/>
                  </a:lnTo>
                  <a:lnTo>
                    <a:pt x="18" y="952"/>
                  </a:lnTo>
                  <a:lnTo>
                    <a:pt x="50" y="920"/>
                  </a:lnTo>
                  <a:lnTo>
                    <a:pt x="92" y="890"/>
                  </a:lnTo>
                  <a:lnTo>
                    <a:pt x="144" y="865"/>
                  </a:lnTo>
                  <a:lnTo>
                    <a:pt x="268" y="823"/>
                  </a:lnTo>
                  <a:lnTo>
                    <a:pt x="412" y="793"/>
                  </a:lnTo>
                  <a:lnTo>
                    <a:pt x="563" y="775"/>
                  </a:lnTo>
                  <a:lnTo>
                    <a:pt x="710" y="767"/>
                  </a:lnTo>
                  <a:lnTo>
                    <a:pt x="839" y="769"/>
                  </a:lnTo>
                  <a:lnTo>
                    <a:pt x="893" y="773"/>
                  </a:lnTo>
                  <a:lnTo>
                    <a:pt x="938" y="778"/>
                  </a:lnTo>
                  <a:lnTo>
                    <a:pt x="819" y="631"/>
                  </a:lnTo>
                  <a:lnTo>
                    <a:pt x="720" y="487"/>
                  </a:lnTo>
                  <a:lnTo>
                    <a:pt x="638" y="351"/>
                  </a:lnTo>
                  <a:lnTo>
                    <a:pt x="571" y="230"/>
                  </a:lnTo>
                  <a:lnTo>
                    <a:pt x="519" y="128"/>
                  </a:lnTo>
                  <a:lnTo>
                    <a:pt x="481" y="52"/>
                  </a:lnTo>
                  <a:lnTo>
                    <a:pt x="467" y="27"/>
                  </a:lnTo>
                  <a:lnTo>
                    <a:pt x="455" y="8"/>
                  </a:lnTo>
                  <a:lnTo>
                    <a:pt x="447" y="0"/>
                  </a:lnTo>
                  <a:lnTo>
                    <a:pt x="442" y="1"/>
                  </a:lnTo>
                </a:path>
              </a:pathLst>
            </a:custGeom>
            <a:noFill/>
            <a:ln w="6350">
              <a:solidFill>
                <a:srgbClr val="000000"/>
              </a:solidFill>
              <a:prstDash val="solid"/>
              <a:round/>
              <a:headEnd/>
              <a:tailEnd/>
            </a:ln>
          </p:spPr>
          <p:txBody>
            <a:bodyPr/>
            <a:lstStyle/>
            <a:p>
              <a:endParaRPr lang="en-US"/>
            </a:p>
          </p:txBody>
        </p:sp>
        <p:sp>
          <p:nvSpPr>
            <p:cNvPr id="144458" name="Freeform 74"/>
            <p:cNvSpPr>
              <a:spLocks/>
            </p:cNvSpPr>
            <p:nvPr/>
          </p:nvSpPr>
          <p:spPr bwMode="auto">
            <a:xfrm>
              <a:off x="3959" y="1576"/>
              <a:ext cx="84" cy="120"/>
            </a:xfrm>
            <a:custGeom>
              <a:avLst/>
              <a:gdLst/>
              <a:ahLst/>
              <a:cxnLst>
                <a:cxn ang="0">
                  <a:pos x="838" y="0"/>
                </a:cxn>
                <a:cxn ang="0">
                  <a:pos x="779" y="168"/>
                </a:cxn>
                <a:cxn ang="0">
                  <a:pos x="736" y="323"/>
                </a:cxn>
                <a:cxn ang="0">
                  <a:pos x="706" y="468"/>
                </a:cxn>
                <a:cxn ang="0">
                  <a:pos x="686" y="608"/>
                </a:cxn>
                <a:cxn ang="0">
                  <a:pos x="671" y="886"/>
                </a:cxn>
                <a:cxn ang="0">
                  <a:pos x="670" y="1185"/>
                </a:cxn>
                <a:cxn ang="0">
                  <a:pos x="662" y="1180"/>
                </a:cxn>
                <a:cxn ang="0">
                  <a:pos x="639" y="1177"/>
                </a:cxn>
                <a:cxn ang="0">
                  <a:pos x="570" y="1178"/>
                </a:cxn>
                <a:cxn ang="0">
                  <a:pos x="494" y="1184"/>
                </a:cxn>
                <a:cxn ang="0">
                  <a:pos x="464" y="1190"/>
                </a:cxn>
                <a:cxn ang="0">
                  <a:pos x="443" y="1196"/>
                </a:cxn>
                <a:cxn ang="0">
                  <a:pos x="427" y="1198"/>
                </a:cxn>
                <a:cxn ang="0">
                  <a:pos x="412" y="1189"/>
                </a:cxn>
                <a:cxn ang="0">
                  <a:pos x="383" y="1136"/>
                </a:cxn>
                <a:cxn ang="0">
                  <a:pos x="351" y="1044"/>
                </a:cxn>
                <a:cxn ang="0">
                  <a:pos x="314" y="922"/>
                </a:cxn>
                <a:cxn ang="0">
                  <a:pos x="264" y="776"/>
                </a:cxn>
                <a:cxn ang="0">
                  <a:pos x="198" y="613"/>
                </a:cxn>
                <a:cxn ang="0">
                  <a:pos x="112" y="440"/>
                </a:cxn>
                <a:cxn ang="0">
                  <a:pos x="0" y="264"/>
                </a:cxn>
                <a:cxn ang="0">
                  <a:pos x="76" y="318"/>
                </a:cxn>
                <a:cxn ang="0">
                  <a:pos x="149" y="357"/>
                </a:cxn>
                <a:cxn ang="0">
                  <a:pos x="221" y="383"/>
                </a:cxn>
                <a:cxn ang="0">
                  <a:pos x="289" y="397"/>
                </a:cxn>
                <a:cxn ang="0">
                  <a:pos x="356" y="401"/>
                </a:cxn>
                <a:cxn ang="0">
                  <a:pos x="419" y="395"/>
                </a:cxn>
                <a:cxn ang="0">
                  <a:pos x="479" y="380"/>
                </a:cxn>
                <a:cxn ang="0">
                  <a:pos x="536" y="357"/>
                </a:cxn>
                <a:cxn ang="0">
                  <a:pos x="638" y="289"/>
                </a:cxn>
                <a:cxn ang="0">
                  <a:pos x="724" y="203"/>
                </a:cxn>
                <a:cxn ang="0">
                  <a:pos x="791" y="104"/>
                </a:cxn>
                <a:cxn ang="0">
                  <a:pos x="838" y="0"/>
                </a:cxn>
              </a:cxnLst>
              <a:rect l="0" t="0" r="r" b="b"/>
              <a:pathLst>
                <a:path w="838" h="1198">
                  <a:moveTo>
                    <a:pt x="838" y="0"/>
                  </a:moveTo>
                  <a:lnTo>
                    <a:pt x="779" y="168"/>
                  </a:lnTo>
                  <a:lnTo>
                    <a:pt x="736" y="323"/>
                  </a:lnTo>
                  <a:lnTo>
                    <a:pt x="706" y="468"/>
                  </a:lnTo>
                  <a:lnTo>
                    <a:pt x="686" y="608"/>
                  </a:lnTo>
                  <a:lnTo>
                    <a:pt x="671" y="886"/>
                  </a:lnTo>
                  <a:lnTo>
                    <a:pt x="670" y="1185"/>
                  </a:lnTo>
                  <a:lnTo>
                    <a:pt x="662" y="1180"/>
                  </a:lnTo>
                  <a:lnTo>
                    <a:pt x="639" y="1177"/>
                  </a:lnTo>
                  <a:lnTo>
                    <a:pt x="570" y="1178"/>
                  </a:lnTo>
                  <a:lnTo>
                    <a:pt x="494" y="1184"/>
                  </a:lnTo>
                  <a:lnTo>
                    <a:pt x="464" y="1190"/>
                  </a:lnTo>
                  <a:lnTo>
                    <a:pt x="443" y="1196"/>
                  </a:lnTo>
                  <a:lnTo>
                    <a:pt x="427" y="1198"/>
                  </a:lnTo>
                  <a:lnTo>
                    <a:pt x="412" y="1189"/>
                  </a:lnTo>
                  <a:lnTo>
                    <a:pt x="383" y="1136"/>
                  </a:lnTo>
                  <a:lnTo>
                    <a:pt x="351" y="1044"/>
                  </a:lnTo>
                  <a:lnTo>
                    <a:pt x="314" y="922"/>
                  </a:lnTo>
                  <a:lnTo>
                    <a:pt x="264" y="776"/>
                  </a:lnTo>
                  <a:lnTo>
                    <a:pt x="198" y="613"/>
                  </a:lnTo>
                  <a:lnTo>
                    <a:pt x="112" y="440"/>
                  </a:lnTo>
                  <a:lnTo>
                    <a:pt x="0" y="264"/>
                  </a:lnTo>
                  <a:lnTo>
                    <a:pt x="76" y="318"/>
                  </a:lnTo>
                  <a:lnTo>
                    <a:pt x="149" y="357"/>
                  </a:lnTo>
                  <a:lnTo>
                    <a:pt x="221" y="383"/>
                  </a:lnTo>
                  <a:lnTo>
                    <a:pt x="289" y="397"/>
                  </a:lnTo>
                  <a:lnTo>
                    <a:pt x="356" y="401"/>
                  </a:lnTo>
                  <a:lnTo>
                    <a:pt x="419" y="395"/>
                  </a:lnTo>
                  <a:lnTo>
                    <a:pt x="479" y="380"/>
                  </a:lnTo>
                  <a:lnTo>
                    <a:pt x="536" y="357"/>
                  </a:lnTo>
                  <a:lnTo>
                    <a:pt x="638" y="289"/>
                  </a:lnTo>
                  <a:lnTo>
                    <a:pt x="724" y="203"/>
                  </a:lnTo>
                  <a:lnTo>
                    <a:pt x="791" y="104"/>
                  </a:lnTo>
                  <a:lnTo>
                    <a:pt x="838" y="0"/>
                  </a:lnTo>
                  <a:close/>
                </a:path>
              </a:pathLst>
            </a:custGeom>
            <a:solidFill>
              <a:srgbClr val="FFFFFF"/>
            </a:solidFill>
            <a:ln w="9525">
              <a:noFill/>
              <a:round/>
              <a:headEnd/>
              <a:tailEnd/>
            </a:ln>
          </p:spPr>
          <p:txBody>
            <a:bodyPr/>
            <a:lstStyle/>
            <a:p>
              <a:endParaRPr lang="en-US"/>
            </a:p>
          </p:txBody>
        </p:sp>
        <p:sp>
          <p:nvSpPr>
            <p:cNvPr id="144459" name="Freeform 75"/>
            <p:cNvSpPr>
              <a:spLocks/>
            </p:cNvSpPr>
            <p:nvPr/>
          </p:nvSpPr>
          <p:spPr bwMode="auto">
            <a:xfrm>
              <a:off x="3959" y="1576"/>
              <a:ext cx="84" cy="120"/>
            </a:xfrm>
            <a:custGeom>
              <a:avLst/>
              <a:gdLst/>
              <a:ahLst/>
              <a:cxnLst>
                <a:cxn ang="0">
                  <a:pos x="838" y="0"/>
                </a:cxn>
                <a:cxn ang="0">
                  <a:pos x="779" y="168"/>
                </a:cxn>
                <a:cxn ang="0">
                  <a:pos x="736" y="323"/>
                </a:cxn>
                <a:cxn ang="0">
                  <a:pos x="706" y="468"/>
                </a:cxn>
                <a:cxn ang="0">
                  <a:pos x="686" y="608"/>
                </a:cxn>
                <a:cxn ang="0">
                  <a:pos x="671" y="886"/>
                </a:cxn>
                <a:cxn ang="0">
                  <a:pos x="670" y="1185"/>
                </a:cxn>
                <a:cxn ang="0">
                  <a:pos x="662" y="1180"/>
                </a:cxn>
                <a:cxn ang="0">
                  <a:pos x="639" y="1177"/>
                </a:cxn>
                <a:cxn ang="0">
                  <a:pos x="570" y="1178"/>
                </a:cxn>
                <a:cxn ang="0">
                  <a:pos x="494" y="1184"/>
                </a:cxn>
                <a:cxn ang="0">
                  <a:pos x="464" y="1190"/>
                </a:cxn>
                <a:cxn ang="0">
                  <a:pos x="443" y="1196"/>
                </a:cxn>
                <a:cxn ang="0">
                  <a:pos x="427" y="1198"/>
                </a:cxn>
                <a:cxn ang="0">
                  <a:pos x="412" y="1189"/>
                </a:cxn>
                <a:cxn ang="0">
                  <a:pos x="383" y="1136"/>
                </a:cxn>
                <a:cxn ang="0">
                  <a:pos x="351" y="1044"/>
                </a:cxn>
                <a:cxn ang="0">
                  <a:pos x="314" y="922"/>
                </a:cxn>
                <a:cxn ang="0">
                  <a:pos x="264" y="776"/>
                </a:cxn>
                <a:cxn ang="0">
                  <a:pos x="198" y="613"/>
                </a:cxn>
                <a:cxn ang="0">
                  <a:pos x="112" y="440"/>
                </a:cxn>
                <a:cxn ang="0">
                  <a:pos x="0" y="264"/>
                </a:cxn>
                <a:cxn ang="0">
                  <a:pos x="76" y="318"/>
                </a:cxn>
                <a:cxn ang="0">
                  <a:pos x="149" y="357"/>
                </a:cxn>
                <a:cxn ang="0">
                  <a:pos x="221" y="383"/>
                </a:cxn>
                <a:cxn ang="0">
                  <a:pos x="289" y="397"/>
                </a:cxn>
                <a:cxn ang="0">
                  <a:pos x="356" y="401"/>
                </a:cxn>
                <a:cxn ang="0">
                  <a:pos x="419" y="395"/>
                </a:cxn>
                <a:cxn ang="0">
                  <a:pos x="479" y="380"/>
                </a:cxn>
                <a:cxn ang="0">
                  <a:pos x="536" y="357"/>
                </a:cxn>
                <a:cxn ang="0">
                  <a:pos x="638" y="289"/>
                </a:cxn>
                <a:cxn ang="0">
                  <a:pos x="724" y="203"/>
                </a:cxn>
                <a:cxn ang="0">
                  <a:pos x="791" y="104"/>
                </a:cxn>
                <a:cxn ang="0">
                  <a:pos x="838" y="0"/>
                </a:cxn>
              </a:cxnLst>
              <a:rect l="0" t="0" r="r" b="b"/>
              <a:pathLst>
                <a:path w="838" h="1198">
                  <a:moveTo>
                    <a:pt x="838" y="0"/>
                  </a:moveTo>
                  <a:lnTo>
                    <a:pt x="779" y="168"/>
                  </a:lnTo>
                  <a:lnTo>
                    <a:pt x="736" y="323"/>
                  </a:lnTo>
                  <a:lnTo>
                    <a:pt x="706" y="468"/>
                  </a:lnTo>
                  <a:lnTo>
                    <a:pt x="686" y="608"/>
                  </a:lnTo>
                  <a:lnTo>
                    <a:pt x="671" y="886"/>
                  </a:lnTo>
                  <a:lnTo>
                    <a:pt x="670" y="1185"/>
                  </a:lnTo>
                  <a:lnTo>
                    <a:pt x="662" y="1180"/>
                  </a:lnTo>
                  <a:lnTo>
                    <a:pt x="639" y="1177"/>
                  </a:lnTo>
                  <a:lnTo>
                    <a:pt x="570" y="1178"/>
                  </a:lnTo>
                  <a:lnTo>
                    <a:pt x="494" y="1184"/>
                  </a:lnTo>
                  <a:lnTo>
                    <a:pt x="464" y="1190"/>
                  </a:lnTo>
                  <a:lnTo>
                    <a:pt x="443" y="1196"/>
                  </a:lnTo>
                  <a:lnTo>
                    <a:pt x="427" y="1198"/>
                  </a:lnTo>
                  <a:lnTo>
                    <a:pt x="412" y="1189"/>
                  </a:lnTo>
                  <a:lnTo>
                    <a:pt x="383" y="1136"/>
                  </a:lnTo>
                  <a:lnTo>
                    <a:pt x="351" y="1044"/>
                  </a:lnTo>
                  <a:lnTo>
                    <a:pt x="314" y="922"/>
                  </a:lnTo>
                  <a:lnTo>
                    <a:pt x="264" y="776"/>
                  </a:lnTo>
                  <a:lnTo>
                    <a:pt x="198" y="613"/>
                  </a:lnTo>
                  <a:lnTo>
                    <a:pt x="112" y="440"/>
                  </a:lnTo>
                  <a:lnTo>
                    <a:pt x="0" y="264"/>
                  </a:lnTo>
                  <a:lnTo>
                    <a:pt x="76" y="318"/>
                  </a:lnTo>
                  <a:lnTo>
                    <a:pt x="149" y="357"/>
                  </a:lnTo>
                  <a:lnTo>
                    <a:pt x="221" y="383"/>
                  </a:lnTo>
                  <a:lnTo>
                    <a:pt x="289" y="397"/>
                  </a:lnTo>
                  <a:lnTo>
                    <a:pt x="356" y="401"/>
                  </a:lnTo>
                  <a:lnTo>
                    <a:pt x="419" y="395"/>
                  </a:lnTo>
                  <a:lnTo>
                    <a:pt x="479" y="380"/>
                  </a:lnTo>
                  <a:lnTo>
                    <a:pt x="536" y="357"/>
                  </a:lnTo>
                  <a:lnTo>
                    <a:pt x="638" y="289"/>
                  </a:lnTo>
                  <a:lnTo>
                    <a:pt x="724" y="203"/>
                  </a:lnTo>
                  <a:lnTo>
                    <a:pt x="791" y="104"/>
                  </a:lnTo>
                  <a:lnTo>
                    <a:pt x="838" y="0"/>
                  </a:lnTo>
                </a:path>
              </a:pathLst>
            </a:custGeom>
            <a:noFill/>
            <a:ln w="6350">
              <a:solidFill>
                <a:srgbClr val="000000"/>
              </a:solidFill>
              <a:prstDash val="solid"/>
              <a:round/>
              <a:headEnd/>
              <a:tailEnd/>
            </a:ln>
          </p:spPr>
          <p:txBody>
            <a:bodyPr/>
            <a:lstStyle/>
            <a:p>
              <a:endParaRPr lang="en-US"/>
            </a:p>
          </p:txBody>
        </p:sp>
        <p:sp>
          <p:nvSpPr>
            <p:cNvPr id="144460" name="Freeform 76"/>
            <p:cNvSpPr>
              <a:spLocks/>
            </p:cNvSpPr>
            <p:nvPr/>
          </p:nvSpPr>
          <p:spPr bwMode="auto">
            <a:xfrm>
              <a:off x="3944" y="1588"/>
              <a:ext cx="57" cy="124"/>
            </a:xfrm>
            <a:custGeom>
              <a:avLst/>
              <a:gdLst/>
              <a:ahLst/>
              <a:cxnLst>
                <a:cxn ang="0">
                  <a:pos x="44" y="0"/>
                </a:cxn>
                <a:cxn ang="0">
                  <a:pos x="159" y="110"/>
                </a:cxn>
                <a:cxn ang="0">
                  <a:pos x="264" y="240"/>
                </a:cxn>
                <a:cxn ang="0">
                  <a:pos x="359" y="385"/>
                </a:cxn>
                <a:cxn ang="0">
                  <a:pos x="439" y="539"/>
                </a:cxn>
                <a:cxn ang="0">
                  <a:pos x="503" y="698"/>
                </a:cxn>
                <a:cxn ang="0">
                  <a:pos x="549" y="856"/>
                </a:cxn>
                <a:cxn ang="0">
                  <a:pos x="572" y="1007"/>
                </a:cxn>
                <a:cxn ang="0">
                  <a:pos x="571" y="1148"/>
                </a:cxn>
                <a:cxn ang="0">
                  <a:pos x="565" y="1161"/>
                </a:cxn>
                <a:cxn ang="0">
                  <a:pos x="552" y="1170"/>
                </a:cxn>
                <a:cxn ang="0">
                  <a:pos x="514" y="1182"/>
                </a:cxn>
                <a:cxn ang="0">
                  <a:pos x="471" y="1188"/>
                </a:cxn>
                <a:cxn ang="0">
                  <a:pos x="439" y="1196"/>
                </a:cxn>
                <a:cxn ang="0">
                  <a:pos x="388" y="1218"/>
                </a:cxn>
                <a:cxn ang="0">
                  <a:pos x="343" y="1232"/>
                </a:cxn>
                <a:cxn ang="0">
                  <a:pos x="302" y="1239"/>
                </a:cxn>
                <a:cxn ang="0">
                  <a:pos x="266" y="1238"/>
                </a:cxn>
                <a:cxn ang="0">
                  <a:pos x="203" y="1218"/>
                </a:cxn>
                <a:cxn ang="0">
                  <a:pos x="155" y="1177"/>
                </a:cxn>
                <a:cxn ang="0">
                  <a:pos x="118" y="1120"/>
                </a:cxn>
                <a:cxn ang="0">
                  <a:pos x="88" y="1051"/>
                </a:cxn>
                <a:cxn ang="0">
                  <a:pos x="44" y="897"/>
                </a:cxn>
                <a:cxn ang="0">
                  <a:pos x="23" y="790"/>
                </a:cxn>
                <a:cxn ang="0">
                  <a:pos x="10" y="674"/>
                </a:cxn>
                <a:cxn ang="0">
                  <a:pos x="0" y="435"/>
                </a:cxn>
                <a:cxn ang="0">
                  <a:pos x="4" y="204"/>
                </a:cxn>
                <a:cxn ang="0">
                  <a:pos x="8" y="102"/>
                </a:cxn>
                <a:cxn ang="0">
                  <a:pos x="9" y="12"/>
                </a:cxn>
                <a:cxn ang="0">
                  <a:pos x="23" y="23"/>
                </a:cxn>
                <a:cxn ang="0">
                  <a:pos x="35" y="18"/>
                </a:cxn>
                <a:cxn ang="0">
                  <a:pos x="44" y="0"/>
                </a:cxn>
              </a:cxnLst>
              <a:rect l="0" t="0" r="r" b="b"/>
              <a:pathLst>
                <a:path w="572" h="1239">
                  <a:moveTo>
                    <a:pt x="44" y="0"/>
                  </a:moveTo>
                  <a:lnTo>
                    <a:pt x="159" y="110"/>
                  </a:lnTo>
                  <a:lnTo>
                    <a:pt x="264" y="240"/>
                  </a:lnTo>
                  <a:lnTo>
                    <a:pt x="359" y="385"/>
                  </a:lnTo>
                  <a:lnTo>
                    <a:pt x="439" y="539"/>
                  </a:lnTo>
                  <a:lnTo>
                    <a:pt x="503" y="698"/>
                  </a:lnTo>
                  <a:lnTo>
                    <a:pt x="549" y="856"/>
                  </a:lnTo>
                  <a:lnTo>
                    <a:pt x="572" y="1007"/>
                  </a:lnTo>
                  <a:lnTo>
                    <a:pt x="571" y="1148"/>
                  </a:lnTo>
                  <a:lnTo>
                    <a:pt x="565" y="1161"/>
                  </a:lnTo>
                  <a:lnTo>
                    <a:pt x="552" y="1170"/>
                  </a:lnTo>
                  <a:lnTo>
                    <a:pt x="514" y="1182"/>
                  </a:lnTo>
                  <a:lnTo>
                    <a:pt x="471" y="1188"/>
                  </a:lnTo>
                  <a:lnTo>
                    <a:pt x="439" y="1196"/>
                  </a:lnTo>
                  <a:lnTo>
                    <a:pt x="388" y="1218"/>
                  </a:lnTo>
                  <a:lnTo>
                    <a:pt x="343" y="1232"/>
                  </a:lnTo>
                  <a:lnTo>
                    <a:pt x="302" y="1239"/>
                  </a:lnTo>
                  <a:lnTo>
                    <a:pt x="266" y="1238"/>
                  </a:lnTo>
                  <a:lnTo>
                    <a:pt x="203" y="1218"/>
                  </a:lnTo>
                  <a:lnTo>
                    <a:pt x="155" y="1177"/>
                  </a:lnTo>
                  <a:lnTo>
                    <a:pt x="118" y="1120"/>
                  </a:lnTo>
                  <a:lnTo>
                    <a:pt x="88" y="1051"/>
                  </a:lnTo>
                  <a:lnTo>
                    <a:pt x="44" y="897"/>
                  </a:lnTo>
                  <a:lnTo>
                    <a:pt x="23" y="790"/>
                  </a:lnTo>
                  <a:lnTo>
                    <a:pt x="10" y="674"/>
                  </a:lnTo>
                  <a:lnTo>
                    <a:pt x="0" y="435"/>
                  </a:lnTo>
                  <a:lnTo>
                    <a:pt x="4" y="204"/>
                  </a:lnTo>
                  <a:lnTo>
                    <a:pt x="8" y="102"/>
                  </a:lnTo>
                  <a:lnTo>
                    <a:pt x="9" y="12"/>
                  </a:lnTo>
                  <a:lnTo>
                    <a:pt x="23" y="23"/>
                  </a:lnTo>
                  <a:lnTo>
                    <a:pt x="35" y="18"/>
                  </a:lnTo>
                  <a:lnTo>
                    <a:pt x="44" y="0"/>
                  </a:lnTo>
                  <a:close/>
                </a:path>
              </a:pathLst>
            </a:custGeom>
            <a:solidFill>
              <a:srgbClr val="C1FFFF"/>
            </a:solidFill>
            <a:ln w="9525">
              <a:noFill/>
              <a:round/>
              <a:headEnd/>
              <a:tailEnd/>
            </a:ln>
          </p:spPr>
          <p:txBody>
            <a:bodyPr/>
            <a:lstStyle/>
            <a:p>
              <a:endParaRPr lang="en-US"/>
            </a:p>
          </p:txBody>
        </p:sp>
        <p:sp>
          <p:nvSpPr>
            <p:cNvPr id="144461" name="Freeform 77"/>
            <p:cNvSpPr>
              <a:spLocks/>
            </p:cNvSpPr>
            <p:nvPr/>
          </p:nvSpPr>
          <p:spPr bwMode="auto">
            <a:xfrm>
              <a:off x="3944" y="1588"/>
              <a:ext cx="57" cy="124"/>
            </a:xfrm>
            <a:custGeom>
              <a:avLst/>
              <a:gdLst/>
              <a:ahLst/>
              <a:cxnLst>
                <a:cxn ang="0">
                  <a:pos x="44" y="0"/>
                </a:cxn>
                <a:cxn ang="0">
                  <a:pos x="159" y="110"/>
                </a:cxn>
                <a:cxn ang="0">
                  <a:pos x="264" y="240"/>
                </a:cxn>
                <a:cxn ang="0">
                  <a:pos x="359" y="385"/>
                </a:cxn>
                <a:cxn ang="0">
                  <a:pos x="439" y="539"/>
                </a:cxn>
                <a:cxn ang="0">
                  <a:pos x="503" y="698"/>
                </a:cxn>
                <a:cxn ang="0">
                  <a:pos x="549" y="856"/>
                </a:cxn>
                <a:cxn ang="0">
                  <a:pos x="572" y="1007"/>
                </a:cxn>
                <a:cxn ang="0">
                  <a:pos x="571" y="1148"/>
                </a:cxn>
                <a:cxn ang="0">
                  <a:pos x="565" y="1161"/>
                </a:cxn>
                <a:cxn ang="0">
                  <a:pos x="552" y="1170"/>
                </a:cxn>
                <a:cxn ang="0">
                  <a:pos x="514" y="1182"/>
                </a:cxn>
                <a:cxn ang="0">
                  <a:pos x="471" y="1188"/>
                </a:cxn>
                <a:cxn ang="0">
                  <a:pos x="439" y="1196"/>
                </a:cxn>
                <a:cxn ang="0">
                  <a:pos x="388" y="1218"/>
                </a:cxn>
                <a:cxn ang="0">
                  <a:pos x="343" y="1232"/>
                </a:cxn>
                <a:cxn ang="0">
                  <a:pos x="302" y="1239"/>
                </a:cxn>
                <a:cxn ang="0">
                  <a:pos x="266" y="1238"/>
                </a:cxn>
                <a:cxn ang="0">
                  <a:pos x="203" y="1218"/>
                </a:cxn>
                <a:cxn ang="0">
                  <a:pos x="155" y="1177"/>
                </a:cxn>
                <a:cxn ang="0">
                  <a:pos x="118" y="1120"/>
                </a:cxn>
                <a:cxn ang="0">
                  <a:pos x="88" y="1051"/>
                </a:cxn>
                <a:cxn ang="0">
                  <a:pos x="44" y="897"/>
                </a:cxn>
                <a:cxn ang="0">
                  <a:pos x="23" y="790"/>
                </a:cxn>
                <a:cxn ang="0">
                  <a:pos x="10" y="674"/>
                </a:cxn>
                <a:cxn ang="0">
                  <a:pos x="0" y="435"/>
                </a:cxn>
                <a:cxn ang="0">
                  <a:pos x="4" y="204"/>
                </a:cxn>
                <a:cxn ang="0">
                  <a:pos x="8" y="102"/>
                </a:cxn>
                <a:cxn ang="0">
                  <a:pos x="9" y="12"/>
                </a:cxn>
                <a:cxn ang="0">
                  <a:pos x="23" y="23"/>
                </a:cxn>
                <a:cxn ang="0">
                  <a:pos x="35" y="18"/>
                </a:cxn>
                <a:cxn ang="0">
                  <a:pos x="44" y="0"/>
                </a:cxn>
              </a:cxnLst>
              <a:rect l="0" t="0" r="r" b="b"/>
              <a:pathLst>
                <a:path w="572" h="1239">
                  <a:moveTo>
                    <a:pt x="44" y="0"/>
                  </a:moveTo>
                  <a:lnTo>
                    <a:pt x="159" y="110"/>
                  </a:lnTo>
                  <a:lnTo>
                    <a:pt x="264" y="240"/>
                  </a:lnTo>
                  <a:lnTo>
                    <a:pt x="359" y="385"/>
                  </a:lnTo>
                  <a:lnTo>
                    <a:pt x="439" y="539"/>
                  </a:lnTo>
                  <a:lnTo>
                    <a:pt x="503" y="698"/>
                  </a:lnTo>
                  <a:lnTo>
                    <a:pt x="549" y="856"/>
                  </a:lnTo>
                  <a:lnTo>
                    <a:pt x="572" y="1007"/>
                  </a:lnTo>
                  <a:lnTo>
                    <a:pt x="571" y="1148"/>
                  </a:lnTo>
                  <a:lnTo>
                    <a:pt x="565" y="1161"/>
                  </a:lnTo>
                  <a:lnTo>
                    <a:pt x="552" y="1170"/>
                  </a:lnTo>
                  <a:lnTo>
                    <a:pt x="514" y="1182"/>
                  </a:lnTo>
                  <a:lnTo>
                    <a:pt x="471" y="1188"/>
                  </a:lnTo>
                  <a:lnTo>
                    <a:pt x="439" y="1196"/>
                  </a:lnTo>
                  <a:lnTo>
                    <a:pt x="388" y="1218"/>
                  </a:lnTo>
                  <a:lnTo>
                    <a:pt x="343" y="1232"/>
                  </a:lnTo>
                  <a:lnTo>
                    <a:pt x="302" y="1239"/>
                  </a:lnTo>
                  <a:lnTo>
                    <a:pt x="266" y="1238"/>
                  </a:lnTo>
                  <a:lnTo>
                    <a:pt x="203" y="1218"/>
                  </a:lnTo>
                  <a:lnTo>
                    <a:pt x="155" y="1177"/>
                  </a:lnTo>
                  <a:lnTo>
                    <a:pt x="118" y="1120"/>
                  </a:lnTo>
                  <a:lnTo>
                    <a:pt x="88" y="1051"/>
                  </a:lnTo>
                  <a:lnTo>
                    <a:pt x="44" y="897"/>
                  </a:lnTo>
                  <a:lnTo>
                    <a:pt x="23" y="790"/>
                  </a:lnTo>
                  <a:lnTo>
                    <a:pt x="10" y="674"/>
                  </a:lnTo>
                  <a:lnTo>
                    <a:pt x="0" y="435"/>
                  </a:lnTo>
                  <a:lnTo>
                    <a:pt x="4" y="204"/>
                  </a:lnTo>
                  <a:lnTo>
                    <a:pt x="8" y="102"/>
                  </a:lnTo>
                  <a:lnTo>
                    <a:pt x="9" y="12"/>
                  </a:lnTo>
                  <a:lnTo>
                    <a:pt x="23" y="23"/>
                  </a:lnTo>
                  <a:lnTo>
                    <a:pt x="35" y="18"/>
                  </a:lnTo>
                  <a:lnTo>
                    <a:pt x="44" y="0"/>
                  </a:lnTo>
                </a:path>
              </a:pathLst>
            </a:custGeom>
            <a:noFill/>
            <a:ln w="6350">
              <a:solidFill>
                <a:srgbClr val="000000"/>
              </a:solidFill>
              <a:prstDash val="solid"/>
              <a:round/>
              <a:headEnd/>
              <a:tailEnd/>
            </a:ln>
          </p:spPr>
          <p:txBody>
            <a:bodyPr/>
            <a:lstStyle/>
            <a:p>
              <a:endParaRPr lang="en-US"/>
            </a:p>
          </p:txBody>
        </p:sp>
        <p:sp>
          <p:nvSpPr>
            <p:cNvPr id="144462" name="Freeform 78"/>
            <p:cNvSpPr>
              <a:spLocks/>
            </p:cNvSpPr>
            <p:nvPr/>
          </p:nvSpPr>
          <p:spPr bwMode="auto">
            <a:xfrm>
              <a:off x="4184" y="1606"/>
              <a:ext cx="1040" cy="398"/>
            </a:xfrm>
            <a:custGeom>
              <a:avLst/>
              <a:gdLst/>
              <a:ahLst/>
              <a:cxnLst>
                <a:cxn ang="0">
                  <a:pos x="9046" y="65"/>
                </a:cxn>
                <a:cxn ang="0">
                  <a:pos x="9675" y="183"/>
                </a:cxn>
                <a:cxn ang="0">
                  <a:pos x="10057" y="276"/>
                </a:cxn>
                <a:cxn ang="0">
                  <a:pos x="10401" y="418"/>
                </a:cxn>
                <a:cxn ang="0">
                  <a:pos x="10354" y="711"/>
                </a:cxn>
                <a:cxn ang="0">
                  <a:pos x="10345" y="977"/>
                </a:cxn>
                <a:cxn ang="0">
                  <a:pos x="10326" y="1166"/>
                </a:cxn>
                <a:cxn ang="0">
                  <a:pos x="10297" y="1216"/>
                </a:cxn>
                <a:cxn ang="0">
                  <a:pos x="10249" y="1227"/>
                </a:cxn>
                <a:cxn ang="0">
                  <a:pos x="9983" y="1166"/>
                </a:cxn>
                <a:cxn ang="0">
                  <a:pos x="9498" y="992"/>
                </a:cxn>
                <a:cxn ang="0">
                  <a:pos x="9064" y="818"/>
                </a:cxn>
                <a:cxn ang="0">
                  <a:pos x="8766" y="738"/>
                </a:cxn>
                <a:cxn ang="0">
                  <a:pos x="8576" y="730"/>
                </a:cxn>
                <a:cxn ang="0">
                  <a:pos x="8345" y="900"/>
                </a:cxn>
                <a:cxn ang="0">
                  <a:pos x="8014" y="1257"/>
                </a:cxn>
                <a:cxn ang="0">
                  <a:pos x="7624" y="1651"/>
                </a:cxn>
                <a:cxn ang="0">
                  <a:pos x="6952" y="2269"/>
                </a:cxn>
                <a:cxn ang="0">
                  <a:pos x="6467" y="2666"/>
                </a:cxn>
                <a:cxn ang="0">
                  <a:pos x="5965" y="3026"/>
                </a:cxn>
                <a:cxn ang="0">
                  <a:pos x="5462" y="3328"/>
                </a:cxn>
                <a:cxn ang="0">
                  <a:pos x="4970" y="3550"/>
                </a:cxn>
                <a:cxn ang="0">
                  <a:pos x="4376" y="3735"/>
                </a:cxn>
                <a:cxn ang="0">
                  <a:pos x="3740" y="3876"/>
                </a:cxn>
                <a:cxn ang="0">
                  <a:pos x="3081" y="3963"/>
                </a:cxn>
                <a:cxn ang="0">
                  <a:pos x="2415" y="3988"/>
                </a:cxn>
                <a:cxn ang="0">
                  <a:pos x="1756" y="3941"/>
                </a:cxn>
                <a:cxn ang="0">
                  <a:pos x="1124" y="3816"/>
                </a:cxn>
                <a:cxn ang="0">
                  <a:pos x="533" y="3603"/>
                </a:cxn>
                <a:cxn ang="0">
                  <a:pos x="0" y="3292"/>
                </a:cxn>
                <a:cxn ang="0">
                  <a:pos x="48" y="3279"/>
                </a:cxn>
                <a:cxn ang="0">
                  <a:pos x="145" y="3293"/>
                </a:cxn>
                <a:cxn ang="0">
                  <a:pos x="284" y="3330"/>
                </a:cxn>
                <a:cxn ang="0">
                  <a:pos x="464" y="3383"/>
                </a:cxn>
                <a:cxn ang="0">
                  <a:pos x="680" y="3449"/>
                </a:cxn>
                <a:cxn ang="0">
                  <a:pos x="1206" y="3593"/>
                </a:cxn>
                <a:cxn ang="0">
                  <a:pos x="1836" y="3727"/>
                </a:cxn>
                <a:cxn ang="0">
                  <a:pos x="2540" y="3807"/>
                </a:cxn>
                <a:cxn ang="0">
                  <a:pos x="3289" y="3792"/>
                </a:cxn>
                <a:cxn ang="0">
                  <a:pos x="4054" y="3643"/>
                </a:cxn>
                <a:cxn ang="0">
                  <a:pos x="4435" y="3507"/>
                </a:cxn>
                <a:cxn ang="0">
                  <a:pos x="4917" y="3301"/>
                </a:cxn>
                <a:cxn ang="0">
                  <a:pos x="5335" y="3111"/>
                </a:cxn>
                <a:cxn ang="0">
                  <a:pos x="5898" y="2806"/>
                </a:cxn>
                <a:cxn ang="0">
                  <a:pos x="6271" y="2554"/>
                </a:cxn>
                <a:cxn ang="0">
                  <a:pos x="6671" y="2233"/>
                </a:cxn>
                <a:cxn ang="0">
                  <a:pos x="7006" y="1934"/>
                </a:cxn>
                <a:cxn ang="0">
                  <a:pos x="7251" y="1701"/>
                </a:cxn>
                <a:cxn ang="0">
                  <a:pos x="7520" y="1437"/>
                </a:cxn>
                <a:cxn ang="0">
                  <a:pos x="7812" y="1140"/>
                </a:cxn>
                <a:cxn ang="0">
                  <a:pos x="8044" y="907"/>
                </a:cxn>
                <a:cxn ang="0">
                  <a:pos x="8163" y="743"/>
                </a:cxn>
                <a:cxn ang="0">
                  <a:pos x="8293" y="479"/>
                </a:cxn>
                <a:cxn ang="0">
                  <a:pos x="8402" y="235"/>
                </a:cxn>
                <a:cxn ang="0">
                  <a:pos x="8486" y="107"/>
                </a:cxn>
                <a:cxn ang="0">
                  <a:pos x="8593" y="24"/>
                </a:cxn>
                <a:cxn ang="0">
                  <a:pos x="8737" y="0"/>
                </a:cxn>
              </a:cxnLst>
              <a:rect l="0" t="0" r="r" b="b"/>
              <a:pathLst>
                <a:path w="10401" h="3988">
                  <a:moveTo>
                    <a:pt x="8827" y="15"/>
                  </a:moveTo>
                  <a:lnTo>
                    <a:pt x="9046" y="65"/>
                  </a:lnTo>
                  <a:lnTo>
                    <a:pt x="9261" y="106"/>
                  </a:lnTo>
                  <a:lnTo>
                    <a:pt x="9675" y="183"/>
                  </a:lnTo>
                  <a:lnTo>
                    <a:pt x="9871" y="226"/>
                  </a:lnTo>
                  <a:lnTo>
                    <a:pt x="10057" y="276"/>
                  </a:lnTo>
                  <a:lnTo>
                    <a:pt x="10235" y="339"/>
                  </a:lnTo>
                  <a:lnTo>
                    <a:pt x="10401" y="418"/>
                  </a:lnTo>
                  <a:lnTo>
                    <a:pt x="10371" y="565"/>
                  </a:lnTo>
                  <a:lnTo>
                    <a:pt x="10354" y="711"/>
                  </a:lnTo>
                  <a:lnTo>
                    <a:pt x="10348" y="850"/>
                  </a:lnTo>
                  <a:lnTo>
                    <a:pt x="10345" y="977"/>
                  </a:lnTo>
                  <a:lnTo>
                    <a:pt x="10339" y="1084"/>
                  </a:lnTo>
                  <a:lnTo>
                    <a:pt x="10326" y="1166"/>
                  </a:lnTo>
                  <a:lnTo>
                    <a:pt x="10313" y="1195"/>
                  </a:lnTo>
                  <a:lnTo>
                    <a:pt x="10297" y="1216"/>
                  </a:lnTo>
                  <a:lnTo>
                    <a:pt x="10276" y="1226"/>
                  </a:lnTo>
                  <a:lnTo>
                    <a:pt x="10249" y="1227"/>
                  </a:lnTo>
                  <a:lnTo>
                    <a:pt x="10113" y="1199"/>
                  </a:lnTo>
                  <a:lnTo>
                    <a:pt x="9983" y="1166"/>
                  </a:lnTo>
                  <a:lnTo>
                    <a:pt x="9733" y="1084"/>
                  </a:lnTo>
                  <a:lnTo>
                    <a:pt x="9498" y="992"/>
                  </a:lnTo>
                  <a:lnTo>
                    <a:pt x="9276" y="899"/>
                  </a:lnTo>
                  <a:lnTo>
                    <a:pt x="9064" y="818"/>
                  </a:lnTo>
                  <a:lnTo>
                    <a:pt x="8863" y="758"/>
                  </a:lnTo>
                  <a:lnTo>
                    <a:pt x="8766" y="738"/>
                  </a:lnTo>
                  <a:lnTo>
                    <a:pt x="8671" y="729"/>
                  </a:lnTo>
                  <a:lnTo>
                    <a:pt x="8576" y="730"/>
                  </a:lnTo>
                  <a:lnTo>
                    <a:pt x="8484" y="743"/>
                  </a:lnTo>
                  <a:lnTo>
                    <a:pt x="8345" y="900"/>
                  </a:lnTo>
                  <a:lnTo>
                    <a:pt x="8188" y="1072"/>
                  </a:lnTo>
                  <a:lnTo>
                    <a:pt x="8014" y="1257"/>
                  </a:lnTo>
                  <a:lnTo>
                    <a:pt x="7826" y="1450"/>
                  </a:lnTo>
                  <a:lnTo>
                    <a:pt x="7624" y="1651"/>
                  </a:lnTo>
                  <a:lnTo>
                    <a:pt x="7409" y="1857"/>
                  </a:lnTo>
                  <a:lnTo>
                    <a:pt x="6952" y="2269"/>
                  </a:lnTo>
                  <a:lnTo>
                    <a:pt x="6711" y="2471"/>
                  </a:lnTo>
                  <a:lnTo>
                    <a:pt x="6467" y="2666"/>
                  </a:lnTo>
                  <a:lnTo>
                    <a:pt x="6217" y="2852"/>
                  </a:lnTo>
                  <a:lnTo>
                    <a:pt x="5965" y="3026"/>
                  </a:lnTo>
                  <a:lnTo>
                    <a:pt x="5713" y="3185"/>
                  </a:lnTo>
                  <a:lnTo>
                    <a:pt x="5462" y="3328"/>
                  </a:lnTo>
                  <a:lnTo>
                    <a:pt x="5213" y="3450"/>
                  </a:lnTo>
                  <a:lnTo>
                    <a:pt x="4970" y="3550"/>
                  </a:lnTo>
                  <a:lnTo>
                    <a:pt x="4679" y="3648"/>
                  </a:lnTo>
                  <a:lnTo>
                    <a:pt x="4376" y="3735"/>
                  </a:lnTo>
                  <a:lnTo>
                    <a:pt x="4062" y="3812"/>
                  </a:lnTo>
                  <a:lnTo>
                    <a:pt x="3740" y="3876"/>
                  </a:lnTo>
                  <a:lnTo>
                    <a:pt x="3412" y="3927"/>
                  </a:lnTo>
                  <a:lnTo>
                    <a:pt x="3081" y="3963"/>
                  </a:lnTo>
                  <a:lnTo>
                    <a:pt x="2748" y="3984"/>
                  </a:lnTo>
                  <a:lnTo>
                    <a:pt x="2415" y="3988"/>
                  </a:lnTo>
                  <a:lnTo>
                    <a:pt x="2083" y="3974"/>
                  </a:lnTo>
                  <a:lnTo>
                    <a:pt x="1756" y="3941"/>
                  </a:lnTo>
                  <a:lnTo>
                    <a:pt x="1436" y="3889"/>
                  </a:lnTo>
                  <a:lnTo>
                    <a:pt x="1124" y="3816"/>
                  </a:lnTo>
                  <a:lnTo>
                    <a:pt x="822" y="3721"/>
                  </a:lnTo>
                  <a:lnTo>
                    <a:pt x="533" y="3603"/>
                  </a:lnTo>
                  <a:lnTo>
                    <a:pt x="257" y="3460"/>
                  </a:lnTo>
                  <a:lnTo>
                    <a:pt x="0" y="3292"/>
                  </a:lnTo>
                  <a:lnTo>
                    <a:pt x="19" y="3282"/>
                  </a:lnTo>
                  <a:lnTo>
                    <a:pt x="48" y="3279"/>
                  </a:lnTo>
                  <a:lnTo>
                    <a:pt x="91" y="3283"/>
                  </a:lnTo>
                  <a:lnTo>
                    <a:pt x="145" y="3293"/>
                  </a:lnTo>
                  <a:lnTo>
                    <a:pt x="209" y="3310"/>
                  </a:lnTo>
                  <a:lnTo>
                    <a:pt x="284" y="3330"/>
                  </a:lnTo>
                  <a:lnTo>
                    <a:pt x="370" y="3355"/>
                  </a:lnTo>
                  <a:lnTo>
                    <a:pt x="464" y="3383"/>
                  </a:lnTo>
                  <a:lnTo>
                    <a:pt x="568" y="3415"/>
                  </a:lnTo>
                  <a:lnTo>
                    <a:pt x="680" y="3449"/>
                  </a:lnTo>
                  <a:lnTo>
                    <a:pt x="929" y="3520"/>
                  </a:lnTo>
                  <a:lnTo>
                    <a:pt x="1206" y="3593"/>
                  </a:lnTo>
                  <a:lnTo>
                    <a:pt x="1510" y="3665"/>
                  </a:lnTo>
                  <a:lnTo>
                    <a:pt x="1836" y="3727"/>
                  </a:lnTo>
                  <a:lnTo>
                    <a:pt x="2181" y="3776"/>
                  </a:lnTo>
                  <a:lnTo>
                    <a:pt x="2540" y="3807"/>
                  </a:lnTo>
                  <a:lnTo>
                    <a:pt x="2910" y="3814"/>
                  </a:lnTo>
                  <a:lnTo>
                    <a:pt x="3289" y="3792"/>
                  </a:lnTo>
                  <a:lnTo>
                    <a:pt x="3672" y="3737"/>
                  </a:lnTo>
                  <a:lnTo>
                    <a:pt x="4054" y="3643"/>
                  </a:lnTo>
                  <a:lnTo>
                    <a:pt x="4245" y="3581"/>
                  </a:lnTo>
                  <a:lnTo>
                    <a:pt x="4435" y="3507"/>
                  </a:lnTo>
                  <a:lnTo>
                    <a:pt x="4686" y="3400"/>
                  </a:lnTo>
                  <a:lnTo>
                    <a:pt x="4917" y="3301"/>
                  </a:lnTo>
                  <a:lnTo>
                    <a:pt x="5132" y="3205"/>
                  </a:lnTo>
                  <a:lnTo>
                    <a:pt x="5335" y="3111"/>
                  </a:lnTo>
                  <a:lnTo>
                    <a:pt x="5714" y="2915"/>
                  </a:lnTo>
                  <a:lnTo>
                    <a:pt x="5898" y="2806"/>
                  </a:lnTo>
                  <a:lnTo>
                    <a:pt x="6083" y="2686"/>
                  </a:lnTo>
                  <a:lnTo>
                    <a:pt x="6271" y="2554"/>
                  </a:lnTo>
                  <a:lnTo>
                    <a:pt x="6465" y="2404"/>
                  </a:lnTo>
                  <a:lnTo>
                    <a:pt x="6671" y="2233"/>
                  </a:lnTo>
                  <a:lnTo>
                    <a:pt x="6890" y="2040"/>
                  </a:lnTo>
                  <a:lnTo>
                    <a:pt x="7006" y="1934"/>
                  </a:lnTo>
                  <a:lnTo>
                    <a:pt x="7127" y="1821"/>
                  </a:lnTo>
                  <a:lnTo>
                    <a:pt x="7251" y="1701"/>
                  </a:lnTo>
                  <a:lnTo>
                    <a:pt x="7383" y="1573"/>
                  </a:lnTo>
                  <a:lnTo>
                    <a:pt x="7520" y="1437"/>
                  </a:lnTo>
                  <a:lnTo>
                    <a:pt x="7662" y="1293"/>
                  </a:lnTo>
                  <a:lnTo>
                    <a:pt x="7812" y="1140"/>
                  </a:lnTo>
                  <a:lnTo>
                    <a:pt x="7970" y="978"/>
                  </a:lnTo>
                  <a:lnTo>
                    <a:pt x="8044" y="907"/>
                  </a:lnTo>
                  <a:lnTo>
                    <a:pt x="8108" y="827"/>
                  </a:lnTo>
                  <a:lnTo>
                    <a:pt x="8163" y="743"/>
                  </a:lnTo>
                  <a:lnTo>
                    <a:pt x="8211" y="655"/>
                  </a:lnTo>
                  <a:lnTo>
                    <a:pt x="8293" y="479"/>
                  </a:lnTo>
                  <a:lnTo>
                    <a:pt x="8365" y="312"/>
                  </a:lnTo>
                  <a:lnTo>
                    <a:pt x="8402" y="235"/>
                  </a:lnTo>
                  <a:lnTo>
                    <a:pt x="8442" y="167"/>
                  </a:lnTo>
                  <a:lnTo>
                    <a:pt x="8486" y="107"/>
                  </a:lnTo>
                  <a:lnTo>
                    <a:pt x="8536" y="60"/>
                  </a:lnTo>
                  <a:lnTo>
                    <a:pt x="8593" y="24"/>
                  </a:lnTo>
                  <a:lnTo>
                    <a:pt x="8659" y="3"/>
                  </a:lnTo>
                  <a:lnTo>
                    <a:pt x="8737" y="0"/>
                  </a:lnTo>
                  <a:lnTo>
                    <a:pt x="8827" y="15"/>
                  </a:lnTo>
                  <a:close/>
                </a:path>
              </a:pathLst>
            </a:custGeom>
            <a:solidFill>
              <a:srgbClr val="FFFFB2"/>
            </a:solidFill>
            <a:ln w="9525">
              <a:noFill/>
              <a:round/>
              <a:headEnd/>
              <a:tailEnd/>
            </a:ln>
          </p:spPr>
          <p:txBody>
            <a:bodyPr/>
            <a:lstStyle/>
            <a:p>
              <a:endParaRPr lang="en-US"/>
            </a:p>
          </p:txBody>
        </p:sp>
        <p:sp>
          <p:nvSpPr>
            <p:cNvPr id="144463" name="Freeform 79"/>
            <p:cNvSpPr>
              <a:spLocks/>
            </p:cNvSpPr>
            <p:nvPr/>
          </p:nvSpPr>
          <p:spPr bwMode="auto">
            <a:xfrm>
              <a:off x="4184" y="1606"/>
              <a:ext cx="1040" cy="398"/>
            </a:xfrm>
            <a:custGeom>
              <a:avLst/>
              <a:gdLst/>
              <a:ahLst/>
              <a:cxnLst>
                <a:cxn ang="0">
                  <a:pos x="9046" y="65"/>
                </a:cxn>
                <a:cxn ang="0">
                  <a:pos x="9675" y="183"/>
                </a:cxn>
                <a:cxn ang="0">
                  <a:pos x="10057" y="276"/>
                </a:cxn>
                <a:cxn ang="0">
                  <a:pos x="10401" y="418"/>
                </a:cxn>
                <a:cxn ang="0">
                  <a:pos x="10354" y="711"/>
                </a:cxn>
                <a:cxn ang="0">
                  <a:pos x="10345" y="977"/>
                </a:cxn>
                <a:cxn ang="0">
                  <a:pos x="10326" y="1166"/>
                </a:cxn>
                <a:cxn ang="0">
                  <a:pos x="10297" y="1216"/>
                </a:cxn>
                <a:cxn ang="0">
                  <a:pos x="10249" y="1227"/>
                </a:cxn>
                <a:cxn ang="0">
                  <a:pos x="9983" y="1166"/>
                </a:cxn>
                <a:cxn ang="0">
                  <a:pos x="9498" y="992"/>
                </a:cxn>
                <a:cxn ang="0">
                  <a:pos x="9064" y="818"/>
                </a:cxn>
                <a:cxn ang="0">
                  <a:pos x="8766" y="738"/>
                </a:cxn>
                <a:cxn ang="0">
                  <a:pos x="8576" y="730"/>
                </a:cxn>
                <a:cxn ang="0">
                  <a:pos x="8345" y="900"/>
                </a:cxn>
                <a:cxn ang="0">
                  <a:pos x="8014" y="1257"/>
                </a:cxn>
                <a:cxn ang="0">
                  <a:pos x="7624" y="1651"/>
                </a:cxn>
                <a:cxn ang="0">
                  <a:pos x="6952" y="2269"/>
                </a:cxn>
                <a:cxn ang="0">
                  <a:pos x="6467" y="2666"/>
                </a:cxn>
                <a:cxn ang="0">
                  <a:pos x="5965" y="3026"/>
                </a:cxn>
                <a:cxn ang="0">
                  <a:pos x="5462" y="3328"/>
                </a:cxn>
                <a:cxn ang="0">
                  <a:pos x="4970" y="3550"/>
                </a:cxn>
                <a:cxn ang="0">
                  <a:pos x="4376" y="3735"/>
                </a:cxn>
                <a:cxn ang="0">
                  <a:pos x="3740" y="3876"/>
                </a:cxn>
                <a:cxn ang="0">
                  <a:pos x="3081" y="3963"/>
                </a:cxn>
                <a:cxn ang="0">
                  <a:pos x="2415" y="3988"/>
                </a:cxn>
                <a:cxn ang="0">
                  <a:pos x="1756" y="3941"/>
                </a:cxn>
                <a:cxn ang="0">
                  <a:pos x="1124" y="3816"/>
                </a:cxn>
                <a:cxn ang="0">
                  <a:pos x="533" y="3603"/>
                </a:cxn>
                <a:cxn ang="0">
                  <a:pos x="0" y="3292"/>
                </a:cxn>
                <a:cxn ang="0">
                  <a:pos x="48" y="3279"/>
                </a:cxn>
                <a:cxn ang="0">
                  <a:pos x="145" y="3293"/>
                </a:cxn>
                <a:cxn ang="0">
                  <a:pos x="284" y="3330"/>
                </a:cxn>
                <a:cxn ang="0">
                  <a:pos x="464" y="3383"/>
                </a:cxn>
                <a:cxn ang="0">
                  <a:pos x="680" y="3449"/>
                </a:cxn>
                <a:cxn ang="0">
                  <a:pos x="1206" y="3593"/>
                </a:cxn>
                <a:cxn ang="0">
                  <a:pos x="1836" y="3727"/>
                </a:cxn>
                <a:cxn ang="0">
                  <a:pos x="2540" y="3807"/>
                </a:cxn>
                <a:cxn ang="0">
                  <a:pos x="3289" y="3792"/>
                </a:cxn>
                <a:cxn ang="0">
                  <a:pos x="4054" y="3643"/>
                </a:cxn>
                <a:cxn ang="0">
                  <a:pos x="4435" y="3507"/>
                </a:cxn>
                <a:cxn ang="0">
                  <a:pos x="4917" y="3301"/>
                </a:cxn>
                <a:cxn ang="0">
                  <a:pos x="5335" y="3111"/>
                </a:cxn>
                <a:cxn ang="0">
                  <a:pos x="5898" y="2806"/>
                </a:cxn>
                <a:cxn ang="0">
                  <a:pos x="6271" y="2554"/>
                </a:cxn>
                <a:cxn ang="0">
                  <a:pos x="6671" y="2233"/>
                </a:cxn>
                <a:cxn ang="0">
                  <a:pos x="7006" y="1934"/>
                </a:cxn>
                <a:cxn ang="0">
                  <a:pos x="7251" y="1701"/>
                </a:cxn>
                <a:cxn ang="0">
                  <a:pos x="7520" y="1437"/>
                </a:cxn>
                <a:cxn ang="0">
                  <a:pos x="7812" y="1140"/>
                </a:cxn>
                <a:cxn ang="0">
                  <a:pos x="8044" y="907"/>
                </a:cxn>
                <a:cxn ang="0">
                  <a:pos x="8163" y="743"/>
                </a:cxn>
                <a:cxn ang="0">
                  <a:pos x="8293" y="479"/>
                </a:cxn>
                <a:cxn ang="0">
                  <a:pos x="8402" y="235"/>
                </a:cxn>
                <a:cxn ang="0">
                  <a:pos x="8486" y="107"/>
                </a:cxn>
                <a:cxn ang="0">
                  <a:pos x="8593" y="24"/>
                </a:cxn>
                <a:cxn ang="0">
                  <a:pos x="8737" y="0"/>
                </a:cxn>
              </a:cxnLst>
              <a:rect l="0" t="0" r="r" b="b"/>
              <a:pathLst>
                <a:path w="10401" h="3988">
                  <a:moveTo>
                    <a:pt x="8827" y="15"/>
                  </a:moveTo>
                  <a:lnTo>
                    <a:pt x="9046" y="65"/>
                  </a:lnTo>
                  <a:lnTo>
                    <a:pt x="9261" y="106"/>
                  </a:lnTo>
                  <a:lnTo>
                    <a:pt x="9675" y="183"/>
                  </a:lnTo>
                  <a:lnTo>
                    <a:pt x="9871" y="226"/>
                  </a:lnTo>
                  <a:lnTo>
                    <a:pt x="10057" y="276"/>
                  </a:lnTo>
                  <a:lnTo>
                    <a:pt x="10235" y="339"/>
                  </a:lnTo>
                  <a:lnTo>
                    <a:pt x="10401" y="418"/>
                  </a:lnTo>
                  <a:lnTo>
                    <a:pt x="10371" y="565"/>
                  </a:lnTo>
                  <a:lnTo>
                    <a:pt x="10354" y="711"/>
                  </a:lnTo>
                  <a:lnTo>
                    <a:pt x="10348" y="850"/>
                  </a:lnTo>
                  <a:lnTo>
                    <a:pt x="10345" y="977"/>
                  </a:lnTo>
                  <a:lnTo>
                    <a:pt x="10339" y="1084"/>
                  </a:lnTo>
                  <a:lnTo>
                    <a:pt x="10326" y="1166"/>
                  </a:lnTo>
                  <a:lnTo>
                    <a:pt x="10313" y="1195"/>
                  </a:lnTo>
                  <a:lnTo>
                    <a:pt x="10297" y="1216"/>
                  </a:lnTo>
                  <a:lnTo>
                    <a:pt x="10276" y="1226"/>
                  </a:lnTo>
                  <a:lnTo>
                    <a:pt x="10249" y="1227"/>
                  </a:lnTo>
                  <a:lnTo>
                    <a:pt x="10113" y="1199"/>
                  </a:lnTo>
                  <a:lnTo>
                    <a:pt x="9983" y="1166"/>
                  </a:lnTo>
                  <a:lnTo>
                    <a:pt x="9733" y="1084"/>
                  </a:lnTo>
                  <a:lnTo>
                    <a:pt x="9498" y="992"/>
                  </a:lnTo>
                  <a:lnTo>
                    <a:pt x="9276" y="899"/>
                  </a:lnTo>
                  <a:lnTo>
                    <a:pt x="9064" y="818"/>
                  </a:lnTo>
                  <a:lnTo>
                    <a:pt x="8863" y="758"/>
                  </a:lnTo>
                  <a:lnTo>
                    <a:pt x="8766" y="738"/>
                  </a:lnTo>
                  <a:lnTo>
                    <a:pt x="8671" y="729"/>
                  </a:lnTo>
                  <a:lnTo>
                    <a:pt x="8576" y="730"/>
                  </a:lnTo>
                  <a:lnTo>
                    <a:pt x="8484" y="743"/>
                  </a:lnTo>
                  <a:lnTo>
                    <a:pt x="8345" y="900"/>
                  </a:lnTo>
                  <a:lnTo>
                    <a:pt x="8188" y="1072"/>
                  </a:lnTo>
                  <a:lnTo>
                    <a:pt x="8014" y="1257"/>
                  </a:lnTo>
                  <a:lnTo>
                    <a:pt x="7826" y="1450"/>
                  </a:lnTo>
                  <a:lnTo>
                    <a:pt x="7624" y="1651"/>
                  </a:lnTo>
                  <a:lnTo>
                    <a:pt x="7409" y="1857"/>
                  </a:lnTo>
                  <a:lnTo>
                    <a:pt x="6952" y="2269"/>
                  </a:lnTo>
                  <a:lnTo>
                    <a:pt x="6711" y="2471"/>
                  </a:lnTo>
                  <a:lnTo>
                    <a:pt x="6467" y="2666"/>
                  </a:lnTo>
                  <a:lnTo>
                    <a:pt x="6217" y="2852"/>
                  </a:lnTo>
                  <a:lnTo>
                    <a:pt x="5965" y="3026"/>
                  </a:lnTo>
                  <a:lnTo>
                    <a:pt x="5713" y="3185"/>
                  </a:lnTo>
                  <a:lnTo>
                    <a:pt x="5462" y="3328"/>
                  </a:lnTo>
                  <a:lnTo>
                    <a:pt x="5213" y="3450"/>
                  </a:lnTo>
                  <a:lnTo>
                    <a:pt x="4970" y="3550"/>
                  </a:lnTo>
                  <a:lnTo>
                    <a:pt x="4679" y="3648"/>
                  </a:lnTo>
                  <a:lnTo>
                    <a:pt x="4376" y="3735"/>
                  </a:lnTo>
                  <a:lnTo>
                    <a:pt x="4062" y="3812"/>
                  </a:lnTo>
                  <a:lnTo>
                    <a:pt x="3740" y="3876"/>
                  </a:lnTo>
                  <a:lnTo>
                    <a:pt x="3412" y="3927"/>
                  </a:lnTo>
                  <a:lnTo>
                    <a:pt x="3081" y="3963"/>
                  </a:lnTo>
                  <a:lnTo>
                    <a:pt x="2748" y="3984"/>
                  </a:lnTo>
                  <a:lnTo>
                    <a:pt x="2415" y="3988"/>
                  </a:lnTo>
                  <a:lnTo>
                    <a:pt x="2083" y="3974"/>
                  </a:lnTo>
                  <a:lnTo>
                    <a:pt x="1756" y="3941"/>
                  </a:lnTo>
                  <a:lnTo>
                    <a:pt x="1436" y="3889"/>
                  </a:lnTo>
                  <a:lnTo>
                    <a:pt x="1124" y="3816"/>
                  </a:lnTo>
                  <a:lnTo>
                    <a:pt x="822" y="3721"/>
                  </a:lnTo>
                  <a:lnTo>
                    <a:pt x="533" y="3603"/>
                  </a:lnTo>
                  <a:lnTo>
                    <a:pt x="257" y="3460"/>
                  </a:lnTo>
                  <a:lnTo>
                    <a:pt x="0" y="3292"/>
                  </a:lnTo>
                  <a:lnTo>
                    <a:pt x="19" y="3282"/>
                  </a:lnTo>
                  <a:lnTo>
                    <a:pt x="48" y="3279"/>
                  </a:lnTo>
                  <a:lnTo>
                    <a:pt x="91" y="3283"/>
                  </a:lnTo>
                  <a:lnTo>
                    <a:pt x="145" y="3293"/>
                  </a:lnTo>
                  <a:lnTo>
                    <a:pt x="209" y="3310"/>
                  </a:lnTo>
                  <a:lnTo>
                    <a:pt x="284" y="3330"/>
                  </a:lnTo>
                  <a:lnTo>
                    <a:pt x="370" y="3355"/>
                  </a:lnTo>
                  <a:lnTo>
                    <a:pt x="464" y="3383"/>
                  </a:lnTo>
                  <a:lnTo>
                    <a:pt x="568" y="3415"/>
                  </a:lnTo>
                  <a:lnTo>
                    <a:pt x="680" y="3449"/>
                  </a:lnTo>
                  <a:lnTo>
                    <a:pt x="929" y="3520"/>
                  </a:lnTo>
                  <a:lnTo>
                    <a:pt x="1206" y="3593"/>
                  </a:lnTo>
                  <a:lnTo>
                    <a:pt x="1510" y="3665"/>
                  </a:lnTo>
                  <a:lnTo>
                    <a:pt x="1836" y="3727"/>
                  </a:lnTo>
                  <a:lnTo>
                    <a:pt x="2181" y="3776"/>
                  </a:lnTo>
                  <a:lnTo>
                    <a:pt x="2540" y="3807"/>
                  </a:lnTo>
                  <a:lnTo>
                    <a:pt x="2910" y="3814"/>
                  </a:lnTo>
                  <a:lnTo>
                    <a:pt x="3289" y="3792"/>
                  </a:lnTo>
                  <a:lnTo>
                    <a:pt x="3672" y="3737"/>
                  </a:lnTo>
                  <a:lnTo>
                    <a:pt x="4054" y="3643"/>
                  </a:lnTo>
                  <a:lnTo>
                    <a:pt x="4245" y="3581"/>
                  </a:lnTo>
                  <a:lnTo>
                    <a:pt x="4435" y="3507"/>
                  </a:lnTo>
                  <a:lnTo>
                    <a:pt x="4686" y="3400"/>
                  </a:lnTo>
                  <a:lnTo>
                    <a:pt x="4917" y="3301"/>
                  </a:lnTo>
                  <a:lnTo>
                    <a:pt x="5132" y="3205"/>
                  </a:lnTo>
                  <a:lnTo>
                    <a:pt x="5335" y="3111"/>
                  </a:lnTo>
                  <a:lnTo>
                    <a:pt x="5714" y="2915"/>
                  </a:lnTo>
                  <a:lnTo>
                    <a:pt x="5898" y="2806"/>
                  </a:lnTo>
                  <a:lnTo>
                    <a:pt x="6083" y="2686"/>
                  </a:lnTo>
                  <a:lnTo>
                    <a:pt x="6271" y="2554"/>
                  </a:lnTo>
                  <a:lnTo>
                    <a:pt x="6465" y="2404"/>
                  </a:lnTo>
                  <a:lnTo>
                    <a:pt x="6671" y="2233"/>
                  </a:lnTo>
                  <a:lnTo>
                    <a:pt x="6890" y="2040"/>
                  </a:lnTo>
                  <a:lnTo>
                    <a:pt x="7006" y="1934"/>
                  </a:lnTo>
                  <a:lnTo>
                    <a:pt x="7127" y="1821"/>
                  </a:lnTo>
                  <a:lnTo>
                    <a:pt x="7251" y="1701"/>
                  </a:lnTo>
                  <a:lnTo>
                    <a:pt x="7383" y="1573"/>
                  </a:lnTo>
                  <a:lnTo>
                    <a:pt x="7520" y="1437"/>
                  </a:lnTo>
                  <a:lnTo>
                    <a:pt x="7662" y="1293"/>
                  </a:lnTo>
                  <a:lnTo>
                    <a:pt x="7812" y="1140"/>
                  </a:lnTo>
                  <a:lnTo>
                    <a:pt x="7970" y="978"/>
                  </a:lnTo>
                  <a:lnTo>
                    <a:pt x="8044" y="907"/>
                  </a:lnTo>
                  <a:lnTo>
                    <a:pt x="8108" y="827"/>
                  </a:lnTo>
                  <a:lnTo>
                    <a:pt x="8163" y="743"/>
                  </a:lnTo>
                  <a:lnTo>
                    <a:pt x="8211" y="655"/>
                  </a:lnTo>
                  <a:lnTo>
                    <a:pt x="8293" y="479"/>
                  </a:lnTo>
                  <a:lnTo>
                    <a:pt x="8365" y="312"/>
                  </a:lnTo>
                  <a:lnTo>
                    <a:pt x="8402" y="235"/>
                  </a:lnTo>
                  <a:lnTo>
                    <a:pt x="8442" y="167"/>
                  </a:lnTo>
                  <a:lnTo>
                    <a:pt x="8486" y="107"/>
                  </a:lnTo>
                  <a:lnTo>
                    <a:pt x="8536" y="60"/>
                  </a:lnTo>
                  <a:lnTo>
                    <a:pt x="8593" y="24"/>
                  </a:lnTo>
                  <a:lnTo>
                    <a:pt x="8659" y="3"/>
                  </a:lnTo>
                  <a:lnTo>
                    <a:pt x="8737" y="0"/>
                  </a:lnTo>
                  <a:lnTo>
                    <a:pt x="8827" y="15"/>
                  </a:lnTo>
                </a:path>
              </a:pathLst>
            </a:custGeom>
            <a:noFill/>
            <a:ln w="6350">
              <a:solidFill>
                <a:srgbClr val="000000"/>
              </a:solidFill>
              <a:prstDash val="solid"/>
              <a:round/>
              <a:headEnd/>
              <a:tailEnd/>
            </a:ln>
          </p:spPr>
          <p:txBody>
            <a:bodyPr/>
            <a:lstStyle/>
            <a:p>
              <a:endParaRPr lang="en-US"/>
            </a:p>
          </p:txBody>
        </p:sp>
        <p:sp>
          <p:nvSpPr>
            <p:cNvPr id="144464" name="Freeform 80"/>
            <p:cNvSpPr>
              <a:spLocks/>
            </p:cNvSpPr>
            <p:nvPr/>
          </p:nvSpPr>
          <p:spPr bwMode="auto">
            <a:xfrm>
              <a:off x="4112" y="754"/>
              <a:ext cx="1160" cy="857"/>
            </a:xfrm>
            <a:custGeom>
              <a:avLst/>
              <a:gdLst/>
              <a:ahLst/>
              <a:cxnLst>
                <a:cxn ang="0">
                  <a:pos x="14" y="1385"/>
                </a:cxn>
                <a:cxn ang="0">
                  <a:pos x="134" y="1374"/>
                </a:cxn>
                <a:cxn ang="0">
                  <a:pos x="538" y="1123"/>
                </a:cxn>
                <a:cxn ang="0">
                  <a:pos x="1202" y="713"/>
                </a:cxn>
                <a:cxn ang="0">
                  <a:pos x="1860" y="424"/>
                </a:cxn>
                <a:cxn ang="0">
                  <a:pos x="2512" y="248"/>
                </a:cxn>
                <a:cxn ang="0">
                  <a:pos x="3154" y="173"/>
                </a:cxn>
                <a:cxn ang="0">
                  <a:pos x="3783" y="192"/>
                </a:cxn>
                <a:cxn ang="0">
                  <a:pos x="4992" y="477"/>
                </a:cxn>
                <a:cxn ang="0">
                  <a:pos x="6120" y="1027"/>
                </a:cxn>
                <a:cxn ang="0">
                  <a:pos x="6981" y="1639"/>
                </a:cxn>
                <a:cxn ang="0">
                  <a:pos x="7442" y="2086"/>
                </a:cxn>
                <a:cxn ang="0">
                  <a:pos x="7850" y="2599"/>
                </a:cxn>
                <a:cxn ang="0">
                  <a:pos x="8418" y="3565"/>
                </a:cxn>
                <a:cxn ang="0">
                  <a:pos x="8914" y="4841"/>
                </a:cxn>
                <a:cxn ang="0">
                  <a:pos x="9206" y="6152"/>
                </a:cxn>
                <a:cxn ang="0">
                  <a:pos x="9296" y="7403"/>
                </a:cxn>
                <a:cxn ang="0">
                  <a:pos x="9299" y="7986"/>
                </a:cxn>
                <a:cxn ang="0">
                  <a:pos x="9343" y="8182"/>
                </a:cxn>
                <a:cxn ang="0">
                  <a:pos x="9467" y="8274"/>
                </a:cxn>
                <a:cxn ang="0">
                  <a:pos x="10235" y="8426"/>
                </a:cxn>
                <a:cxn ang="0">
                  <a:pos x="11339" y="8569"/>
                </a:cxn>
                <a:cxn ang="0">
                  <a:pos x="11465" y="8526"/>
                </a:cxn>
                <a:cxn ang="0">
                  <a:pos x="11550" y="8390"/>
                </a:cxn>
                <a:cxn ang="0">
                  <a:pos x="11599" y="8008"/>
                </a:cxn>
                <a:cxn ang="0">
                  <a:pos x="11542" y="7806"/>
                </a:cxn>
                <a:cxn ang="0">
                  <a:pos x="11224" y="7733"/>
                </a:cxn>
                <a:cxn ang="0">
                  <a:pos x="10555" y="7663"/>
                </a:cxn>
                <a:cxn ang="0">
                  <a:pos x="10076" y="7585"/>
                </a:cxn>
                <a:cxn ang="0">
                  <a:pos x="9859" y="7469"/>
                </a:cxn>
                <a:cxn ang="0">
                  <a:pos x="9701" y="6619"/>
                </a:cxn>
                <a:cxn ang="0">
                  <a:pos x="9419" y="5317"/>
                </a:cxn>
                <a:cxn ang="0">
                  <a:pos x="8999" y="3991"/>
                </a:cxn>
                <a:cxn ang="0">
                  <a:pos x="8407" y="2755"/>
                </a:cxn>
                <a:cxn ang="0">
                  <a:pos x="8038" y="2207"/>
                </a:cxn>
                <a:cxn ang="0">
                  <a:pos x="7614" y="1725"/>
                </a:cxn>
                <a:cxn ang="0">
                  <a:pos x="7131" y="1324"/>
                </a:cxn>
                <a:cxn ang="0">
                  <a:pos x="6549" y="904"/>
                </a:cxn>
                <a:cxn ang="0">
                  <a:pos x="5883" y="530"/>
                </a:cxn>
                <a:cxn ang="0">
                  <a:pos x="5169" y="258"/>
                </a:cxn>
                <a:cxn ang="0">
                  <a:pos x="4426" y="84"/>
                </a:cxn>
                <a:cxn ang="0">
                  <a:pos x="3423" y="0"/>
                </a:cxn>
                <a:cxn ang="0">
                  <a:pos x="2687" y="41"/>
                </a:cxn>
                <a:cxn ang="0">
                  <a:pos x="1985" y="172"/>
                </a:cxn>
                <a:cxn ang="0">
                  <a:pos x="1335" y="386"/>
                </a:cxn>
                <a:cxn ang="0">
                  <a:pos x="756" y="682"/>
                </a:cxn>
                <a:cxn ang="0">
                  <a:pos x="267" y="1056"/>
                </a:cxn>
              </a:cxnLst>
              <a:rect l="0" t="0" r="r" b="b"/>
              <a:pathLst>
                <a:path w="11600" h="8569">
                  <a:moveTo>
                    <a:pt x="2" y="1346"/>
                  </a:moveTo>
                  <a:lnTo>
                    <a:pt x="0" y="1371"/>
                  </a:lnTo>
                  <a:lnTo>
                    <a:pt x="14" y="1385"/>
                  </a:lnTo>
                  <a:lnTo>
                    <a:pt x="44" y="1391"/>
                  </a:lnTo>
                  <a:lnTo>
                    <a:pt x="84" y="1386"/>
                  </a:lnTo>
                  <a:lnTo>
                    <a:pt x="134" y="1374"/>
                  </a:lnTo>
                  <a:lnTo>
                    <a:pt x="191" y="1353"/>
                  </a:lnTo>
                  <a:lnTo>
                    <a:pt x="315" y="1288"/>
                  </a:lnTo>
                  <a:lnTo>
                    <a:pt x="538" y="1123"/>
                  </a:lnTo>
                  <a:lnTo>
                    <a:pt x="759" y="972"/>
                  </a:lnTo>
                  <a:lnTo>
                    <a:pt x="981" y="835"/>
                  </a:lnTo>
                  <a:lnTo>
                    <a:pt x="1202" y="713"/>
                  </a:lnTo>
                  <a:lnTo>
                    <a:pt x="1421" y="604"/>
                  </a:lnTo>
                  <a:lnTo>
                    <a:pt x="1642" y="508"/>
                  </a:lnTo>
                  <a:lnTo>
                    <a:pt x="1860" y="424"/>
                  </a:lnTo>
                  <a:lnTo>
                    <a:pt x="2078" y="353"/>
                  </a:lnTo>
                  <a:lnTo>
                    <a:pt x="2296" y="294"/>
                  </a:lnTo>
                  <a:lnTo>
                    <a:pt x="2512" y="248"/>
                  </a:lnTo>
                  <a:lnTo>
                    <a:pt x="2727" y="212"/>
                  </a:lnTo>
                  <a:lnTo>
                    <a:pt x="2941" y="187"/>
                  </a:lnTo>
                  <a:lnTo>
                    <a:pt x="3154" y="173"/>
                  </a:lnTo>
                  <a:lnTo>
                    <a:pt x="3365" y="170"/>
                  </a:lnTo>
                  <a:lnTo>
                    <a:pt x="3574" y="176"/>
                  </a:lnTo>
                  <a:lnTo>
                    <a:pt x="3783" y="192"/>
                  </a:lnTo>
                  <a:lnTo>
                    <a:pt x="4194" y="254"/>
                  </a:lnTo>
                  <a:lnTo>
                    <a:pt x="4597" y="350"/>
                  </a:lnTo>
                  <a:lnTo>
                    <a:pt x="4992" y="477"/>
                  </a:lnTo>
                  <a:lnTo>
                    <a:pt x="5378" y="634"/>
                  </a:lnTo>
                  <a:lnTo>
                    <a:pt x="5754" y="819"/>
                  </a:lnTo>
                  <a:lnTo>
                    <a:pt x="6120" y="1027"/>
                  </a:lnTo>
                  <a:lnTo>
                    <a:pt x="6474" y="1258"/>
                  </a:lnTo>
                  <a:lnTo>
                    <a:pt x="6817" y="1507"/>
                  </a:lnTo>
                  <a:lnTo>
                    <a:pt x="6981" y="1639"/>
                  </a:lnTo>
                  <a:lnTo>
                    <a:pt x="7141" y="1780"/>
                  </a:lnTo>
                  <a:lnTo>
                    <a:pt x="7294" y="1929"/>
                  </a:lnTo>
                  <a:lnTo>
                    <a:pt x="7442" y="2086"/>
                  </a:lnTo>
                  <a:lnTo>
                    <a:pt x="7584" y="2251"/>
                  </a:lnTo>
                  <a:lnTo>
                    <a:pt x="7719" y="2422"/>
                  </a:lnTo>
                  <a:lnTo>
                    <a:pt x="7850" y="2599"/>
                  </a:lnTo>
                  <a:lnTo>
                    <a:pt x="7975" y="2782"/>
                  </a:lnTo>
                  <a:lnTo>
                    <a:pt x="8208" y="3165"/>
                  </a:lnTo>
                  <a:lnTo>
                    <a:pt x="8418" y="3565"/>
                  </a:lnTo>
                  <a:lnTo>
                    <a:pt x="8606" y="3980"/>
                  </a:lnTo>
                  <a:lnTo>
                    <a:pt x="8771" y="4407"/>
                  </a:lnTo>
                  <a:lnTo>
                    <a:pt x="8914" y="4841"/>
                  </a:lnTo>
                  <a:lnTo>
                    <a:pt x="9034" y="5278"/>
                  </a:lnTo>
                  <a:lnTo>
                    <a:pt x="9131" y="5717"/>
                  </a:lnTo>
                  <a:lnTo>
                    <a:pt x="9206" y="6152"/>
                  </a:lnTo>
                  <a:lnTo>
                    <a:pt x="9258" y="6581"/>
                  </a:lnTo>
                  <a:lnTo>
                    <a:pt x="9289" y="6999"/>
                  </a:lnTo>
                  <a:lnTo>
                    <a:pt x="9296" y="7403"/>
                  </a:lnTo>
                  <a:lnTo>
                    <a:pt x="9280" y="7790"/>
                  </a:lnTo>
                  <a:lnTo>
                    <a:pt x="9291" y="7895"/>
                  </a:lnTo>
                  <a:lnTo>
                    <a:pt x="9299" y="7986"/>
                  </a:lnTo>
                  <a:lnTo>
                    <a:pt x="9309" y="8063"/>
                  </a:lnTo>
                  <a:lnTo>
                    <a:pt x="9322" y="8129"/>
                  </a:lnTo>
                  <a:lnTo>
                    <a:pt x="9343" y="8182"/>
                  </a:lnTo>
                  <a:lnTo>
                    <a:pt x="9371" y="8224"/>
                  </a:lnTo>
                  <a:lnTo>
                    <a:pt x="9412" y="8254"/>
                  </a:lnTo>
                  <a:lnTo>
                    <a:pt x="9467" y="8274"/>
                  </a:lnTo>
                  <a:lnTo>
                    <a:pt x="9738" y="8333"/>
                  </a:lnTo>
                  <a:lnTo>
                    <a:pt x="9993" y="8383"/>
                  </a:lnTo>
                  <a:lnTo>
                    <a:pt x="10235" y="8426"/>
                  </a:lnTo>
                  <a:lnTo>
                    <a:pt x="10465" y="8462"/>
                  </a:lnTo>
                  <a:lnTo>
                    <a:pt x="10907" y="8522"/>
                  </a:lnTo>
                  <a:lnTo>
                    <a:pt x="11339" y="8569"/>
                  </a:lnTo>
                  <a:lnTo>
                    <a:pt x="11386" y="8567"/>
                  </a:lnTo>
                  <a:lnTo>
                    <a:pt x="11427" y="8553"/>
                  </a:lnTo>
                  <a:lnTo>
                    <a:pt x="11465" y="8526"/>
                  </a:lnTo>
                  <a:lnTo>
                    <a:pt x="11498" y="8489"/>
                  </a:lnTo>
                  <a:lnTo>
                    <a:pt x="11526" y="8443"/>
                  </a:lnTo>
                  <a:lnTo>
                    <a:pt x="11550" y="8390"/>
                  </a:lnTo>
                  <a:lnTo>
                    <a:pt x="11584" y="8269"/>
                  </a:lnTo>
                  <a:lnTo>
                    <a:pt x="11600" y="8138"/>
                  </a:lnTo>
                  <a:lnTo>
                    <a:pt x="11599" y="8008"/>
                  </a:lnTo>
                  <a:lnTo>
                    <a:pt x="11578" y="7894"/>
                  </a:lnTo>
                  <a:lnTo>
                    <a:pt x="11562" y="7846"/>
                  </a:lnTo>
                  <a:lnTo>
                    <a:pt x="11542" y="7806"/>
                  </a:lnTo>
                  <a:lnTo>
                    <a:pt x="11449" y="7777"/>
                  </a:lnTo>
                  <a:lnTo>
                    <a:pt x="11343" y="7753"/>
                  </a:lnTo>
                  <a:lnTo>
                    <a:pt x="11224" y="7733"/>
                  </a:lnTo>
                  <a:lnTo>
                    <a:pt x="11098" y="7716"/>
                  </a:lnTo>
                  <a:lnTo>
                    <a:pt x="10828" y="7690"/>
                  </a:lnTo>
                  <a:lnTo>
                    <a:pt x="10555" y="7663"/>
                  </a:lnTo>
                  <a:lnTo>
                    <a:pt x="10298" y="7632"/>
                  </a:lnTo>
                  <a:lnTo>
                    <a:pt x="10181" y="7610"/>
                  </a:lnTo>
                  <a:lnTo>
                    <a:pt x="10076" y="7585"/>
                  </a:lnTo>
                  <a:lnTo>
                    <a:pt x="9987" y="7553"/>
                  </a:lnTo>
                  <a:lnTo>
                    <a:pt x="9913" y="7515"/>
                  </a:lnTo>
                  <a:lnTo>
                    <a:pt x="9859" y="7469"/>
                  </a:lnTo>
                  <a:lnTo>
                    <a:pt x="9826" y="7416"/>
                  </a:lnTo>
                  <a:lnTo>
                    <a:pt x="9769" y="7028"/>
                  </a:lnTo>
                  <a:lnTo>
                    <a:pt x="9701" y="6619"/>
                  </a:lnTo>
                  <a:lnTo>
                    <a:pt x="9620" y="6195"/>
                  </a:lnTo>
                  <a:lnTo>
                    <a:pt x="9526" y="5760"/>
                  </a:lnTo>
                  <a:lnTo>
                    <a:pt x="9419" y="5317"/>
                  </a:lnTo>
                  <a:lnTo>
                    <a:pt x="9296" y="4872"/>
                  </a:lnTo>
                  <a:lnTo>
                    <a:pt x="9156" y="4428"/>
                  </a:lnTo>
                  <a:lnTo>
                    <a:pt x="8999" y="3991"/>
                  </a:lnTo>
                  <a:lnTo>
                    <a:pt x="8821" y="3563"/>
                  </a:lnTo>
                  <a:lnTo>
                    <a:pt x="8625" y="3150"/>
                  </a:lnTo>
                  <a:lnTo>
                    <a:pt x="8407" y="2755"/>
                  </a:lnTo>
                  <a:lnTo>
                    <a:pt x="8290" y="2566"/>
                  </a:lnTo>
                  <a:lnTo>
                    <a:pt x="8167" y="2383"/>
                  </a:lnTo>
                  <a:lnTo>
                    <a:pt x="8038" y="2207"/>
                  </a:lnTo>
                  <a:lnTo>
                    <a:pt x="7903" y="2038"/>
                  </a:lnTo>
                  <a:lnTo>
                    <a:pt x="7761" y="1877"/>
                  </a:lnTo>
                  <a:lnTo>
                    <a:pt x="7614" y="1725"/>
                  </a:lnTo>
                  <a:lnTo>
                    <a:pt x="7460" y="1581"/>
                  </a:lnTo>
                  <a:lnTo>
                    <a:pt x="7299" y="1448"/>
                  </a:lnTo>
                  <a:lnTo>
                    <a:pt x="7131" y="1324"/>
                  </a:lnTo>
                  <a:lnTo>
                    <a:pt x="6957" y="1210"/>
                  </a:lnTo>
                  <a:lnTo>
                    <a:pt x="6757" y="1051"/>
                  </a:lnTo>
                  <a:lnTo>
                    <a:pt x="6549" y="904"/>
                  </a:lnTo>
                  <a:lnTo>
                    <a:pt x="6334" y="767"/>
                  </a:lnTo>
                  <a:lnTo>
                    <a:pt x="6111" y="642"/>
                  </a:lnTo>
                  <a:lnTo>
                    <a:pt x="5883" y="530"/>
                  </a:lnTo>
                  <a:lnTo>
                    <a:pt x="5649" y="428"/>
                  </a:lnTo>
                  <a:lnTo>
                    <a:pt x="5411" y="337"/>
                  </a:lnTo>
                  <a:lnTo>
                    <a:pt x="5169" y="258"/>
                  </a:lnTo>
                  <a:lnTo>
                    <a:pt x="4923" y="189"/>
                  </a:lnTo>
                  <a:lnTo>
                    <a:pt x="4675" y="131"/>
                  </a:lnTo>
                  <a:lnTo>
                    <a:pt x="4426" y="84"/>
                  </a:lnTo>
                  <a:lnTo>
                    <a:pt x="4175" y="48"/>
                  </a:lnTo>
                  <a:lnTo>
                    <a:pt x="3673" y="5"/>
                  </a:lnTo>
                  <a:lnTo>
                    <a:pt x="3423" y="0"/>
                  </a:lnTo>
                  <a:lnTo>
                    <a:pt x="3175" y="4"/>
                  </a:lnTo>
                  <a:lnTo>
                    <a:pt x="2929" y="18"/>
                  </a:lnTo>
                  <a:lnTo>
                    <a:pt x="2687" y="41"/>
                  </a:lnTo>
                  <a:lnTo>
                    <a:pt x="2448" y="75"/>
                  </a:lnTo>
                  <a:lnTo>
                    <a:pt x="2213" y="119"/>
                  </a:lnTo>
                  <a:lnTo>
                    <a:pt x="1985" y="172"/>
                  </a:lnTo>
                  <a:lnTo>
                    <a:pt x="1761" y="234"/>
                  </a:lnTo>
                  <a:lnTo>
                    <a:pt x="1544" y="306"/>
                  </a:lnTo>
                  <a:lnTo>
                    <a:pt x="1335" y="386"/>
                  </a:lnTo>
                  <a:lnTo>
                    <a:pt x="1133" y="476"/>
                  </a:lnTo>
                  <a:lnTo>
                    <a:pt x="940" y="574"/>
                  </a:lnTo>
                  <a:lnTo>
                    <a:pt x="756" y="682"/>
                  </a:lnTo>
                  <a:lnTo>
                    <a:pt x="583" y="798"/>
                  </a:lnTo>
                  <a:lnTo>
                    <a:pt x="419" y="922"/>
                  </a:lnTo>
                  <a:lnTo>
                    <a:pt x="267" y="1056"/>
                  </a:lnTo>
                  <a:lnTo>
                    <a:pt x="129" y="1197"/>
                  </a:lnTo>
                  <a:lnTo>
                    <a:pt x="2" y="1346"/>
                  </a:lnTo>
                  <a:close/>
                </a:path>
              </a:pathLst>
            </a:custGeom>
            <a:solidFill>
              <a:srgbClr val="FFFFB2"/>
            </a:solidFill>
            <a:ln w="9525">
              <a:noFill/>
              <a:round/>
              <a:headEnd/>
              <a:tailEnd/>
            </a:ln>
          </p:spPr>
          <p:txBody>
            <a:bodyPr/>
            <a:lstStyle/>
            <a:p>
              <a:endParaRPr lang="en-US"/>
            </a:p>
          </p:txBody>
        </p:sp>
        <p:sp>
          <p:nvSpPr>
            <p:cNvPr id="144465" name="Freeform 81"/>
            <p:cNvSpPr>
              <a:spLocks/>
            </p:cNvSpPr>
            <p:nvPr/>
          </p:nvSpPr>
          <p:spPr bwMode="auto">
            <a:xfrm>
              <a:off x="4112" y="754"/>
              <a:ext cx="1160" cy="857"/>
            </a:xfrm>
            <a:custGeom>
              <a:avLst/>
              <a:gdLst/>
              <a:ahLst/>
              <a:cxnLst>
                <a:cxn ang="0">
                  <a:pos x="14" y="1385"/>
                </a:cxn>
                <a:cxn ang="0">
                  <a:pos x="134" y="1374"/>
                </a:cxn>
                <a:cxn ang="0">
                  <a:pos x="538" y="1123"/>
                </a:cxn>
                <a:cxn ang="0">
                  <a:pos x="1202" y="713"/>
                </a:cxn>
                <a:cxn ang="0">
                  <a:pos x="1860" y="424"/>
                </a:cxn>
                <a:cxn ang="0">
                  <a:pos x="2512" y="248"/>
                </a:cxn>
                <a:cxn ang="0">
                  <a:pos x="3154" y="173"/>
                </a:cxn>
                <a:cxn ang="0">
                  <a:pos x="3783" y="192"/>
                </a:cxn>
                <a:cxn ang="0">
                  <a:pos x="4992" y="477"/>
                </a:cxn>
                <a:cxn ang="0">
                  <a:pos x="6120" y="1027"/>
                </a:cxn>
                <a:cxn ang="0">
                  <a:pos x="6981" y="1639"/>
                </a:cxn>
                <a:cxn ang="0">
                  <a:pos x="7442" y="2086"/>
                </a:cxn>
                <a:cxn ang="0">
                  <a:pos x="7850" y="2599"/>
                </a:cxn>
                <a:cxn ang="0">
                  <a:pos x="8418" y="3565"/>
                </a:cxn>
                <a:cxn ang="0">
                  <a:pos x="8914" y="4841"/>
                </a:cxn>
                <a:cxn ang="0">
                  <a:pos x="9206" y="6152"/>
                </a:cxn>
                <a:cxn ang="0">
                  <a:pos x="9296" y="7403"/>
                </a:cxn>
                <a:cxn ang="0">
                  <a:pos x="9299" y="7986"/>
                </a:cxn>
                <a:cxn ang="0">
                  <a:pos x="9343" y="8182"/>
                </a:cxn>
                <a:cxn ang="0">
                  <a:pos x="9467" y="8274"/>
                </a:cxn>
                <a:cxn ang="0">
                  <a:pos x="10235" y="8426"/>
                </a:cxn>
                <a:cxn ang="0">
                  <a:pos x="11339" y="8569"/>
                </a:cxn>
                <a:cxn ang="0">
                  <a:pos x="11465" y="8526"/>
                </a:cxn>
                <a:cxn ang="0">
                  <a:pos x="11550" y="8390"/>
                </a:cxn>
                <a:cxn ang="0">
                  <a:pos x="11599" y="8008"/>
                </a:cxn>
                <a:cxn ang="0">
                  <a:pos x="11542" y="7806"/>
                </a:cxn>
                <a:cxn ang="0">
                  <a:pos x="11224" y="7733"/>
                </a:cxn>
                <a:cxn ang="0">
                  <a:pos x="10555" y="7663"/>
                </a:cxn>
                <a:cxn ang="0">
                  <a:pos x="10076" y="7585"/>
                </a:cxn>
                <a:cxn ang="0">
                  <a:pos x="9859" y="7469"/>
                </a:cxn>
                <a:cxn ang="0">
                  <a:pos x="9701" y="6619"/>
                </a:cxn>
                <a:cxn ang="0">
                  <a:pos x="9419" y="5317"/>
                </a:cxn>
                <a:cxn ang="0">
                  <a:pos x="8999" y="3991"/>
                </a:cxn>
                <a:cxn ang="0">
                  <a:pos x="8407" y="2755"/>
                </a:cxn>
                <a:cxn ang="0">
                  <a:pos x="8038" y="2207"/>
                </a:cxn>
                <a:cxn ang="0">
                  <a:pos x="7614" y="1725"/>
                </a:cxn>
                <a:cxn ang="0">
                  <a:pos x="7131" y="1324"/>
                </a:cxn>
                <a:cxn ang="0">
                  <a:pos x="6549" y="904"/>
                </a:cxn>
                <a:cxn ang="0">
                  <a:pos x="5883" y="530"/>
                </a:cxn>
                <a:cxn ang="0">
                  <a:pos x="5169" y="258"/>
                </a:cxn>
                <a:cxn ang="0">
                  <a:pos x="4426" y="84"/>
                </a:cxn>
                <a:cxn ang="0">
                  <a:pos x="3423" y="0"/>
                </a:cxn>
                <a:cxn ang="0">
                  <a:pos x="2687" y="41"/>
                </a:cxn>
                <a:cxn ang="0">
                  <a:pos x="1985" y="172"/>
                </a:cxn>
                <a:cxn ang="0">
                  <a:pos x="1335" y="386"/>
                </a:cxn>
                <a:cxn ang="0">
                  <a:pos x="756" y="682"/>
                </a:cxn>
                <a:cxn ang="0">
                  <a:pos x="267" y="1056"/>
                </a:cxn>
              </a:cxnLst>
              <a:rect l="0" t="0" r="r" b="b"/>
              <a:pathLst>
                <a:path w="11600" h="8569">
                  <a:moveTo>
                    <a:pt x="2" y="1346"/>
                  </a:moveTo>
                  <a:lnTo>
                    <a:pt x="0" y="1371"/>
                  </a:lnTo>
                  <a:lnTo>
                    <a:pt x="14" y="1385"/>
                  </a:lnTo>
                  <a:lnTo>
                    <a:pt x="44" y="1391"/>
                  </a:lnTo>
                  <a:lnTo>
                    <a:pt x="84" y="1386"/>
                  </a:lnTo>
                  <a:lnTo>
                    <a:pt x="134" y="1374"/>
                  </a:lnTo>
                  <a:lnTo>
                    <a:pt x="191" y="1353"/>
                  </a:lnTo>
                  <a:lnTo>
                    <a:pt x="315" y="1288"/>
                  </a:lnTo>
                  <a:lnTo>
                    <a:pt x="538" y="1123"/>
                  </a:lnTo>
                  <a:lnTo>
                    <a:pt x="759" y="972"/>
                  </a:lnTo>
                  <a:lnTo>
                    <a:pt x="981" y="835"/>
                  </a:lnTo>
                  <a:lnTo>
                    <a:pt x="1202" y="713"/>
                  </a:lnTo>
                  <a:lnTo>
                    <a:pt x="1421" y="604"/>
                  </a:lnTo>
                  <a:lnTo>
                    <a:pt x="1642" y="508"/>
                  </a:lnTo>
                  <a:lnTo>
                    <a:pt x="1860" y="424"/>
                  </a:lnTo>
                  <a:lnTo>
                    <a:pt x="2078" y="353"/>
                  </a:lnTo>
                  <a:lnTo>
                    <a:pt x="2296" y="294"/>
                  </a:lnTo>
                  <a:lnTo>
                    <a:pt x="2512" y="248"/>
                  </a:lnTo>
                  <a:lnTo>
                    <a:pt x="2727" y="212"/>
                  </a:lnTo>
                  <a:lnTo>
                    <a:pt x="2941" y="187"/>
                  </a:lnTo>
                  <a:lnTo>
                    <a:pt x="3154" y="173"/>
                  </a:lnTo>
                  <a:lnTo>
                    <a:pt x="3365" y="170"/>
                  </a:lnTo>
                  <a:lnTo>
                    <a:pt x="3574" y="176"/>
                  </a:lnTo>
                  <a:lnTo>
                    <a:pt x="3783" y="192"/>
                  </a:lnTo>
                  <a:lnTo>
                    <a:pt x="4194" y="254"/>
                  </a:lnTo>
                  <a:lnTo>
                    <a:pt x="4597" y="350"/>
                  </a:lnTo>
                  <a:lnTo>
                    <a:pt x="4992" y="477"/>
                  </a:lnTo>
                  <a:lnTo>
                    <a:pt x="5378" y="634"/>
                  </a:lnTo>
                  <a:lnTo>
                    <a:pt x="5754" y="819"/>
                  </a:lnTo>
                  <a:lnTo>
                    <a:pt x="6120" y="1027"/>
                  </a:lnTo>
                  <a:lnTo>
                    <a:pt x="6474" y="1258"/>
                  </a:lnTo>
                  <a:lnTo>
                    <a:pt x="6817" y="1507"/>
                  </a:lnTo>
                  <a:lnTo>
                    <a:pt x="6981" y="1639"/>
                  </a:lnTo>
                  <a:lnTo>
                    <a:pt x="7141" y="1780"/>
                  </a:lnTo>
                  <a:lnTo>
                    <a:pt x="7294" y="1929"/>
                  </a:lnTo>
                  <a:lnTo>
                    <a:pt x="7442" y="2086"/>
                  </a:lnTo>
                  <a:lnTo>
                    <a:pt x="7584" y="2251"/>
                  </a:lnTo>
                  <a:lnTo>
                    <a:pt x="7719" y="2422"/>
                  </a:lnTo>
                  <a:lnTo>
                    <a:pt x="7850" y="2599"/>
                  </a:lnTo>
                  <a:lnTo>
                    <a:pt x="7975" y="2782"/>
                  </a:lnTo>
                  <a:lnTo>
                    <a:pt x="8208" y="3165"/>
                  </a:lnTo>
                  <a:lnTo>
                    <a:pt x="8418" y="3565"/>
                  </a:lnTo>
                  <a:lnTo>
                    <a:pt x="8606" y="3980"/>
                  </a:lnTo>
                  <a:lnTo>
                    <a:pt x="8771" y="4407"/>
                  </a:lnTo>
                  <a:lnTo>
                    <a:pt x="8914" y="4841"/>
                  </a:lnTo>
                  <a:lnTo>
                    <a:pt x="9034" y="5278"/>
                  </a:lnTo>
                  <a:lnTo>
                    <a:pt x="9131" y="5717"/>
                  </a:lnTo>
                  <a:lnTo>
                    <a:pt x="9206" y="6152"/>
                  </a:lnTo>
                  <a:lnTo>
                    <a:pt x="9258" y="6581"/>
                  </a:lnTo>
                  <a:lnTo>
                    <a:pt x="9289" y="6999"/>
                  </a:lnTo>
                  <a:lnTo>
                    <a:pt x="9296" y="7403"/>
                  </a:lnTo>
                  <a:lnTo>
                    <a:pt x="9280" y="7790"/>
                  </a:lnTo>
                  <a:lnTo>
                    <a:pt x="9291" y="7895"/>
                  </a:lnTo>
                  <a:lnTo>
                    <a:pt x="9299" y="7986"/>
                  </a:lnTo>
                  <a:lnTo>
                    <a:pt x="9309" y="8063"/>
                  </a:lnTo>
                  <a:lnTo>
                    <a:pt x="9322" y="8129"/>
                  </a:lnTo>
                  <a:lnTo>
                    <a:pt x="9343" y="8182"/>
                  </a:lnTo>
                  <a:lnTo>
                    <a:pt x="9371" y="8224"/>
                  </a:lnTo>
                  <a:lnTo>
                    <a:pt x="9412" y="8254"/>
                  </a:lnTo>
                  <a:lnTo>
                    <a:pt x="9467" y="8274"/>
                  </a:lnTo>
                  <a:lnTo>
                    <a:pt x="9738" y="8333"/>
                  </a:lnTo>
                  <a:lnTo>
                    <a:pt x="9993" y="8383"/>
                  </a:lnTo>
                  <a:lnTo>
                    <a:pt x="10235" y="8426"/>
                  </a:lnTo>
                  <a:lnTo>
                    <a:pt x="10465" y="8462"/>
                  </a:lnTo>
                  <a:lnTo>
                    <a:pt x="10907" y="8522"/>
                  </a:lnTo>
                  <a:lnTo>
                    <a:pt x="11339" y="8569"/>
                  </a:lnTo>
                  <a:lnTo>
                    <a:pt x="11386" y="8567"/>
                  </a:lnTo>
                  <a:lnTo>
                    <a:pt x="11427" y="8553"/>
                  </a:lnTo>
                  <a:lnTo>
                    <a:pt x="11465" y="8526"/>
                  </a:lnTo>
                  <a:lnTo>
                    <a:pt x="11498" y="8489"/>
                  </a:lnTo>
                  <a:lnTo>
                    <a:pt x="11526" y="8443"/>
                  </a:lnTo>
                  <a:lnTo>
                    <a:pt x="11550" y="8390"/>
                  </a:lnTo>
                  <a:lnTo>
                    <a:pt x="11584" y="8269"/>
                  </a:lnTo>
                  <a:lnTo>
                    <a:pt x="11600" y="8138"/>
                  </a:lnTo>
                  <a:lnTo>
                    <a:pt x="11599" y="8008"/>
                  </a:lnTo>
                  <a:lnTo>
                    <a:pt x="11578" y="7894"/>
                  </a:lnTo>
                  <a:lnTo>
                    <a:pt x="11562" y="7846"/>
                  </a:lnTo>
                  <a:lnTo>
                    <a:pt x="11542" y="7806"/>
                  </a:lnTo>
                  <a:lnTo>
                    <a:pt x="11449" y="7777"/>
                  </a:lnTo>
                  <a:lnTo>
                    <a:pt x="11343" y="7753"/>
                  </a:lnTo>
                  <a:lnTo>
                    <a:pt x="11224" y="7733"/>
                  </a:lnTo>
                  <a:lnTo>
                    <a:pt x="11098" y="7716"/>
                  </a:lnTo>
                  <a:lnTo>
                    <a:pt x="10828" y="7690"/>
                  </a:lnTo>
                  <a:lnTo>
                    <a:pt x="10555" y="7663"/>
                  </a:lnTo>
                  <a:lnTo>
                    <a:pt x="10298" y="7632"/>
                  </a:lnTo>
                  <a:lnTo>
                    <a:pt x="10181" y="7610"/>
                  </a:lnTo>
                  <a:lnTo>
                    <a:pt x="10076" y="7585"/>
                  </a:lnTo>
                  <a:lnTo>
                    <a:pt x="9987" y="7553"/>
                  </a:lnTo>
                  <a:lnTo>
                    <a:pt x="9913" y="7515"/>
                  </a:lnTo>
                  <a:lnTo>
                    <a:pt x="9859" y="7469"/>
                  </a:lnTo>
                  <a:lnTo>
                    <a:pt x="9826" y="7416"/>
                  </a:lnTo>
                  <a:lnTo>
                    <a:pt x="9769" y="7028"/>
                  </a:lnTo>
                  <a:lnTo>
                    <a:pt x="9701" y="6619"/>
                  </a:lnTo>
                  <a:lnTo>
                    <a:pt x="9620" y="6195"/>
                  </a:lnTo>
                  <a:lnTo>
                    <a:pt x="9526" y="5760"/>
                  </a:lnTo>
                  <a:lnTo>
                    <a:pt x="9419" y="5317"/>
                  </a:lnTo>
                  <a:lnTo>
                    <a:pt x="9296" y="4872"/>
                  </a:lnTo>
                  <a:lnTo>
                    <a:pt x="9156" y="4428"/>
                  </a:lnTo>
                  <a:lnTo>
                    <a:pt x="8999" y="3991"/>
                  </a:lnTo>
                  <a:lnTo>
                    <a:pt x="8821" y="3563"/>
                  </a:lnTo>
                  <a:lnTo>
                    <a:pt x="8625" y="3150"/>
                  </a:lnTo>
                  <a:lnTo>
                    <a:pt x="8407" y="2755"/>
                  </a:lnTo>
                  <a:lnTo>
                    <a:pt x="8290" y="2566"/>
                  </a:lnTo>
                  <a:lnTo>
                    <a:pt x="8167" y="2383"/>
                  </a:lnTo>
                  <a:lnTo>
                    <a:pt x="8038" y="2207"/>
                  </a:lnTo>
                  <a:lnTo>
                    <a:pt x="7903" y="2038"/>
                  </a:lnTo>
                  <a:lnTo>
                    <a:pt x="7761" y="1877"/>
                  </a:lnTo>
                  <a:lnTo>
                    <a:pt x="7614" y="1725"/>
                  </a:lnTo>
                  <a:lnTo>
                    <a:pt x="7460" y="1581"/>
                  </a:lnTo>
                  <a:lnTo>
                    <a:pt x="7299" y="1448"/>
                  </a:lnTo>
                  <a:lnTo>
                    <a:pt x="7131" y="1324"/>
                  </a:lnTo>
                  <a:lnTo>
                    <a:pt x="6957" y="1210"/>
                  </a:lnTo>
                  <a:lnTo>
                    <a:pt x="6757" y="1051"/>
                  </a:lnTo>
                  <a:lnTo>
                    <a:pt x="6549" y="904"/>
                  </a:lnTo>
                  <a:lnTo>
                    <a:pt x="6334" y="767"/>
                  </a:lnTo>
                  <a:lnTo>
                    <a:pt x="6111" y="642"/>
                  </a:lnTo>
                  <a:lnTo>
                    <a:pt x="5883" y="530"/>
                  </a:lnTo>
                  <a:lnTo>
                    <a:pt x="5649" y="428"/>
                  </a:lnTo>
                  <a:lnTo>
                    <a:pt x="5411" y="337"/>
                  </a:lnTo>
                  <a:lnTo>
                    <a:pt x="5169" y="258"/>
                  </a:lnTo>
                  <a:lnTo>
                    <a:pt x="4923" y="189"/>
                  </a:lnTo>
                  <a:lnTo>
                    <a:pt x="4675" y="131"/>
                  </a:lnTo>
                  <a:lnTo>
                    <a:pt x="4426" y="84"/>
                  </a:lnTo>
                  <a:lnTo>
                    <a:pt x="4175" y="48"/>
                  </a:lnTo>
                  <a:lnTo>
                    <a:pt x="3673" y="5"/>
                  </a:lnTo>
                  <a:lnTo>
                    <a:pt x="3423" y="0"/>
                  </a:lnTo>
                  <a:lnTo>
                    <a:pt x="3175" y="4"/>
                  </a:lnTo>
                  <a:lnTo>
                    <a:pt x="2929" y="18"/>
                  </a:lnTo>
                  <a:lnTo>
                    <a:pt x="2687" y="41"/>
                  </a:lnTo>
                  <a:lnTo>
                    <a:pt x="2448" y="75"/>
                  </a:lnTo>
                  <a:lnTo>
                    <a:pt x="2213" y="119"/>
                  </a:lnTo>
                  <a:lnTo>
                    <a:pt x="1985" y="172"/>
                  </a:lnTo>
                  <a:lnTo>
                    <a:pt x="1761" y="234"/>
                  </a:lnTo>
                  <a:lnTo>
                    <a:pt x="1544" y="306"/>
                  </a:lnTo>
                  <a:lnTo>
                    <a:pt x="1335" y="386"/>
                  </a:lnTo>
                  <a:lnTo>
                    <a:pt x="1133" y="476"/>
                  </a:lnTo>
                  <a:lnTo>
                    <a:pt x="940" y="574"/>
                  </a:lnTo>
                  <a:lnTo>
                    <a:pt x="756" y="682"/>
                  </a:lnTo>
                  <a:lnTo>
                    <a:pt x="583" y="798"/>
                  </a:lnTo>
                  <a:lnTo>
                    <a:pt x="419" y="922"/>
                  </a:lnTo>
                  <a:lnTo>
                    <a:pt x="267" y="1056"/>
                  </a:lnTo>
                  <a:lnTo>
                    <a:pt x="129" y="1197"/>
                  </a:lnTo>
                  <a:lnTo>
                    <a:pt x="2" y="1346"/>
                  </a:lnTo>
                </a:path>
              </a:pathLst>
            </a:custGeom>
            <a:noFill/>
            <a:ln w="6350">
              <a:solidFill>
                <a:srgbClr val="000000"/>
              </a:solidFill>
              <a:prstDash val="solid"/>
              <a:round/>
              <a:headEnd/>
              <a:tailEnd/>
            </a:ln>
          </p:spPr>
          <p:txBody>
            <a:bodyPr/>
            <a:lstStyle/>
            <a:p>
              <a:endParaRPr lang="en-US"/>
            </a:p>
          </p:txBody>
        </p:sp>
        <p:sp>
          <p:nvSpPr>
            <p:cNvPr id="144466" name="Freeform 82"/>
            <p:cNvSpPr>
              <a:spLocks/>
            </p:cNvSpPr>
            <p:nvPr/>
          </p:nvSpPr>
          <p:spPr bwMode="auto">
            <a:xfrm>
              <a:off x="3919" y="1576"/>
              <a:ext cx="1132" cy="439"/>
            </a:xfrm>
            <a:custGeom>
              <a:avLst/>
              <a:gdLst/>
              <a:ahLst/>
              <a:cxnLst>
                <a:cxn ang="0">
                  <a:pos x="140" y="21"/>
                </a:cxn>
                <a:cxn ang="0">
                  <a:pos x="237" y="21"/>
                </a:cxn>
                <a:cxn ang="0">
                  <a:pos x="289" y="170"/>
                </a:cxn>
                <a:cxn ang="0">
                  <a:pos x="331" y="650"/>
                </a:cxn>
                <a:cxn ang="0">
                  <a:pos x="374" y="954"/>
                </a:cxn>
                <a:cxn ang="0">
                  <a:pos x="487" y="1224"/>
                </a:cxn>
                <a:cxn ang="0">
                  <a:pos x="629" y="1268"/>
                </a:cxn>
                <a:cxn ang="0">
                  <a:pos x="879" y="1134"/>
                </a:cxn>
                <a:cxn ang="0">
                  <a:pos x="1006" y="1109"/>
                </a:cxn>
                <a:cxn ang="0">
                  <a:pos x="1132" y="1266"/>
                </a:cxn>
                <a:cxn ang="0">
                  <a:pos x="1219" y="1703"/>
                </a:cxn>
                <a:cxn ang="0">
                  <a:pos x="1288" y="2047"/>
                </a:cxn>
                <a:cxn ang="0">
                  <a:pos x="1441" y="2345"/>
                </a:cxn>
                <a:cxn ang="0">
                  <a:pos x="1554" y="2530"/>
                </a:cxn>
                <a:cxn ang="0">
                  <a:pos x="1631" y="2720"/>
                </a:cxn>
                <a:cxn ang="0">
                  <a:pos x="1876" y="3127"/>
                </a:cxn>
                <a:cxn ang="0">
                  <a:pos x="2119" y="3352"/>
                </a:cxn>
                <a:cxn ang="0">
                  <a:pos x="2451" y="3506"/>
                </a:cxn>
                <a:cxn ang="0">
                  <a:pos x="2634" y="3594"/>
                </a:cxn>
                <a:cxn ang="0">
                  <a:pos x="3098" y="3806"/>
                </a:cxn>
                <a:cxn ang="0">
                  <a:pos x="3894" y="4080"/>
                </a:cxn>
                <a:cxn ang="0">
                  <a:pos x="4732" y="4239"/>
                </a:cxn>
                <a:cxn ang="0">
                  <a:pos x="5302" y="4271"/>
                </a:cxn>
                <a:cxn ang="0">
                  <a:pos x="5919" y="4235"/>
                </a:cxn>
                <a:cxn ang="0">
                  <a:pos x="6576" y="4117"/>
                </a:cxn>
                <a:cxn ang="0">
                  <a:pos x="7271" y="3900"/>
                </a:cxn>
                <a:cxn ang="0">
                  <a:pos x="7904" y="3645"/>
                </a:cxn>
                <a:cxn ang="0">
                  <a:pos x="8624" y="3248"/>
                </a:cxn>
                <a:cxn ang="0">
                  <a:pos x="9539" y="2531"/>
                </a:cxn>
                <a:cxn ang="0">
                  <a:pos x="10270" y="1806"/>
                </a:cxn>
                <a:cxn ang="0">
                  <a:pos x="10744" y="1306"/>
                </a:cxn>
                <a:cxn ang="0">
                  <a:pos x="10975" y="1089"/>
                </a:cxn>
                <a:cxn ang="0">
                  <a:pos x="11166" y="961"/>
                </a:cxn>
                <a:cxn ang="0">
                  <a:pos x="11318" y="937"/>
                </a:cxn>
                <a:cxn ang="0">
                  <a:pos x="11082" y="1241"/>
                </a:cxn>
                <a:cxn ang="0">
                  <a:pos x="10716" y="1686"/>
                </a:cxn>
                <a:cxn ang="0">
                  <a:pos x="10220" y="2220"/>
                </a:cxn>
                <a:cxn ang="0">
                  <a:pos x="9597" y="2789"/>
                </a:cxn>
                <a:cxn ang="0">
                  <a:pos x="8848" y="3341"/>
                </a:cxn>
                <a:cxn ang="0">
                  <a:pos x="7974" y="3825"/>
                </a:cxn>
                <a:cxn ang="0">
                  <a:pos x="6977" y="4185"/>
                </a:cxn>
                <a:cxn ang="0">
                  <a:pos x="5858" y="4372"/>
                </a:cxn>
                <a:cxn ang="0">
                  <a:pos x="4619" y="4330"/>
                </a:cxn>
                <a:cxn ang="0">
                  <a:pos x="3954" y="4208"/>
                </a:cxn>
                <a:cxn ang="0">
                  <a:pos x="3262" y="4009"/>
                </a:cxn>
                <a:cxn ang="0">
                  <a:pos x="2538" y="3727"/>
                </a:cxn>
                <a:cxn ang="0">
                  <a:pos x="2133" y="3530"/>
                </a:cxn>
                <a:cxn ang="0">
                  <a:pos x="1802" y="3333"/>
                </a:cxn>
                <a:cxn ang="0">
                  <a:pos x="1398" y="3051"/>
                </a:cxn>
                <a:cxn ang="0">
                  <a:pos x="830" y="2552"/>
                </a:cxn>
                <a:cxn ang="0">
                  <a:pos x="441" y="2088"/>
                </a:cxn>
                <a:cxn ang="0">
                  <a:pos x="323" y="1771"/>
                </a:cxn>
                <a:cxn ang="0">
                  <a:pos x="246" y="1469"/>
                </a:cxn>
                <a:cxn ang="0">
                  <a:pos x="61" y="847"/>
                </a:cxn>
                <a:cxn ang="0">
                  <a:pos x="0" y="350"/>
                </a:cxn>
              </a:cxnLst>
              <a:rect l="0" t="0" r="r" b="b"/>
              <a:pathLst>
                <a:path w="11318" h="4386">
                  <a:moveTo>
                    <a:pt x="42" y="134"/>
                  </a:moveTo>
                  <a:lnTo>
                    <a:pt x="95" y="65"/>
                  </a:lnTo>
                  <a:lnTo>
                    <a:pt x="140" y="21"/>
                  </a:lnTo>
                  <a:lnTo>
                    <a:pt x="179" y="0"/>
                  </a:lnTo>
                  <a:lnTo>
                    <a:pt x="211" y="1"/>
                  </a:lnTo>
                  <a:lnTo>
                    <a:pt x="237" y="21"/>
                  </a:lnTo>
                  <a:lnTo>
                    <a:pt x="259" y="58"/>
                  </a:lnTo>
                  <a:lnTo>
                    <a:pt x="276" y="108"/>
                  </a:lnTo>
                  <a:lnTo>
                    <a:pt x="289" y="170"/>
                  </a:lnTo>
                  <a:lnTo>
                    <a:pt x="309" y="319"/>
                  </a:lnTo>
                  <a:lnTo>
                    <a:pt x="320" y="485"/>
                  </a:lnTo>
                  <a:lnTo>
                    <a:pt x="331" y="650"/>
                  </a:lnTo>
                  <a:lnTo>
                    <a:pt x="345" y="794"/>
                  </a:lnTo>
                  <a:lnTo>
                    <a:pt x="359" y="879"/>
                  </a:lnTo>
                  <a:lnTo>
                    <a:pt x="374" y="954"/>
                  </a:lnTo>
                  <a:lnTo>
                    <a:pt x="407" y="1076"/>
                  </a:lnTo>
                  <a:lnTo>
                    <a:pt x="445" y="1165"/>
                  </a:lnTo>
                  <a:lnTo>
                    <a:pt x="487" y="1224"/>
                  </a:lnTo>
                  <a:lnTo>
                    <a:pt x="532" y="1259"/>
                  </a:lnTo>
                  <a:lnTo>
                    <a:pt x="580" y="1271"/>
                  </a:lnTo>
                  <a:lnTo>
                    <a:pt x="629" y="1268"/>
                  </a:lnTo>
                  <a:lnTo>
                    <a:pt x="679" y="1250"/>
                  </a:lnTo>
                  <a:lnTo>
                    <a:pt x="781" y="1194"/>
                  </a:lnTo>
                  <a:lnTo>
                    <a:pt x="879" y="1134"/>
                  </a:lnTo>
                  <a:lnTo>
                    <a:pt x="924" y="1113"/>
                  </a:lnTo>
                  <a:lnTo>
                    <a:pt x="967" y="1103"/>
                  </a:lnTo>
                  <a:lnTo>
                    <a:pt x="1006" y="1109"/>
                  </a:lnTo>
                  <a:lnTo>
                    <a:pt x="1041" y="1133"/>
                  </a:lnTo>
                  <a:lnTo>
                    <a:pt x="1093" y="1198"/>
                  </a:lnTo>
                  <a:lnTo>
                    <a:pt x="1132" y="1266"/>
                  </a:lnTo>
                  <a:lnTo>
                    <a:pt x="1181" y="1404"/>
                  </a:lnTo>
                  <a:lnTo>
                    <a:pt x="1204" y="1548"/>
                  </a:lnTo>
                  <a:lnTo>
                    <a:pt x="1219" y="1703"/>
                  </a:lnTo>
                  <a:lnTo>
                    <a:pt x="1241" y="1869"/>
                  </a:lnTo>
                  <a:lnTo>
                    <a:pt x="1261" y="1957"/>
                  </a:lnTo>
                  <a:lnTo>
                    <a:pt x="1288" y="2047"/>
                  </a:lnTo>
                  <a:lnTo>
                    <a:pt x="1326" y="2143"/>
                  </a:lnTo>
                  <a:lnTo>
                    <a:pt x="1377" y="2242"/>
                  </a:lnTo>
                  <a:lnTo>
                    <a:pt x="1441" y="2345"/>
                  </a:lnTo>
                  <a:lnTo>
                    <a:pt x="1523" y="2454"/>
                  </a:lnTo>
                  <a:lnTo>
                    <a:pt x="1537" y="2485"/>
                  </a:lnTo>
                  <a:lnTo>
                    <a:pt x="1554" y="2530"/>
                  </a:lnTo>
                  <a:lnTo>
                    <a:pt x="1575" y="2585"/>
                  </a:lnTo>
                  <a:lnTo>
                    <a:pt x="1600" y="2649"/>
                  </a:lnTo>
                  <a:lnTo>
                    <a:pt x="1631" y="2720"/>
                  </a:lnTo>
                  <a:lnTo>
                    <a:pt x="1667" y="2797"/>
                  </a:lnTo>
                  <a:lnTo>
                    <a:pt x="1757" y="2961"/>
                  </a:lnTo>
                  <a:lnTo>
                    <a:pt x="1876" y="3127"/>
                  </a:lnTo>
                  <a:lnTo>
                    <a:pt x="1948" y="3207"/>
                  </a:lnTo>
                  <a:lnTo>
                    <a:pt x="2029" y="3282"/>
                  </a:lnTo>
                  <a:lnTo>
                    <a:pt x="2119" y="3352"/>
                  </a:lnTo>
                  <a:lnTo>
                    <a:pt x="2219" y="3413"/>
                  </a:lnTo>
                  <a:lnTo>
                    <a:pt x="2329" y="3465"/>
                  </a:lnTo>
                  <a:lnTo>
                    <a:pt x="2451" y="3506"/>
                  </a:lnTo>
                  <a:lnTo>
                    <a:pt x="2503" y="3530"/>
                  </a:lnTo>
                  <a:lnTo>
                    <a:pt x="2565" y="3560"/>
                  </a:lnTo>
                  <a:lnTo>
                    <a:pt x="2634" y="3594"/>
                  </a:lnTo>
                  <a:lnTo>
                    <a:pt x="2712" y="3631"/>
                  </a:lnTo>
                  <a:lnTo>
                    <a:pt x="2890" y="3715"/>
                  </a:lnTo>
                  <a:lnTo>
                    <a:pt x="3098" y="3806"/>
                  </a:lnTo>
                  <a:lnTo>
                    <a:pt x="3336" y="3901"/>
                  </a:lnTo>
                  <a:lnTo>
                    <a:pt x="3601" y="3994"/>
                  </a:lnTo>
                  <a:lnTo>
                    <a:pt x="3894" y="4080"/>
                  </a:lnTo>
                  <a:lnTo>
                    <a:pt x="4212" y="4156"/>
                  </a:lnTo>
                  <a:lnTo>
                    <a:pt x="4552" y="4216"/>
                  </a:lnTo>
                  <a:lnTo>
                    <a:pt x="4732" y="4239"/>
                  </a:lnTo>
                  <a:lnTo>
                    <a:pt x="4917" y="4256"/>
                  </a:lnTo>
                  <a:lnTo>
                    <a:pt x="5106" y="4267"/>
                  </a:lnTo>
                  <a:lnTo>
                    <a:pt x="5302" y="4271"/>
                  </a:lnTo>
                  <a:lnTo>
                    <a:pt x="5503" y="4267"/>
                  </a:lnTo>
                  <a:lnTo>
                    <a:pt x="5708" y="4256"/>
                  </a:lnTo>
                  <a:lnTo>
                    <a:pt x="5919" y="4235"/>
                  </a:lnTo>
                  <a:lnTo>
                    <a:pt x="6133" y="4206"/>
                  </a:lnTo>
                  <a:lnTo>
                    <a:pt x="6352" y="4167"/>
                  </a:lnTo>
                  <a:lnTo>
                    <a:pt x="6576" y="4117"/>
                  </a:lnTo>
                  <a:lnTo>
                    <a:pt x="6804" y="4057"/>
                  </a:lnTo>
                  <a:lnTo>
                    <a:pt x="7036" y="3984"/>
                  </a:lnTo>
                  <a:lnTo>
                    <a:pt x="7271" y="3900"/>
                  </a:lnTo>
                  <a:lnTo>
                    <a:pt x="7510" y="3803"/>
                  </a:lnTo>
                  <a:lnTo>
                    <a:pt x="7709" y="3727"/>
                  </a:lnTo>
                  <a:lnTo>
                    <a:pt x="7904" y="3645"/>
                  </a:lnTo>
                  <a:lnTo>
                    <a:pt x="8092" y="3555"/>
                  </a:lnTo>
                  <a:lnTo>
                    <a:pt x="8275" y="3458"/>
                  </a:lnTo>
                  <a:lnTo>
                    <a:pt x="8624" y="3248"/>
                  </a:lnTo>
                  <a:lnTo>
                    <a:pt x="8950" y="3019"/>
                  </a:lnTo>
                  <a:lnTo>
                    <a:pt x="9255" y="2778"/>
                  </a:lnTo>
                  <a:lnTo>
                    <a:pt x="9539" y="2531"/>
                  </a:lnTo>
                  <a:lnTo>
                    <a:pt x="9802" y="2283"/>
                  </a:lnTo>
                  <a:lnTo>
                    <a:pt x="10046" y="2039"/>
                  </a:lnTo>
                  <a:lnTo>
                    <a:pt x="10270" y="1806"/>
                  </a:lnTo>
                  <a:lnTo>
                    <a:pt x="10474" y="1588"/>
                  </a:lnTo>
                  <a:lnTo>
                    <a:pt x="10659" y="1393"/>
                  </a:lnTo>
                  <a:lnTo>
                    <a:pt x="10744" y="1306"/>
                  </a:lnTo>
                  <a:lnTo>
                    <a:pt x="10826" y="1225"/>
                  </a:lnTo>
                  <a:lnTo>
                    <a:pt x="10902" y="1153"/>
                  </a:lnTo>
                  <a:lnTo>
                    <a:pt x="10975" y="1089"/>
                  </a:lnTo>
                  <a:lnTo>
                    <a:pt x="11042" y="1036"/>
                  </a:lnTo>
                  <a:lnTo>
                    <a:pt x="11106" y="992"/>
                  </a:lnTo>
                  <a:lnTo>
                    <a:pt x="11166" y="961"/>
                  </a:lnTo>
                  <a:lnTo>
                    <a:pt x="11221" y="939"/>
                  </a:lnTo>
                  <a:lnTo>
                    <a:pt x="11271" y="932"/>
                  </a:lnTo>
                  <a:lnTo>
                    <a:pt x="11318" y="937"/>
                  </a:lnTo>
                  <a:lnTo>
                    <a:pt x="11253" y="1019"/>
                  </a:lnTo>
                  <a:lnTo>
                    <a:pt x="11175" y="1121"/>
                  </a:lnTo>
                  <a:lnTo>
                    <a:pt x="11082" y="1241"/>
                  </a:lnTo>
                  <a:lnTo>
                    <a:pt x="10974" y="1376"/>
                  </a:lnTo>
                  <a:lnTo>
                    <a:pt x="10851" y="1525"/>
                  </a:lnTo>
                  <a:lnTo>
                    <a:pt x="10716" y="1686"/>
                  </a:lnTo>
                  <a:lnTo>
                    <a:pt x="10565" y="1857"/>
                  </a:lnTo>
                  <a:lnTo>
                    <a:pt x="10399" y="2035"/>
                  </a:lnTo>
                  <a:lnTo>
                    <a:pt x="10220" y="2220"/>
                  </a:lnTo>
                  <a:lnTo>
                    <a:pt x="10026" y="2408"/>
                  </a:lnTo>
                  <a:lnTo>
                    <a:pt x="9819" y="2599"/>
                  </a:lnTo>
                  <a:lnTo>
                    <a:pt x="9597" y="2789"/>
                  </a:lnTo>
                  <a:lnTo>
                    <a:pt x="9360" y="2978"/>
                  </a:lnTo>
                  <a:lnTo>
                    <a:pt x="9111" y="3163"/>
                  </a:lnTo>
                  <a:lnTo>
                    <a:pt x="8848" y="3341"/>
                  </a:lnTo>
                  <a:lnTo>
                    <a:pt x="8571" y="3513"/>
                  </a:lnTo>
                  <a:lnTo>
                    <a:pt x="8279" y="3674"/>
                  </a:lnTo>
                  <a:lnTo>
                    <a:pt x="7974" y="3825"/>
                  </a:lnTo>
                  <a:lnTo>
                    <a:pt x="7655" y="3961"/>
                  </a:lnTo>
                  <a:lnTo>
                    <a:pt x="7323" y="4082"/>
                  </a:lnTo>
                  <a:lnTo>
                    <a:pt x="6977" y="4185"/>
                  </a:lnTo>
                  <a:lnTo>
                    <a:pt x="6618" y="4270"/>
                  </a:lnTo>
                  <a:lnTo>
                    <a:pt x="6245" y="4332"/>
                  </a:lnTo>
                  <a:lnTo>
                    <a:pt x="5858" y="4372"/>
                  </a:lnTo>
                  <a:lnTo>
                    <a:pt x="5458" y="4386"/>
                  </a:lnTo>
                  <a:lnTo>
                    <a:pt x="5045" y="4373"/>
                  </a:lnTo>
                  <a:lnTo>
                    <a:pt x="4619" y="4330"/>
                  </a:lnTo>
                  <a:lnTo>
                    <a:pt x="4401" y="4298"/>
                  </a:lnTo>
                  <a:lnTo>
                    <a:pt x="4180" y="4257"/>
                  </a:lnTo>
                  <a:lnTo>
                    <a:pt x="3954" y="4208"/>
                  </a:lnTo>
                  <a:lnTo>
                    <a:pt x="3727" y="4151"/>
                  </a:lnTo>
                  <a:lnTo>
                    <a:pt x="3495" y="4084"/>
                  </a:lnTo>
                  <a:lnTo>
                    <a:pt x="3262" y="4009"/>
                  </a:lnTo>
                  <a:lnTo>
                    <a:pt x="3023" y="3925"/>
                  </a:lnTo>
                  <a:lnTo>
                    <a:pt x="2782" y="3830"/>
                  </a:lnTo>
                  <a:lnTo>
                    <a:pt x="2538" y="3727"/>
                  </a:lnTo>
                  <a:lnTo>
                    <a:pt x="2290" y="3613"/>
                  </a:lnTo>
                  <a:lnTo>
                    <a:pt x="2220" y="3577"/>
                  </a:lnTo>
                  <a:lnTo>
                    <a:pt x="2133" y="3530"/>
                  </a:lnTo>
                  <a:lnTo>
                    <a:pt x="2034" y="3474"/>
                  </a:lnTo>
                  <a:lnTo>
                    <a:pt x="1923" y="3408"/>
                  </a:lnTo>
                  <a:lnTo>
                    <a:pt x="1802" y="3333"/>
                  </a:lnTo>
                  <a:lnTo>
                    <a:pt x="1674" y="3248"/>
                  </a:lnTo>
                  <a:lnTo>
                    <a:pt x="1538" y="3154"/>
                  </a:lnTo>
                  <a:lnTo>
                    <a:pt x="1398" y="3051"/>
                  </a:lnTo>
                  <a:lnTo>
                    <a:pt x="1113" y="2818"/>
                  </a:lnTo>
                  <a:lnTo>
                    <a:pt x="970" y="2689"/>
                  </a:lnTo>
                  <a:lnTo>
                    <a:pt x="830" y="2552"/>
                  </a:lnTo>
                  <a:lnTo>
                    <a:pt x="693" y="2406"/>
                  </a:lnTo>
                  <a:lnTo>
                    <a:pt x="564" y="2251"/>
                  </a:lnTo>
                  <a:lnTo>
                    <a:pt x="441" y="2088"/>
                  </a:lnTo>
                  <a:lnTo>
                    <a:pt x="328" y="1918"/>
                  </a:lnTo>
                  <a:lnTo>
                    <a:pt x="331" y="1852"/>
                  </a:lnTo>
                  <a:lnTo>
                    <a:pt x="323" y="1771"/>
                  </a:lnTo>
                  <a:lnTo>
                    <a:pt x="304" y="1680"/>
                  </a:lnTo>
                  <a:lnTo>
                    <a:pt x="278" y="1578"/>
                  </a:lnTo>
                  <a:lnTo>
                    <a:pt x="246" y="1469"/>
                  </a:lnTo>
                  <a:lnTo>
                    <a:pt x="210" y="1353"/>
                  </a:lnTo>
                  <a:lnTo>
                    <a:pt x="132" y="1105"/>
                  </a:lnTo>
                  <a:lnTo>
                    <a:pt x="61" y="847"/>
                  </a:lnTo>
                  <a:lnTo>
                    <a:pt x="13" y="591"/>
                  </a:lnTo>
                  <a:lnTo>
                    <a:pt x="0" y="469"/>
                  </a:lnTo>
                  <a:lnTo>
                    <a:pt x="0" y="350"/>
                  </a:lnTo>
                  <a:lnTo>
                    <a:pt x="14" y="238"/>
                  </a:lnTo>
                  <a:lnTo>
                    <a:pt x="42" y="134"/>
                  </a:lnTo>
                  <a:close/>
                </a:path>
              </a:pathLst>
            </a:custGeom>
            <a:solidFill>
              <a:srgbClr val="C9A0AF"/>
            </a:solidFill>
            <a:ln w="9525">
              <a:noFill/>
              <a:round/>
              <a:headEnd/>
              <a:tailEnd/>
            </a:ln>
          </p:spPr>
          <p:txBody>
            <a:bodyPr/>
            <a:lstStyle/>
            <a:p>
              <a:endParaRPr lang="en-US"/>
            </a:p>
          </p:txBody>
        </p:sp>
        <p:sp>
          <p:nvSpPr>
            <p:cNvPr id="144467" name="Freeform 83"/>
            <p:cNvSpPr>
              <a:spLocks/>
            </p:cNvSpPr>
            <p:nvPr/>
          </p:nvSpPr>
          <p:spPr bwMode="auto">
            <a:xfrm>
              <a:off x="3919" y="1576"/>
              <a:ext cx="1132" cy="439"/>
            </a:xfrm>
            <a:custGeom>
              <a:avLst/>
              <a:gdLst/>
              <a:ahLst/>
              <a:cxnLst>
                <a:cxn ang="0">
                  <a:pos x="140" y="21"/>
                </a:cxn>
                <a:cxn ang="0">
                  <a:pos x="237" y="21"/>
                </a:cxn>
                <a:cxn ang="0">
                  <a:pos x="289" y="170"/>
                </a:cxn>
                <a:cxn ang="0">
                  <a:pos x="331" y="650"/>
                </a:cxn>
                <a:cxn ang="0">
                  <a:pos x="374" y="954"/>
                </a:cxn>
                <a:cxn ang="0">
                  <a:pos x="487" y="1224"/>
                </a:cxn>
                <a:cxn ang="0">
                  <a:pos x="629" y="1268"/>
                </a:cxn>
                <a:cxn ang="0">
                  <a:pos x="879" y="1134"/>
                </a:cxn>
                <a:cxn ang="0">
                  <a:pos x="1006" y="1109"/>
                </a:cxn>
                <a:cxn ang="0">
                  <a:pos x="1132" y="1266"/>
                </a:cxn>
                <a:cxn ang="0">
                  <a:pos x="1219" y="1703"/>
                </a:cxn>
                <a:cxn ang="0">
                  <a:pos x="1288" y="2047"/>
                </a:cxn>
                <a:cxn ang="0">
                  <a:pos x="1441" y="2345"/>
                </a:cxn>
                <a:cxn ang="0">
                  <a:pos x="1554" y="2530"/>
                </a:cxn>
                <a:cxn ang="0">
                  <a:pos x="1631" y="2720"/>
                </a:cxn>
                <a:cxn ang="0">
                  <a:pos x="1876" y="3127"/>
                </a:cxn>
                <a:cxn ang="0">
                  <a:pos x="2119" y="3352"/>
                </a:cxn>
                <a:cxn ang="0">
                  <a:pos x="2451" y="3506"/>
                </a:cxn>
                <a:cxn ang="0">
                  <a:pos x="2634" y="3594"/>
                </a:cxn>
                <a:cxn ang="0">
                  <a:pos x="3098" y="3806"/>
                </a:cxn>
                <a:cxn ang="0">
                  <a:pos x="3894" y="4080"/>
                </a:cxn>
                <a:cxn ang="0">
                  <a:pos x="4732" y="4239"/>
                </a:cxn>
                <a:cxn ang="0">
                  <a:pos x="5302" y="4271"/>
                </a:cxn>
                <a:cxn ang="0">
                  <a:pos x="5919" y="4235"/>
                </a:cxn>
                <a:cxn ang="0">
                  <a:pos x="6576" y="4117"/>
                </a:cxn>
                <a:cxn ang="0">
                  <a:pos x="7271" y="3900"/>
                </a:cxn>
                <a:cxn ang="0">
                  <a:pos x="7904" y="3645"/>
                </a:cxn>
                <a:cxn ang="0">
                  <a:pos x="8624" y="3248"/>
                </a:cxn>
                <a:cxn ang="0">
                  <a:pos x="9539" y="2531"/>
                </a:cxn>
                <a:cxn ang="0">
                  <a:pos x="10270" y="1806"/>
                </a:cxn>
                <a:cxn ang="0">
                  <a:pos x="10744" y="1306"/>
                </a:cxn>
                <a:cxn ang="0">
                  <a:pos x="10975" y="1089"/>
                </a:cxn>
                <a:cxn ang="0">
                  <a:pos x="11166" y="961"/>
                </a:cxn>
                <a:cxn ang="0">
                  <a:pos x="11318" y="937"/>
                </a:cxn>
                <a:cxn ang="0">
                  <a:pos x="11082" y="1241"/>
                </a:cxn>
                <a:cxn ang="0">
                  <a:pos x="10716" y="1686"/>
                </a:cxn>
                <a:cxn ang="0">
                  <a:pos x="10220" y="2220"/>
                </a:cxn>
                <a:cxn ang="0">
                  <a:pos x="9597" y="2789"/>
                </a:cxn>
                <a:cxn ang="0">
                  <a:pos x="8848" y="3341"/>
                </a:cxn>
                <a:cxn ang="0">
                  <a:pos x="7974" y="3825"/>
                </a:cxn>
                <a:cxn ang="0">
                  <a:pos x="6977" y="4185"/>
                </a:cxn>
                <a:cxn ang="0">
                  <a:pos x="5858" y="4372"/>
                </a:cxn>
                <a:cxn ang="0">
                  <a:pos x="4619" y="4330"/>
                </a:cxn>
                <a:cxn ang="0">
                  <a:pos x="3954" y="4208"/>
                </a:cxn>
                <a:cxn ang="0">
                  <a:pos x="3262" y="4009"/>
                </a:cxn>
                <a:cxn ang="0">
                  <a:pos x="2538" y="3727"/>
                </a:cxn>
                <a:cxn ang="0">
                  <a:pos x="2133" y="3530"/>
                </a:cxn>
                <a:cxn ang="0">
                  <a:pos x="1802" y="3333"/>
                </a:cxn>
                <a:cxn ang="0">
                  <a:pos x="1398" y="3051"/>
                </a:cxn>
                <a:cxn ang="0">
                  <a:pos x="830" y="2552"/>
                </a:cxn>
                <a:cxn ang="0">
                  <a:pos x="441" y="2088"/>
                </a:cxn>
                <a:cxn ang="0">
                  <a:pos x="323" y="1771"/>
                </a:cxn>
                <a:cxn ang="0">
                  <a:pos x="246" y="1469"/>
                </a:cxn>
                <a:cxn ang="0">
                  <a:pos x="61" y="847"/>
                </a:cxn>
                <a:cxn ang="0">
                  <a:pos x="0" y="350"/>
                </a:cxn>
              </a:cxnLst>
              <a:rect l="0" t="0" r="r" b="b"/>
              <a:pathLst>
                <a:path w="11318" h="4386">
                  <a:moveTo>
                    <a:pt x="42" y="134"/>
                  </a:moveTo>
                  <a:lnTo>
                    <a:pt x="95" y="65"/>
                  </a:lnTo>
                  <a:lnTo>
                    <a:pt x="140" y="21"/>
                  </a:lnTo>
                  <a:lnTo>
                    <a:pt x="179" y="0"/>
                  </a:lnTo>
                  <a:lnTo>
                    <a:pt x="211" y="1"/>
                  </a:lnTo>
                  <a:lnTo>
                    <a:pt x="237" y="21"/>
                  </a:lnTo>
                  <a:lnTo>
                    <a:pt x="259" y="58"/>
                  </a:lnTo>
                  <a:lnTo>
                    <a:pt x="276" y="108"/>
                  </a:lnTo>
                  <a:lnTo>
                    <a:pt x="289" y="170"/>
                  </a:lnTo>
                  <a:lnTo>
                    <a:pt x="309" y="319"/>
                  </a:lnTo>
                  <a:lnTo>
                    <a:pt x="320" y="485"/>
                  </a:lnTo>
                  <a:lnTo>
                    <a:pt x="331" y="650"/>
                  </a:lnTo>
                  <a:lnTo>
                    <a:pt x="345" y="794"/>
                  </a:lnTo>
                  <a:lnTo>
                    <a:pt x="359" y="879"/>
                  </a:lnTo>
                  <a:lnTo>
                    <a:pt x="374" y="954"/>
                  </a:lnTo>
                  <a:lnTo>
                    <a:pt x="407" y="1076"/>
                  </a:lnTo>
                  <a:lnTo>
                    <a:pt x="445" y="1165"/>
                  </a:lnTo>
                  <a:lnTo>
                    <a:pt x="487" y="1224"/>
                  </a:lnTo>
                  <a:lnTo>
                    <a:pt x="532" y="1259"/>
                  </a:lnTo>
                  <a:lnTo>
                    <a:pt x="580" y="1271"/>
                  </a:lnTo>
                  <a:lnTo>
                    <a:pt x="629" y="1268"/>
                  </a:lnTo>
                  <a:lnTo>
                    <a:pt x="679" y="1250"/>
                  </a:lnTo>
                  <a:lnTo>
                    <a:pt x="781" y="1194"/>
                  </a:lnTo>
                  <a:lnTo>
                    <a:pt x="879" y="1134"/>
                  </a:lnTo>
                  <a:lnTo>
                    <a:pt x="924" y="1113"/>
                  </a:lnTo>
                  <a:lnTo>
                    <a:pt x="967" y="1103"/>
                  </a:lnTo>
                  <a:lnTo>
                    <a:pt x="1006" y="1109"/>
                  </a:lnTo>
                  <a:lnTo>
                    <a:pt x="1041" y="1133"/>
                  </a:lnTo>
                  <a:lnTo>
                    <a:pt x="1093" y="1198"/>
                  </a:lnTo>
                  <a:lnTo>
                    <a:pt x="1132" y="1266"/>
                  </a:lnTo>
                  <a:lnTo>
                    <a:pt x="1181" y="1404"/>
                  </a:lnTo>
                  <a:lnTo>
                    <a:pt x="1204" y="1548"/>
                  </a:lnTo>
                  <a:lnTo>
                    <a:pt x="1219" y="1703"/>
                  </a:lnTo>
                  <a:lnTo>
                    <a:pt x="1241" y="1869"/>
                  </a:lnTo>
                  <a:lnTo>
                    <a:pt x="1261" y="1957"/>
                  </a:lnTo>
                  <a:lnTo>
                    <a:pt x="1288" y="2047"/>
                  </a:lnTo>
                  <a:lnTo>
                    <a:pt x="1326" y="2143"/>
                  </a:lnTo>
                  <a:lnTo>
                    <a:pt x="1377" y="2242"/>
                  </a:lnTo>
                  <a:lnTo>
                    <a:pt x="1441" y="2345"/>
                  </a:lnTo>
                  <a:lnTo>
                    <a:pt x="1523" y="2454"/>
                  </a:lnTo>
                  <a:lnTo>
                    <a:pt x="1537" y="2485"/>
                  </a:lnTo>
                  <a:lnTo>
                    <a:pt x="1554" y="2530"/>
                  </a:lnTo>
                  <a:lnTo>
                    <a:pt x="1575" y="2585"/>
                  </a:lnTo>
                  <a:lnTo>
                    <a:pt x="1600" y="2649"/>
                  </a:lnTo>
                  <a:lnTo>
                    <a:pt x="1631" y="2720"/>
                  </a:lnTo>
                  <a:lnTo>
                    <a:pt x="1667" y="2797"/>
                  </a:lnTo>
                  <a:lnTo>
                    <a:pt x="1757" y="2961"/>
                  </a:lnTo>
                  <a:lnTo>
                    <a:pt x="1876" y="3127"/>
                  </a:lnTo>
                  <a:lnTo>
                    <a:pt x="1948" y="3207"/>
                  </a:lnTo>
                  <a:lnTo>
                    <a:pt x="2029" y="3282"/>
                  </a:lnTo>
                  <a:lnTo>
                    <a:pt x="2119" y="3352"/>
                  </a:lnTo>
                  <a:lnTo>
                    <a:pt x="2219" y="3413"/>
                  </a:lnTo>
                  <a:lnTo>
                    <a:pt x="2329" y="3465"/>
                  </a:lnTo>
                  <a:lnTo>
                    <a:pt x="2451" y="3506"/>
                  </a:lnTo>
                  <a:lnTo>
                    <a:pt x="2503" y="3530"/>
                  </a:lnTo>
                  <a:lnTo>
                    <a:pt x="2565" y="3560"/>
                  </a:lnTo>
                  <a:lnTo>
                    <a:pt x="2634" y="3594"/>
                  </a:lnTo>
                  <a:lnTo>
                    <a:pt x="2712" y="3631"/>
                  </a:lnTo>
                  <a:lnTo>
                    <a:pt x="2890" y="3715"/>
                  </a:lnTo>
                  <a:lnTo>
                    <a:pt x="3098" y="3806"/>
                  </a:lnTo>
                  <a:lnTo>
                    <a:pt x="3336" y="3901"/>
                  </a:lnTo>
                  <a:lnTo>
                    <a:pt x="3601" y="3994"/>
                  </a:lnTo>
                  <a:lnTo>
                    <a:pt x="3894" y="4080"/>
                  </a:lnTo>
                  <a:lnTo>
                    <a:pt x="4212" y="4156"/>
                  </a:lnTo>
                  <a:lnTo>
                    <a:pt x="4552" y="4216"/>
                  </a:lnTo>
                  <a:lnTo>
                    <a:pt x="4732" y="4239"/>
                  </a:lnTo>
                  <a:lnTo>
                    <a:pt x="4917" y="4256"/>
                  </a:lnTo>
                  <a:lnTo>
                    <a:pt x="5106" y="4267"/>
                  </a:lnTo>
                  <a:lnTo>
                    <a:pt x="5302" y="4271"/>
                  </a:lnTo>
                  <a:lnTo>
                    <a:pt x="5503" y="4267"/>
                  </a:lnTo>
                  <a:lnTo>
                    <a:pt x="5708" y="4256"/>
                  </a:lnTo>
                  <a:lnTo>
                    <a:pt x="5919" y="4235"/>
                  </a:lnTo>
                  <a:lnTo>
                    <a:pt x="6133" y="4206"/>
                  </a:lnTo>
                  <a:lnTo>
                    <a:pt x="6352" y="4167"/>
                  </a:lnTo>
                  <a:lnTo>
                    <a:pt x="6576" y="4117"/>
                  </a:lnTo>
                  <a:lnTo>
                    <a:pt x="6804" y="4057"/>
                  </a:lnTo>
                  <a:lnTo>
                    <a:pt x="7036" y="3984"/>
                  </a:lnTo>
                  <a:lnTo>
                    <a:pt x="7271" y="3900"/>
                  </a:lnTo>
                  <a:lnTo>
                    <a:pt x="7510" y="3803"/>
                  </a:lnTo>
                  <a:lnTo>
                    <a:pt x="7709" y="3727"/>
                  </a:lnTo>
                  <a:lnTo>
                    <a:pt x="7904" y="3645"/>
                  </a:lnTo>
                  <a:lnTo>
                    <a:pt x="8092" y="3555"/>
                  </a:lnTo>
                  <a:lnTo>
                    <a:pt x="8275" y="3458"/>
                  </a:lnTo>
                  <a:lnTo>
                    <a:pt x="8624" y="3248"/>
                  </a:lnTo>
                  <a:lnTo>
                    <a:pt x="8950" y="3019"/>
                  </a:lnTo>
                  <a:lnTo>
                    <a:pt x="9255" y="2778"/>
                  </a:lnTo>
                  <a:lnTo>
                    <a:pt x="9539" y="2531"/>
                  </a:lnTo>
                  <a:lnTo>
                    <a:pt x="9802" y="2283"/>
                  </a:lnTo>
                  <a:lnTo>
                    <a:pt x="10046" y="2039"/>
                  </a:lnTo>
                  <a:lnTo>
                    <a:pt x="10270" y="1806"/>
                  </a:lnTo>
                  <a:lnTo>
                    <a:pt x="10474" y="1588"/>
                  </a:lnTo>
                  <a:lnTo>
                    <a:pt x="10659" y="1393"/>
                  </a:lnTo>
                  <a:lnTo>
                    <a:pt x="10744" y="1306"/>
                  </a:lnTo>
                  <a:lnTo>
                    <a:pt x="10826" y="1225"/>
                  </a:lnTo>
                  <a:lnTo>
                    <a:pt x="10902" y="1153"/>
                  </a:lnTo>
                  <a:lnTo>
                    <a:pt x="10975" y="1089"/>
                  </a:lnTo>
                  <a:lnTo>
                    <a:pt x="11042" y="1036"/>
                  </a:lnTo>
                  <a:lnTo>
                    <a:pt x="11106" y="992"/>
                  </a:lnTo>
                  <a:lnTo>
                    <a:pt x="11166" y="961"/>
                  </a:lnTo>
                  <a:lnTo>
                    <a:pt x="11221" y="939"/>
                  </a:lnTo>
                  <a:lnTo>
                    <a:pt x="11271" y="932"/>
                  </a:lnTo>
                  <a:lnTo>
                    <a:pt x="11318" y="937"/>
                  </a:lnTo>
                  <a:lnTo>
                    <a:pt x="11253" y="1019"/>
                  </a:lnTo>
                  <a:lnTo>
                    <a:pt x="11175" y="1121"/>
                  </a:lnTo>
                  <a:lnTo>
                    <a:pt x="11082" y="1241"/>
                  </a:lnTo>
                  <a:lnTo>
                    <a:pt x="10974" y="1376"/>
                  </a:lnTo>
                  <a:lnTo>
                    <a:pt x="10851" y="1525"/>
                  </a:lnTo>
                  <a:lnTo>
                    <a:pt x="10716" y="1686"/>
                  </a:lnTo>
                  <a:lnTo>
                    <a:pt x="10565" y="1857"/>
                  </a:lnTo>
                  <a:lnTo>
                    <a:pt x="10399" y="2035"/>
                  </a:lnTo>
                  <a:lnTo>
                    <a:pt x="10220" y="2220"/>
                  </a:lnTo>
                  <a:lnTo>
                    <a:pt x="10026" y="2408"/>
                  </a:lnTo>
                  <a:lnTo>
                    <a:pt x="9819" y="2599"/>
                  </a:lnTo>
                  <a:lnTo>
                    <a:pt x="9597" y="2789"/>
                  </a:lnTo>
                  <a:lnTo>
                    <a:pt x="9360" y="2978"/>
                  </a:lnTo>
                  <a:lnTo>
                    <a:pt x="9111" y="3163"/>
                  </a:lnTo>
                  <a:lnTo>
                    <a:pt x="8848" y="3341"/>
                  </a:lnTo>
                  <a:lnTo>
                    <a:pt x="8571" y="3513"/>
                  </a:lnTo>
                  <a:lnTo>
                    <a:pt x="8279" y="3674"/>
                  </a:lnTo>
                  <a:lnTo>
                    <a:pt x="7974" y="3825"/>
                  </a:lnTo>
                  <a:lnTo>
                    <a:pt x="7655" y="3961"/>
                  </a:lnTo>
                  <a:lnTo>
                    <a:pt x="7323" y="4082"/>
                  </a:lnTo>
                  <a:lnTo>
                    <a:pt x="6977" y="4185"/>
                  </a:lnTo>
                  <a:lnTo>
                    <a:pt x="6618" y="4270"/>
                  </a:lnTo>
                  <a:lnTo>
                    <a:pt x="6245" y="4332"/>
                  </a:lnTo>
                  <a:lnTo>
                    <a:pt x="5858" y="4372"/>
                  </a:lnTo>
                  <a:lnTo>
                    <a:pt x="5458" y="4386"/>
                  </a:lnTo>
                  <a:lnTo>
                    <a:pt x="5045" y="4373"/>
                  </a:lnTo>
                  <a:lnTo>
                    <a:pt x="4619" y="4330"/>
                  </a:lnTo>
                  <a:lnTo>
                    <a:pt x="4401" y="4298"/>
                  </a:lnTo>
                  <a:lnTo>
                    <a:pt x="4180" y="4257"/>
                  </a:lnTo>
                  <a:lnTo>
                    <a:pt x="3954" y="4208"/>
                  </a:lnTo>
                  <a:lnTo>
                    <a:pt x="3727" y="4151"/>
                  </a:lnTo>
                  <a:lnTo>
                    <a:pt x="3495" y="4084"/>
                  </a:lnTo>
                  <a:lnTo>
                    <a:pt x="3262" y="4009"/>
                  </a:lnTo>
                  <a:lnTo>
                    <a:pt x="3023" y="3925"/>
                  </a:lnTo>
                  <a:lnTo>
                    <a:pt x="2782" y="3830"/>
                  </a:lnTo>
                  <a:lnTo>
                    <a:pt x="2538" y="3727"/>
                  </a:lnTo>
                  <a:lnTo>
                    <a:pt x="2290" y="3613"/>
                  </a:lnTo>
                  <a:lnTo>
                    <a:pt x="2220" y="3577"/>
                  </a:lnTo>
                  <a:lnTo>
                    <a:pt x="2133" y="3530"/>
                  </a:lnTo>
                  <a:lnTo>
                    <a:pt x="2034" y="3474"/>
                  </a:lnTo>
                  <a:lnTo>
                    <a:pt x="1923" y="3408"/>
                  </a:lnTo>
                  <a:lnTo>
                    <a:pt x="1802" y="3333"/>
                  </a:lnTo>
                  <a:lnTo>
                    <a:pt x="1674" y="3248"/>
                  </a:lnTo>
                  <a:lnTo>
                    <a:pt x="1538" y="3154"/>
                  </a:lnTo>
                  <a:lnTo>
                    <a:pt x="1398" y="3051"/>
                  </a:lnTo>
                  <a:lnTo>
                    <a:pt x="1113" y="2818"/>
                  </a:lnTo>
                  <a:lnTo>
                    <a:pt x="970" y="2689"/>
                  </a:lnTo>
                  <a:lnTo>
                    <a:pt x="830" y="2552"/>
                  </a:lnTo>
                  <a:lnTo>
                    <a:pt x="693" y="2406"/>
                  </a:lnTo>
                  <a:lnTo>
                    <a:pt x="564" y="2251"/>
                  </a:lnTo>
                  <a:lnTo>
                    <a:pt x="441" y="2088"/>
                  </a:lnTo>
                  <a:lnTo>
                    <a:pt x="328" y="1918"/>
                  </a:lnTo>
                  <a:lnTo>
                    <a:pt x="331" y="1852"/>
                  </a:lnTo>
                  <a:lnTo>
                    <a:pt x="323" y="1771"/>
                  </a:lnTo>
                  <a:lnTo>
                    <a:pt x="304" y="1680"/>
                  </a:lnTo>
                  <a:lnTo>
                    <a:pt x="278" y="1578"/>
                  </a:lnTo>
                  <a:lnTo>
                    <a:pt x="246" y="1469"/>
                  </a:lnTo>
                  <a:lnTo>
                    <a:pt x="210" y="1353"/>
                  </a:lnTo>
                  <a:lnTo>
                    <a:pt x="132" y="1105"/>
                  </a:lnTo>
                  <a:lnTo>
                    <a:pt x="61" y="847"/>
                  </a:lnTo>
                  <a:lnTo>
                    <a:pt x="13" y="591"/>
                  </a:lnTo>
                  <a:lnTo>
                    <a:pt x="0" y="469"/>
                  </a:lnTo>
                  <a:lnTo>
                    <a:pt x="0" y="350"/>
                  </a:lnTo>
                  <a:lnTo>
                    <a:pt x="14" y="238"/>
                  </a:lnTo>
                  <a:lnTo>
                    <a:pt x="42" y="134"/>
                  </a:lnTo>
                </a:path>
              </a:pathLst>
            </a:custGeom>
            <a:noFill/>
            <a:ln w="6350">
              <a:solidFill>
                <a:srgbClr val="000000"/>
              </a:solidFill>
              <a:prstDash val="solid"/>
              <a:round/>
              <a:headEnd/>
              <a:tailEnd/>
            </a:ln>
          </p:spPr>
          <p:txBody>
            <a:bodyPr/>
            <a:lstStyle/>
            <a:p>
              <a:endParaRPr lang="en-US"/>
            </a:p>
          </p:txBody>
        </p:sp>
        <p:sp>
          <p:nvSpPr>
            <p:cNvPr id="144468" name="Freeform 84"/>
            <p:cNvSpPr>
              <a:spLocks/>
            </p:cNvSpPr>
            <p:nvPr/>
          </p:nvSpPr>
          <p:spPr bwMode="auto">
            <a:xfrm>
              <a:off x="3845" y="703"/>
              <a:ext cx="1429" cy="1360"/>
            </a:xfrm>
            <a:custGeom>
              <a:avLst/>
              <a:gdLst/>
              <a:ahLst/>
              <a:cxnLst>
                <a:cxn ang="0">
                  <a:pos x="224" y="3782"/>
                </a:cxn>
                <a:cxn ang="0">
                  <a:pos x="1049" y="2724"/>
                </a:cxn>
                <a:cxn ang="0">
                  <a:pos x="2607" y="1195"/>
                </a:cxn>
                <a:cxn ang="0">
                  <a:pos x="4187" y="336"/>
                </a:cxn>
                <a:cxn ang="0">
                  <a:pos x="5670" y="17"/>
                </a:cxn>
                <a:cxn ang="0">
                  <a:pos x="7041" y="83"/>
                </a:cxn>
                <a:cxn ang="0">
                  <a:pos x="8849" y="715"/>
                </a:cxn>
                <a:cxn ang="0">
                  <a:pos x="10690" y="2112"/>
                </a:cxn>
                <a:cxn ang="0">
                  <a:pos x="11984" y="3967"/>
                </a:cxn>
                <a:cxn ang="0">
                  <a:pos x="12782" y="6309"/>
                </a:cxn>
                <a:cxn ang="0">
                  <a:pos x="13220" y="7415"/>
                </a:cxn>
                <a:cxn ang="0">
                  <a:pos x="14131" y="7686"/>
                </a:cxn>
                <a:cxn ang="0">
                  <a:pos x="14273" y="8449"/>
                </a:cxn>
                <a:cxn ang="0">
                  <a:pos x="13928" y="9988"/>
                </a:cxn>
                <a:cxn ang="0">
                  <a:pos x="13472" y="10653"/>
                </a:cxn>
                <a:cxn ang="0">
                  <a:pos x="12472" y="10412"/>
                </a:cxn>
                <a:cxn ang="0">
                  <a:pos x="11970" y="10612"/>
                </a:cxn>
                <a:cxn ang="0">
                  <a:pos x="10182" y="12174"/>
                </a:cxn>
                <a:cxn ang="0">
                  <a:pos x="8669" y="13059"/>
                </a:cxn>
                <a:cxn ang="0">
                  <a:pos x="6257" y="13575"/>
                </a:cxn>
                <a:cxn ang="0">
                  <a:pos x="5282" y="13543"/>
                </a:cxn>
                <a:cxn ang="0">
                  <a:pos x="3529" y="13097"/>
                </a:cxn>
                <a:cxn ang="0">
                  <a:pos x="2183" y="12440"/>
                </a:cxn>
                <a:cxn ang="0">
                  <a:pos x="1245" y="11654"/>
                </a:cxn>
                <a:cxn ang="0">
                  <a:pos x="611" y="11152"/>
                </a:cxn>
                <a:cxn ang="0">
                  <a:pos x="891" y="10948"/>
                </a:cxn>
                <a:cxn ang="0">
                  <a:pos x="1362" y="11021"/>
                </a:cxn>
                <a:cxn ang="0">
                  <a:pos x="2099" y="11705"/>
                </a:cxn>
                <a:cxn ang="0">
                  <a:pos x="3866" y="12687"/>
                </a:cxn>
                <a:cxn ang="0">
                  <a:pos x="6586" y="13107"/>
                </a:cxn>
                <a:cxn ang="0">
                  <a:pos x="7905" y="12827"/>
                </a:cxn>
                <a:cxn ang="0">
                  <a:pos x="8925" y="12375"/>
                </a:cxn>
                <a:cxn ang="0">
                  <a:pos x="9848" y="11841"/>
                </a:cxn>
                <a:cxn ang="0">
                  <a:pos x="11205" y="10514"/>
                </a:cxn>
                <a:cxn ang="0">
                  <a:pos x="11918" y="9759"/>
                </a:cxn>
                <a:cxn ang="0">
                  <a:pos x="12154" y="9696"/>
                </a:cxn>
                <a:cxn ang="0">
                  <a:pos x="13044" y="9972"/>
                </a:cxn>
                <a:cxn ang="0">
                  <a:pos x="13793" y="9929"/>
                </a:cxn>
                <a:cxn ang="0">
                  <a:pos x="14055" y="9028"/>
                </a:cxn>
                <a:cxn ang="0">
                  <a:pos x="14172" y="8529"/>
                </a:cxn>
                <a:cxn ang="0">
                  <a:pos x="13636" y="8312"/>
                </a:cxn>
                <a:cxn ang="0">
                  <a:pos x="12426" y="7875"/>
                </a:cxn>
                <a:cxn ang="0">
                  <a:pos x="12268" y="7161"/>
                </a:cxn>
                <a:cxn ang="0">
                  <a:pos x="11771" y="4984"/>
                </a:cxn>
                <a:cxn ang="0">
                  <a:pos x="10701" y="2852"/>
                </a:cxn>
                <a:cxn ang="0">
                  <a:pos x="9231" y="1447"/>
                </a:cxn>
                <a:cxn ang="0">
                  <a:pos x="8017" y="821"/>
                </a:cxn>
                <a:cxn ang="0">
                  <a:pos x="6598" y="469"/>
                </a:cxn>
                <a:cxn ang="0">
                  <a:pos x="5053" y="586"/>
                </a:cxn>
                <a:cxn ang="0">
                  <a:pos x="3494" y="1221"/>
                </a:cxn>
                <a:cxn ang="0">
                  <a:pos x="2314" y="2049"/>
                </a:cxn>
                <a:cxn ang="0">
                  <a:pos x="1196" y="3215"/>
                </a:cxn>
                <a:cxn ang="0">
                  <a:pos x="451" y="4122"/>
                </a:cxn>
                <a:cxn ang="0">
                  <a:pos x="42" y="4181"/>
                </a:cxn>
              </a:cxnLst>
              <a:rect l="0" t="0" r="r" b="b"/>
              <a:pathLst>
                <a:path w="14290" h="13595">
                  <a:moveTo>
                    <a:pt x="0" y="4159"/>
                  </a:moveTo>
                  <a:lnTo>
                    <a:pt x="28" y="4101"/>
                  </a:lnTo>
                  <a:lnTo>
                    <a:pt x="65" y="4033"/>
                  </a:lnTo>
                  <a:lnTo>
                    <a:pt x="111" y="3958"/>
                  </a:lnTo>
                  <a:lnTo>
                    <a:pt x="164" y="3873"/>
                  </a:lnTo>
                  <a:lnTo>
                    <a:pt x="224" y="3782"/>
                  </a:lnTo>
                  <a:lnTo>
                    <a:pt x="292" y="3684"/>
                  </a:lnTo>
                  <a:lnTo>
                    <a:pt x="367" y="3580"/>
                  </a:lnTo>
                  <a:lnTo>
                    <a:pt x="447" y="3470"/>
                  </a:lnTo>
                  <a:lnTo>
                    <a:pt x="628" y="3235"/>
                  </a:lnTo>
                  <a:lnTo>
                    <a:pt x="829" y="2985"/>
                  </a:lnTo>
                  <a:lnTo>
                    <a:pt x="1049" y="2724"/>
                  </a:lnTo>
                  <a:lnTo>
                    <a:pt x="1286" y="2457"/>
                  </a:lnTo>
                  <a:lnTo>
                    <a:pt x="1535" y="2188"/>
                  </a:lnTo>
                  <a:lnTo>
                    <a:pt x="1794" y="1924"/>
                  </a:lnTo>
                  <a:lnTo>
                    <a:pt x="2062" y="1667"/>
                  </a:lnTo>
                  <a:lnTo>
                    <a:pt x="2333" y="1422"/>
                  </a:lnTo>
                  <a:lnTo>
                    <a:pt x="2607" y="1195"/>
                  </a:lnTo>
                  <a:lnTo>
                    <a:pt x="2879" y="991"/>
                  </a:lnTo>
                  <a:lnTo>
                    <a:pt x="3147" y="814"/>
                  </a:lnTo>
                  <a:lnTo>
                    <a:pt x="3409" y="667"/>
                  </a:lnTo>
                  <a:lnTo>
                    <a:pt x="3671" y="543"/>
                  </a:lnTo>
                  <a:lnTo>
                    <a:pt x="3930" y="432"/>
                  </a:lnTo>
                  <a:lnTo>
                    <a:pt x="4187" y="336"/>
                  </a:lnTo>
                  <a:lnTo>
                    <a:pt x="4441" y="251"/>
                  </a:lnTo>
                  <a:lnTo>
                    <a:pt x="4692" y="181"/>
                  </a:lnTo>
                  <a:lnTo>
                    <a:pt x="4941" y="122"/>
                  </a:lnTo>
                  <a:lnTo>
                    <a:pt x="5187" y="76"/>
                  </a:lnTo>
                  <a:lnTo>
                    <a:pt x="5430" y="40"/>
                  </a:lnTo>
                  <a:lnTo>
                    <a:pt x="5670" y="17"/>
                  </a:lnTo>
                  <a:lnTo>
                    <a:pt x="5907" y="3"/>
                  </a:lnTo>
                  <a:lnTo>
                    <a:pt x="6140" y="0"/>
                  </a:lnTo>
                  <a:lnTo>
                    <a:pt x="6370" y="6"/>
                  </a:lnTo>
                  <a:lnTo>
                    <a:pt x="6597" y="24"/>
                  </a:lnTo>
                  <a:lnTo>
                    <a:pt x="6821" y="48"/>
                  </a:lnTo>
                  <a:lnTo>
                    <a:pt x="7041" y="83"/>
                  </a:lnTo>
                  <a:lnTo>
                    <a:pt x="7258" y="125"/>
                  </a:lnTo>
                  <a:lnTo>
                    <a:pt x="7470" y="176"/>
                  </a:lnTo>
                  <a:lnTo>
                    <a:pt x="7679" y="234"/>
                  </a:lnTo>
                  <a:lnTo>
                    <a:pt x="8085" y="370"/>
                  </a:lnTo>
                  <a:lnTo>
                    <a:pt x="8476" y="532"/>
                  </a:lnTo>
                  <a:lnTo>
                    <a:pt x="8849" y="715"/>
                  </a:lnTo>
                  <a:lnTo>
                    <a:pt x="9207" y="917"/>
                  </a:lnTo>
                  <a:lnTo>
                    <a:pt x="9544" y="1134"/>
                  </a:lnTo>
                  <a:lnTo>
                    <a:pt x="9865" y="1364"/>
                  </a:lnTo>
                  <a:lnTo>
                    <a:pt x="10166" y="1601"/>
                  </a:lnTo>
                  <a:lnTo>
                    <a:pt x="10431" y="1847"/>
                  </a:lnTo>
                  <a:lnTo>
                    <a:pt x="10690" y="2112"/>
                  </a:lnTo>
                  <a:lnTo>
                    <a:pt x="10940" y="2393"/>
                  </a:lnTo>
                  <a:lnTo>
                    <a:pt x="11179" y="2689"/>
                  </a:lnTo>
                  <a:lnTo>
                    <a:pt x="11404" y="2997"/>
                  </a:lnTo>
                  <a:lnTo>
                    <a:pt x="11615" y="3314"/>
                  </a:lnTo>
                  <a:lnTo>
                    <a:pt x="11809" y="3638"/>
                  </a:lnTo>
                  <a:lnTo>
                    <a:pt x="11984" y="3967"/>
                  </a:lnTo>
                  <a:lnTo>
                    <a:pt x="12164" y="4352"/>
                  </a:lnTo>
                  <a:lnTo>
                    <a:pt x="12320" y="4734"/>
                  </a:lnTo>
                  <a:lnTo>
                    <a:pt x="12455" y="5118"/>
                  </a:lnTo>
                  <a:lnTo>
                    <a:pt x="12575" y="5506"/>
                  </a:lnTo>
                  <a:lnTo>
                    <a:pt x="12682" y="5902"/>
                  </a:lnTo>
                  <a:lnTo>
                    <a:pt x="12782" y="6309"/>
                  </a:lnTo>
                  <a:lnTo>
                    <a:pt x="12878" y="6730"/>
                  </a:lnTo>
                  <a:lnTo>
                    <a:pt x="12974" y="7170"/>
                  </a:lnTo>
                  <a:lnTo>
                    <a:pt x="13018" y="7242"/>
                  </a:lnTo>
                  <a:lnTo>
                    <a:pt x="13075" y="7306"/>
                  </a:lnTo>
                  <a:lnTo>
                    <a:pt x="13142" y="7363"/>
                  </a:lnTo>
                  <a:lnTo>
                    <a:pt x="13220" y="7415"/>
                  </a:lnTo>
                  <a:lnTo>
                    <a:pt x="13304" y="7462"/>
                  </a:lnTo>
                  <a:lnTo>
                    <a:pt x="13395" y="7503"/>
                  </a:lnTo>
                  <a:lnTo>
                    <a:pt x="13587" y="7570"/>
                  </a:lnTo>
                  <a:lnTo>
                    <a:pt x="13783" y="7621"/>
                  </a:lnTo>
                  <a:lnTo>
                    <a:pt x="13969" y="7659"/>
                  </a:lnTo>
                  <a:lnTo>
                    <a:pt x="14131" y="7686"/>
                  </a:lnTo>
                  <a:lnTo>
                    <a:pt x="14198" y="7696"/>
                  </a:lnTo>
                  <a:lnTo>
                    <a:pt x="14255" y="7705"/>
                  </a:lnTo>
                  <a:lnTo>
                    <a:pt x="14280" y="7864"/>
                  </a:lnTo>
                  <a:lnTo>
                    <a:pt x="14290" y="8043"/>
                  </a:lnTo>
                  <a:lnTo>
                    <a:pt x="14287" y="8239"/>
                  </a:lnTo>
                  <a:lnTo>
                    <a:pt x="14273" y="8449"/>
                  </a:lnTo>
                  <a:lnTo>
                    <a:pt x="14247" y="8667"/>
                  </a:lnTo>
                  <a:lnTo>
                    <a:pt x="14213" y="8893"/>
                  </a:lnTo>
                  <a:lnTo>
                    <a:pt x="14117" y="9348"/>
                  </a:lnTo>
                  <a:lnTo>
                    <a:pt x="14060" y="9570"/>
                  </a:lnTo>
                  <a:lnTo>
                    <a:pt x="13995" y="9785"/>
                  </a:lnTo>
                  <a:lnTo>
                    <a:pt x="13928" y="9988"/>
                  </a:lnTo>
                  <a:lnTo>
                    <a:pt x="13856" y="10174"/>
                  </a:lnTo>
                  <a:lnTo>
                    <a:pt x="13782" y="10343"/>
                  </a:lnTo>
                  <a:lnTo>
                    <a:pt x="13707" y="10489"/>
                  </a:lnTo>
                  <a:lnTo>
                    <a:pt x="13632" y="10608"/>
                  </a:lnTo>
                  <a:lnTo>
                    <a:pt x="13558" y="10698"/>
                  </a:lnTo>
                  <a:lnTo>
                    <a:pt x="13472" y="10653"/>
                  </a:lnTo>
                  <a:lnTo>
                    <a:pt x="13379" y="10610"/>
                  </a:lnTo>
                  <a:lnTo>
                    <a:pt x="13179" y="10539"/>
                  </a:lnTo>
                  <a:lnTo>
                    <a:pt x="12968" y="10483"/>
                  </a:lnTo>
                  <a:lnTo>
                    <a:pt x="12758" y="10442"/>
                  </a:lnTo>
                  <a:lnTo>
                    <a:pt x="12562" y="10417"/>
                  </a:lnTo>
                  <a:lnTo>
                    <a:pt x="12472" y="10412"/>
                  </a:lnTo>
                  <a:lnTo>
                    <a:pt x="12390" y="10410"/>
                  </a:lnTo>
                  <a:lnTo>
                    <a:pt x="12318" y="10412"/>
                  </a:lnTo>
                  <a:lnTo>
                    <a:pt x="12255" y="10418"/>
                  </a:lnTo>
                  <a:lnTo>
                    <a:pt x="12205" y="10430"/>
                  </a:lnTo>
                  <a:lnTo>
                    <a:pt x="12170" y="10444"/>
                  </a:lnTo>
                  <a:lnTo>
                    <a:pt x="11970" y="10612"/>
                  </a:lnTo>
                  <a:lnTo>
                    <a:pt x="11764" y="10792"/>
                  </a:lnTo>
                  <a:lnTo>
                    <a:pt x="11552" y="10982"/>
                  </a:lnTo>
                  <a:lnTo>
                    <a:pt x="11336" y="11179"/>
                  </a:lnTo>
                  <a:lnTo>
                    <a:pt x="10888" y="11582"/>
                  </a:lnTo>
                  <a:lnTo>
                    <a:pt x="10422" y="11982"/>
                  </a:lnTo>
                  <a:lnTo>
                    <a:pt x="10182" y="12174"/>
                  </a:lnTo>
                  <a:lnTo>
                    <a:pt x="9938" y="12357"/>
                  </a:lnTo>
                  <a:lnTo>
                    <a:pt x="9691" y="12531"/>
                  </a:lnTo>
                  <a:lnTo>
                    <a:pt x="9440" y="12690"/>
                  </a:lnTo>
                  <a:lnTo>
                    <a:pt x="9186" y="12833"/>
                  </a:lnTo>
                  <a:lnTo>
                    <a:pt x="8929" y="12956"/>
                  </a:lnTo>
                  <a:lnTo>
                    <a:pt x="8669" y="13059"/>
                  </a:lnTo>
                  <a:lnTo>
                    <a:pt x="8407" y="13138"/>
                  </a:lnTo>
                  <a:lnTo>
                    <a:pt x="7870" y="13256"/>
                  </a:lnTo>
                  <a:lnTo>
                    <a:pt x="7325" y="13357"/>
                  </a:lnTo>
                  <a:lnTo>
                    <a:pt x="6784" y="13458"/>
                  </a:lnTo>
                  <a:lnTo>
                    <a:pt x="6518" y="13513"/>
                  </a:lnTo>
                  <a:lnTo>
                    <a:pt x="6257" y="13575"/>
                  </a:lnTo>
                  <a:lnTo>
                    <a:pt x="6129" y="13589"/>
                  </a:lnTo>
                  <a:lnTo>
                    <a:pt x="5984" y="13595"/>
                  </a:lnTo>
                  <a:lnTo>
                    <a:pt x="5825" y="13593"/>
                  </a:lnTo>
                  <a:lnTo>
                    <a:pt x="5655" y="13584"/>
                  </a:lnTo>
                  <a:lnTo>
                    <a:pt x="5472" y="13566"/>
                  </a:lnTo>
                  <a:lnTo>
                    <a:pt x="5282" y="13543"/>
                  </a:lnTo>
                  <a:lnTo>
                    <a:pt x="4885" y="13479"/>
                  </a:lnTo>
                  <a:lnTo>
                    <a:pt x="4479" y="13391"/>
                  </a:lnTo>
                  <a:lnTo>
                    <a:pt x="4080" y="13285"/>
                  </a:lnTo>
                  <a:lnTo>
                    <a:pt x="3888" y="13226"/>
                  </a:lnTo>
                  <a:lnTo>
                    <a:pt x="3704" y="13162"/>
                  </a:lnTo>
                  <a:lnTo>
                    <a:pt x="3529" y="13097"/>
                  </a:lnTo>
                  <a:lnTo>
                    <a:pt x="3367" y="13028"/>
                  </a:lnTo>
                  <a:lnTo>
                    <a:pt x="3123" y="12916"/>
                  </a:lnTo>
                  <a:lnTo>
                    <a:pt x="2869" y="12803"/>
                  </a:lnTo>
                  <a:lnTo>
                    <a:pt x="2604" y="12677"/>
                  </a:lnTo>
                  <a:lnTo>
                    <a:pt x="2326" y="12528"/>
                  </a:lnTo>
                  <a:lnTo>
                    <a:pt x="2183" y="12440"/>
                  </a:lnTo>
                  <a:lnTo>
                    <a:pt x="2036" y="12343"/>
                  </a:lnTo>
                  <a:lnTo>
                    <a:pt x="1885" y="12234"/>
                  </a:lnTo>
                  <a:lnTo>
                    <a:pt x="1731" y="12112"/>
                  </a:lnTo>
                  <a:lnTo>
                    <a:pt x="1574" y="11976"/>
                  </a:lnTo>
                  <a:lnTo>
                    <a:pt x="1412" y="11824"/>
                  </a:lnTo>
                  <a:lnTo>
                    <a:pt x="1245" y="11654"/>
                  </a:lnTo>
                  <a:lnTo>
                    <a:pt x="1076" y="11465"/>
                  </a:lnTo>
                  <a:lnTo>
                    <a:pt x="1011" y="11420"/>
                  </a:lnTo>
                  <a:lnTo>
                    <a:pt x="934" y="11371"/>
                  </a:lnTo>
                  <a:lnTo>
                    <a:pt x="766" y="11265"/>
                  </a:lnTo>
                  <a:lnTo>
                    <a:pt x="684" y="11209"/>
                  </a:lnTo>
                  <a:lnTo>
                    <a:pt x="611" y="11152"/>
                  </a:lnTo>
                  <a:lnTo>
                    <a:pt x="552" y="11093"/>
                  </a:lnTo>
                  <a:lnTo>
                    <a:pt x="512" y="11035"/>
                  </a:lnTo>
                  <a:lnTo>
                    <a:pt x="620" y="11028"/>
                  </a:lnTo>
                  <a:lnTo>
                    <a:pt x="721" y="11011"/>
                  </a:lnTo>
                  <a:lnTo>
                    <a:pt x="812" y="10986"/>
                  </a:lnTo>
                  <a:lnTo>
                    <a:pt x="891" y="10948"/>
                  </a:lnTo>
                  <a:lnTo>
                    <a:pt x="958" y="10897"/>
                  </a:lnTo>
                  <a:lnTo>
                    <a:pt x="1009" y="10830"/>
                  </a:lnTo>
                  <a:lnTo>
                    <a:pt x="1043" y="10746"/>
                  </a:lnTo>
                  <a:lnTo>
                    <a:pt x="1061" y="10644"/>
                  </a:lnTo>
                  <a:lnTo>
                    <a:pt x="1212" y="10850"/>
                  </a:lnTo>
                  <a:lnTo>
                    <a:pt x="1362" y="11021"/>
                  </a:lnTo>
                  <a:lnTo>
                    <a:pt x="1502" y="11164"/>
                  </a:lnTo>
                  <a:lnTo>
                    <a:pt x="1565" y="11227"/>
                  </a:lnTo>
                  <a:lnTo>
                    <a:pt x="1622" y="11284"/>
                  </a:lnTo>
                  <a:lnTo>
                    <a:pt x="1774" y="11429"/>
                  </a:lnTo>
                  <a:lnTo>
                    <a:pt x="1933" y="11568"/>
                  </a:lnTo>
                  <a:lnTo>
                    <a:pt x="2099" y="11705"/>
                  </a:lnTo>
                  <a:lnTo>
                    <a:pt x="2273" y="11836"/>
                  </a:lnTo>
                  <a:lnTo>
                    <a:pt x="2454" y="11962"/>
                  </a:lnTo>
                  <a:lnTo>
                    <a:pt x="2640" y="12083"/>
                  </a:lnTo>
                  <a:lnTo>
                    <a:pt x="3030" y="12308"/>
                  </a:lnTo>
                  <a:lnTo>
                    <a:pt x="3440" y="12510"/>
                  </a:lnTo>
                  <a:lnTo>
                    <a:pt x="3866" y="12687"/>
                  </a:lnTo>
                  <a:lnTo>
                    <a:pt x="4306" y="12836"/>
                  </a:lnTo>
                  <a:lnTo>
                    <a:pt x="4755" y="12955"/>
                  </a:lnTo>
                  <a:lnTo>
                    <a:pt x="5211" y="13044"/>
                  </a:lnTo>
                  <a:lnTo>
                    <a:pt x="5670" y="13101"/>
                  </a:lnTo>
                  <a:lnTo>
                    <a:pt x="6130" y="13123"/>
                  </a:lnTo>
                  <a:lnTo>
                    <a:pt x="6586" y="13107"/>
                  </a:lnTo>
                  <a:lnTo>
                    <a:pt x="6813" y="13086"/>
                  </a:lnTo>
                  <a:lnTo>
                    <a:pt x="7036" y="13054"/>
                  </a:lnTo>
                  <a:lnTo>
                    <a:pt x="7258" y="13013"/>
                  </a:lnTo>
                  <a:lnTo>
                    <a:pt x="7477" y="12961"/>
                  </a:lnTo>
                  <a:lnTo>
                    <a:pt x="7692" y="12900"/>
                  </a:lnTo>
                  <a:lnTo>
                    <a:pt x="7905" y="12827"/>
                  </a:lnTo>
                  <a:lnTo>
                    <a:pt x="8112" y="12743"/>
                  </a:lnTo>
                  <a:lnTo>
                    <a:pt x="8316" y="12648"/>
                  </a:lnTo>
                  <a:lnTo>
                    <a:pt x="8437" y="12591"/>
                  </a:lnTo>
                  <a:lnTo>
                    <a:pt x="8580" y="12529"/>
                  </a:lnTo>
                  <a:lnTo>
                    <a:pt x="8742" y="12458"/>
                  </a:lnTo>
                  <a:lnTo>
                    <a:pt x="8925" y="12375"/>
                  </a:lnTo>
                  <a:lnTo>
                    <a:pt x="9126" y="12275"/>
                  </a:lnTo>
                  <a:lnTo>
                    <a:pt x="9347" y="12155"/>
                  </a:lnTo>
                  <a:lnTo>
                    <a:pt x="9466" y="12087"/>
                  </a:lnTo>
                  <a:lnTo>
                    <a:pt x="9588" y="12011"/>
                  </a:lnTo>
                  <a:lnTo>
                    <a:pt x="9716" y="11930"/>
                  </a:lnTo>
                  <a:lnTo>
                    <a:pt x="9848" y="11841"/>
                  </a:lnTo>
                  <a:lnTo>
                    <a:pt x="10017" y="11701"/>
                  </a:lnTo>
                  <a:lnTo>
                    <a:pt x="10190" y="11548"/>
                  </a:lnTo>
                  <a:lnTo>
                    <a:pt x="10539" y="11213"/>
                  </a:lnTo>
                  <a:lnTo>
                    <a:pt x="10882" y="10860"/>
                  </a:lnTo>
                  <a:lnTo>
                    <a:pt x="11046" y="10686"/>
                  </a:lnTo>
                  <a:lnTo>
                    <a:pt x="11205" y="10514"/>
                  </a:lnTo>
                  <a:lnTo>
                    <a:pt x="11354" y="10352"/>
                  </a:lnTo>
                  <a:lnTo>
                    <a:pt x="11494" y="10200"/>
                  </a:lnTo>
                  <a:lnTo>
                    <a:pt x="11622" y="10061"/>
                  </a:lnTo>
                  <a:lnTo>
                    <a:pt x="11737" y="9940"/>
                  </a:lnTo>
                  <a:lnTo>
                    <a:pt x="11836" y="9838"/>
                  </a:lnTo>
                  <a:lnTo>
                    <a:pt x="11918" y="9759"/>
                  </a:lnTo>
                  <a:lnTo>
                    <a:pt x="11952" y="9730"/>
                  </a:lnTo>
                  <a:lnTo>
                    <a:pt x="11981" y="9706"/>
                  </a:lnTo>
                  <a:lnTo>
                    <a:pt x="12005" y="9691"/>
                  </a:lnTo>
                  <a:lnTo>
                    <a:pt x="12025" y="9683"/>
                  </a:lnTo>
                  <a:lnTo>
                    <a:pt x="12083" y="9685"/>
                  </a:lnTo>
                  <a:lnTo>
                    <a:pt x="12154" y="9696"/>
                  </a:lnTo>
                  <a:lnTo>
                    <a:pt x="12239" y="9715"/>
                  </a:lnTo>
                  <a:lnTo>
                    <a:pt x="12335" y="9742"/>
                  </a:lnTo>
                  <a:lnTo>
                    <a:pt x="12439" y="9773"/>
                  </a:lnTo>
                  <a:lnTo>
                    <a:pt x="12551" y="9810"/>
                  </a:lnTo>
                  <a:lnTo>
                    <a:pt x="12792" y="9891"/>
                  </a:lnTo>
                  <a:lnTo>
                    <a:pt x="13044" y="9972"/>
                  </a:lnTo>
                  <a:lnTo>
                    <a:pt x="13295" y="10046"/>
                  </a:lnTo>
                  <a:lnTo>
                    <a:pt x="13417" y="10076"/>
                  </a:lnTo>
                  <a:lnTo>
                    <a:pt x="13532" y="10101"/>
                  </a:lnTo>
                  <a:lnTo>
                    <a:pt x="13642" y="10117"/>
                  </a:lnTo>
                  <a:lnTo>
                    <a:pt x="13743" y="10125"/>
                  </a:lnTo>
                  <a:lnTo>
                    <a:pt x="13793" y="9929"/>
                  </a:lnTo>
                  <a:lnTo>
                    <a:pt x="13843" y="9746"/>
                  </a:lnTo>
                  <a:lnTo>
                    <a:pt x="13891" y="9577"/>
                  </a:lnTo>
                  <a:lnTo>
                    <a:pt x="13936" y="9421"/>
                  </a:lnTo>
                  <a:lnTo>
                    <a:pt x="13980" y="9278"/>
                  </a:lnTo>
                  <a:lnTo>
                    <a:pt x="14020" y="9148"/>
                  </a:lnTo>
                  <a:lnTo>
                    <a:pt x="14055" y="9028"/>
                  </a:lnTo>
                  <a:lnTo>
                    <a:pt x="14088" y="8920"/>
                  </a:lnTo>
                  <a:lnTo>
                    <a:pt x="14116" y="8823"/>
                  </a:lnTo>
                  <a:lnTo>
                    <a:pt x="14139" y="8736"/>
                  </a:lnTo>
                  <a:lnTo>
                    <a:pt x="14156" y="8658"/>
                  </a:lnTo>
                  <a:lnTo>
                    <a:pt x="14168" y="8590"/>
                  </a:lnTo>
                  <a:lnTo>
                    <a:pt x="14172" y="8529"/>
                  </a:lnTo>
                  <a:lnTo>
                    <a:pt x="14170" y="8477"/>
                  </a:lnTo>
                  <a:lnTo>
                    <a:pt x="14160" y="8432"/>
                  </a:lnTo>
                  <a:lnTo>
                    <a:pt x="14142" y="8394"/>
                  </a:lnTo>
                  <a:lnTo>
                    <a:pt x="13989" y="8367"/>
                  </a:lnTo>
                  <a:lnTo>
                    <a:pt x="13821" y="8342"/>
                  </a:lnTo>
                  <a:lnTo>
                    <a:pt x="13636" y="8312"/>
                  </a:lnTo>
                  <a:lnTo>
                    <a:pt x="13436" y="8275"/>
                  </a:lnTo>
                  <a:lnTo>
                    <a:pt x="13220" y="8225"/>
                  </a:lnTo>
                  <a:lnTo>
                    <a:pt x="12988" y="8159"/>
                  </a:lnTo>
                  <a:lnTo>
                    <a:pt x="12741" y="8071"/>
                  </a:lnTo>
                  <a:lnTo>
                    <a:pt x="12478" y="7957"/>
                  </a:lnTo>
                  <a:lnTo>
                    <a:pt x="12426" y="7875"/>
                  </a:lnTo>
                  <a:lnTo>
                    <a:pt x="12384" y="7784"/>
                  </a:lnTo>
                  <a:lnTo>
                    <a:pt x="12350" y="7682"/>
                  </a:lnTo>
                  <a:lnTo>
                    <a:pt x="12324" y="7570"/>
                  </a:lnTo>
                  <a:lnTo>
                    <a:pt x="12301" y="7446"/>
                  </a:lnTo>
                  <a:lnTo>
                    <a:pt x="12284" y="7310"/>
                  </a:lnTo>
                  <a:lnTo>
                    <a:pt x="12268" y="7161"/>
                  </a:lnTo>
                  <a:lnTo>
                    <a:pt x="12251" y="6998"/>
                  </a:lnTo>
                  <a:lnTo>
                    <a:pt x="12178" y="6584"/>
                  </a:lnTo>
                  <a:lnTo>
                    <a:pt x="12093" y="6175"/>
                  </a:lnTo>
                  <a:lnTo>
                    <a:pt x="11998" y="5772"/>
                  </a:lnTo>
                  <a:lnTo>
                    <a:pt x="11891" y="5375"/>
                  </a:lnTo>
                  <a:lnTo>
                    <a:pt x="11771" y="4984"/>
                  </a:lnTo>
                  <a:lnTo>
                    <a:pt x="11635" y="4603"/>
                  </a:lnTo>
                  <a:lnTo>
                    <a:pt x="11485" y="4230"/>
                  </a:lnTo>
                  <a:lnTo>
                    <a:pt x="11317" y="3868"/>
                  </a:lnTo>
                  <a:lnTo>
                    <a:pt x="11131" y="3517"/>
                  </a:lnTo>
                  <a:lnTo>
                    <a:pt x="10926" y="3177"/>
                  </a:lnTo>
                  <a:lnTo>
                    <a:pt x="10701" y="2852"/>
                  </a:lnTo>
                  <a:lnTo>
                    <a:pt x="10454" y="2538"/>
                  </a:lnTo>
                  <a:lnTo>
                    <a:pt x="10185" y="2241"/>
                  </a:lnTo>
                  <a:lnTo>
                    <a:pt x="9892" y="1960"/>
                  </a:lnTo>
                  <a:lnTo>
                    <a:pt x="9575" y="1694"/>
                  </a:lnTo>
                  <a:lnTo>
                    <a:pt x="9407" y="1569"/>
                  </a:lnTo>
                  <a:lnTo>
                    <a:pt x="9231" y="1447"/>
                  </a:lnTo>
                  <a:lnTo>
                    <a:pt x="9050" y="1331"/>
                  </a:lnTo>
                  <a:lnTo>
                    <a:pt x="8860" y="1219"/>
                  </a:lnTo>
                  <a:lnTo>
                    <a:pt x="8661" y="1111"/>
                  </a:lnTo>
                  <a:lnTo>
                    <a:pt x="8452" y="1008"/>
                  </a:lnTo>
                  <a:lnTo>
                    <a:pt x="8238" y="911"/>
                  </a:lnTo>
                  <a:lnTo>
                    <a:pt x="8017" y="821"/>
                  </a:lnTo>
                  <a:lnTo>
                    <a:pt x="7790" y="738"/>
                  </a:lnTo>
                  <a:lnTo>
                    <a:pt x="7559" y="664"/>
                  </a:lnTo>
                  <a:lnTo>
                    <a:pt x="7323" y="599"/>
                  </a:lnTo>
                  <a:lnTo>
                    <a:pt x="7083" y="544"/>
                  </a:lnTo>
                  <a:lnTo>
                    <a:pt x="6841" y="501"/>
                  </a:lnTo>
                  <a:lnTo>
                    <a:pt x="6598" y="469"/>
                  </a:lnTo>
                  <a:lnTo>
                    <a:pt x="6354" y="450"/>
                  </a:lnTo>
                  <a:lnTo>
                    <a:pt x="6109" y="444"/>
                  </a:lnTo>
                  <a:lnTo>
                    <a:pt x="5865" y="453"/>
                  </a:lnTo>
                  <a:lnTo>
                    <a:pt x="5622" y="477"/>
                  </a:lnTo>
                  <a:lnTo>
                    <a:pt x="5335" y="523"/>
                  </a:lnTo>
                  <a:lnTo>
                    <a:pt x="5053" y="586"/>
                  </a:lnTo>
                  <a:lnTo>
                    <a:pt x="4775" y="664"/>
                  </a:lnTo>
                  <a:lnTo>
                    <a:pt x="4504" y="755"/>
                  </a:lnTo>
                  <a:lnTo>
                    <a:pt x="4238" y="859"/>
                  </a:lnTo>
                  <a:lnTo>
                    <a:pt x="3981" y="971"/>
                  </a:lnTo>
                  <a:lnTo>
                    <a:pt x="3733" y="1093"/>
                  </a:lnTo>
                  <a:lnTo>
                    <a:pt x="3494" y="1221"/>
                  </a:lnTo>
                  <a:lnTo>
                    <a:pt x="3266" y="1356"/>
                  </a:lnTo>
                  <a:lnTo>
                    <a:pt x="3048" y="1493"/>
                  </a:lnTo>
                  <a:lnTo>
                    <a:pt x="2844" y="1633"/>
                  </a:lnTo>
                  <a:lnTo>
                    <a:pt x="2653" y="1773"/>
                  </a:lnTo>
                  <a:lnTo>
                    <a:pt x="2476" y="1913"/>
                  </a:lnTo>
                  <a:lnTo>
                    <a:pt x="2314" y="2049"/>
                  </a:lnTo>
                  <a:lnTo>
                    <a:pt x="2168" y="2182"/>
                  </a:lnTo>
                  <a:lnTo>
                    <a:pt x="2039" y="2309"/>
                  </a:lnTo>
                  <a:lnTo>
                    <a:pt x="1811" y="2514"/>
                  </a:lnTo>
                  <a:lnTo>
                    <a:pt x="1594" y="2737"/>
                  </a:lnTo>
                  <a:lnTo>
                    <a:pt x="1390" y="2972"/>
                  </a:lnTo>
                  <a:lnTo>
                    <a:pt x="1196" y="3215"/>
                  </a:lnTo>
                  <a:lnTo>
                    <a:pt x="831" y="3707"/>
                  </a:lnTo>
                  <a:lnTo>
                    <a:pt x="658" y="3946"/>
                  </a:lnTo>
                  <a:lnTo>
                    <a:pt x="489" y="4177"/>
                  </a:lnTo>
                  <a:lnTo>
                    <a:pt x="484" y="4151"/>
                  </a:lnTo>
                  <a:lnTo>
                    <a:pt x="471" y="4133"/>
                  </a:lnTo>
                  <a:lnTo>
                    <a:pt x="451" y="4122"/>
                  </a:lnTo>
                  <a:lnTo>
                    <a:pt x="423" y="4118"/>
                  </a:lnTo>
                  <a:lnTo>
                    <a:pt x="355" y="4125"/>
                  </a:lnTo>
                  <a:lnTo>
                    <a:pt x="273" y="4143"/>
                  </a:lnTo>
                  <a:lnTo>
                    <a:pt x="188" y="4165"/>
                  </a:lnTo>
                  <a:lnTo>
                    <a:pt x="109" y="4180"/>
                  </a:lnTo>
                  <a:lnTo>
                    <a:pt x="42" y="4181"/>
                  </a:lnTo>
                  <a:lnTo>
                    <a:pt x="18" y="4174"/>
                  </a:lnTo>
                  <a:lnTo>
                    <a:pt x="0" y="4159"/>
                  </a:lnTo>
                  <a:close/>
                </a:path>
              </a:pathLst>
            </a:custGeom>
            <a:solidFill>
              <a:srgbClr val="FFBA7F"/>
            </a:solidFill>
            <a:ln w="9525">
              <a:noFill/>
              <a:round/>
              <a:headEnd/>
              <a:tailEnd/>
            </a:ln>
          </p:spPr>
          <p:txBody>
            <a:bodyPr/>
            <a:lstStyle/>
            <a:p>
              <a:endParaRPr lang="en-US"/>
            </a:p>
          </p:txBody>
        </p:sp>
        <p:sp>
          <p:nvSpPr>
            <p:cNvPr id="144469" name="Freeform 85"/>
            <p:cNvSpPr>
              <a:spLocks/>
            </p:cNvSpPr>
            <p:nvPr/>
          </p:nvSpPr>
          <p:spPr bwMode="auto">
            <a:xfrm>
              <a:off x="3845" y="703"/>
              <a:ext cx="1429" cy="1360"/>
            </a:xfrm>
            <a:custGeom>
              <a:avLst/>
              <a:gdLst/>
              <a:ahLst/>
              <a:cxnLst>
                <a:cxn ang="0">
                  <a:pos x="224" y="3782"/>
                </a:cxn>
                <a:cxn ang="0">
                  <a:pos x="1049" y="2724"/>
                </a:cxn>
                <a:cxn ang="0">
                  <a:pos x="2607" y="1195"/>
                </a:cxn>
                <a:cxn ang="0">
                  <a:pos x="4187" y="336"/>
                </a:cxn>
                <a:cxn ang="0">
                  <a:pos x="5670" y="17"/>
                </a:cxn>
                <a:cxn ang="0">
                  <a:pos x="7041" y="83"/>
                </a:cxn>
                <a:cxn ang="0">
                  <a:pos x="8849" y="715"/>
                </a:cxn>
                <a:cxn ang="0">
                  <a:pos x="10690" y="2112"/>
                </a:cxn>
                <a:cxn ang="0">
                  <a:pos x="11984" y="3967"/>
                </a:cxn>
                <a:cxn ang="0">
                  <a:pos x="12782" y="6309"/>
                </a:cxn>
                <a:cxn ang="0">
                  <a:pos x="13220" y="7415"/>
                </a:cxn>
                <a:cxn ang="0">
                  <a:pos x="14131" y="7686"/>
                </a:cxn>
                <a:cxn ang="0">
                  <a:pos x="14273" y="8449"/>
                </a:cxn>
                <a:cxn ang="0">
                  <a:pos x="13928" y="9988"/>
                </a:cxn>
                <a:cxn ang="0">
                  <a:pos x="13472" y="10653"/>
                </a:cxn>
                <a:cxn ang="0">
                  <a:pos x="12472" y="10412"/>
                </a:cxn>
                <a:cxn ang="0">
                  <a:pos x="11970" y="10612"/>
                </a:cxn>
                <a:cxn ang="0">
                  <a:pos x="10182" y="12174"/>
                </a:cxn>
                <a:cxn ang="0">
                  <a:pos x="8669" y="13059"/>
                </a:cxn>
                <a:cxn ang="0">
                  <a:pos x="6257" y="13575"/>
                </a:cxn>
                <a:cxn ang="0">
                  <a:pos x="5282" y="13543"/>
                </a:cxn>
                <a:cxn ang="0">
                  <a:pos x="3529" y="13097"/>
                </a:cxn>
                <a:cxn ang="0">
                  <a:pos x="2183" y="12440"/>
                </a:cxn>
                <a:cxn ang="0">
                  <a:pos x="1245" y="11654"/>
                </a:cxn>
                <a:cxn ang="0">
                  <a:pos x="611" y="11152"/>
                </a:cxn>
                <a:cxn ang="0">
                  <a:pos x="891" y="10948"/>
                </a:cxn>
                <a:cxn ang="0">
                  <a:pos x="1362" y="11021"/>
                </a:cxn>
                <a:cxn ang="0">
                  <a:pos x="2099" y="11705"/>
                </a:cxn>
                <a:cxn ang="0">
                  <a:pos x="3866" y="12687"/>
                </a:cxn>
                <a:cxn ang="0">
                  <a:pos x="6586" y="13107"/>
                </a:cxn>
                <a:cxn ang="0">
                  <a:pos x="7905" y="12827"/>
                </a:cxn>
                <a:cxn ang="0">
                  <a:pos x="8925" y="12375"/>
                </a:cxn>
                <a:cxn ang="0">
                  <a:pos x="9848" y="11841"/>
                </a:cxn>
                <a:cxn ang="0">
                  <a:pos x="11205" y="10514"/>
                </a:cxn>
                <a:cxn ang="0">
                  <a:pos x="11918" y="9759"/>
                </a:cxn>
                <a:cxn ang="0">
                  <a:pos x="12154" y="9696"/>
                </a:cxn>
                <a:cxn ang="0">
                  <a:pos x="13044" y="9972"/>
                </a:cxn>
                <a:cxn ang="0">
                  <a:pos x="13793" y="9929"/>
                </a:cxn>
                <a:cxn ang="0">
                  <a:pos x="14055" y="9028"/>
                </a:cxn>
                <a:cxn ang="0">
                  <a:pos x="14172" y="8529"/>
                </a:cxn>
                <a:cxn ang="0">
                  <a:pos x="13636" y="8312"/>
                </a:cxn>
                <a:cxn ang="0">
                  <a:pos x="12426" y="7875"/>
                </a:cxn>
                <a:cxn ang="0">
                  <a:pos x="12268" y="7161"/>
                </a:cxn>
                <a:cxn ang="0">
                  <a:pos x="11771" y="4984"/>
                </a:cxn>
                <a:cxn ang="0">
                  <a:pos x="10701" y="2852"/>
                </a:cxn>
                <a:cxn ang="0">
                  <a:pos x="9231" y="1447"/>
                </a:cxn>
                <a:cxn ang="0">
                  <a:pos x="8017" y="821"/>
                </a:cxn>
                <a:cxn ang="0">
                  <a:pos x="6598" y="469"/>
                </a:cxn>
                <a:cxn ang="0">
                  <a:pos x="5053" y="586"/>
                </a:cxn>
                <a:cxn ang="0">
                  <a:pos x="3494" y="1221"/>
                </a:cxn>
                <a:cxn ang="0">
                  <a:pos x="2314" y="2049"/>
                </a:cxn>
                <a:cxn ang="0">
                  <a:pos x="1196" y="3215"/>
                </a:cxn>
                <a:cxn ang="0">
                  <a:pos x="451" y="4122"/>
                </a:cxn>
                <a:cxn ang="0">
                  <a:pos x="42" y="4181"/>
                </a:cxn>
              </a:cxnLst>
              <a:rect l="0" t="0" r="r" b="b"/>
              <a:pathLst>
                <a:path w="14290" h="13595">
                  <a:moveTo>
                    <a:pt x="0" y="4159"/>
                  </a:moveTo>
                  <a:lnTo>
                    <a:pt x="28" y="4101"/>
                  </a:lnTo>
                  <a:lnTo>
                    <a:pt x="65" y="4033"/>
                  </a:lnTo>
                  <a:lnTo>
                    <a:pt x="111" y="3958"/>
                  </a:lnTo>
                  <a:lnTo>
                    <a:pt x="164" y="3873"/>
                  </a:lnTo>
                  <a:lnTo>
                    <a:pt x="224" y="3782"/>
                  </a:lnTo>
                  <a:lnTo>
                    <a:pt x="292" y="3684"/>
                  </a:lnTo>
                  <a:lnTo>
                    <a:pt x="367" y="3580"/>
                  </a:lnTo>
                  <a:lnTo>
                    <a:pt x="447" y="3470"/>
                  </a:lnTo>
                  <a:lnTo>
                    <a:pt x="628" y="3235"/>
                  </a:lnTo>
                  <a:lnTo>
                    <a:pt x="829" y="2985"/>
                  </a:lnTo>
                  <a:lnTo>
                    <a:pt x="1049" y="2724"/>
                  </a:lnTo>
                  <a:lnTo>
                    <a:pt x="1286" y="2457"/>
                  </a:lnTo>
                  <a:lnTo>
                    <a:pt x="1535" y="2188"/>
                  </a:lnTo>
                  <a:lnTo>
                    <a:pt x="1794" y="1924"/>
                  </a:lnTo>
                  <a:lnTo>
                    <a:pt x="2062" y="1667"/>
                  </a:lnTo>
                  <a:lnTo>
                    <a:pt x="2333" y="1422"/>
                  </a:lnTo>
                  <a:lnTo>
                    <a:pt x="2607" y="1195"/>
                  </a:lnTo>
                  <a:lnTo>
                    <a:pt x="2879" y="991"/>
                  </a:lnTo>
                  <a:lnTo>
                    <a:pt x="3147" y="814"/>
                  </a:lnTo>
                  <a:lnTo>
                    <a:pt x="3409" y="667"/>
                  </a:lnTo>
                  <a:lnTo>
                    <a:pt x="3671" y="543"/>
                  </a:lnTo>
                  <a:lnTo>
                    <a:pt x="3930" y="432"/>
                  </a:lnTo>
                  <a:lnTo>
                    <a:pt x="4187" y="336"/>
                  </a:lnTo>
                  <a:lnTo>
                    <a:pt x="4441" y="251"/>
                  </a:lnTo>
                  <a:lnTo>
                    <a:pt x="4692" y="181"/>
                  </a:lnTo>
                  <a:lnTo>
                    <a:pt x="4941" y="122"/>
                  </a:lnTo>
                  <a:lnTo>
                    <a:pt x="5187" y="76"/>
                  </a:lnTo>
                  <a:lnTo>
                    <a:pt x="5430" y="40"/>
                  </a:lnTo>
                  <a:lnTo>
                    <a:pt x="5670" y="17"/>
                  </a:lnTo>
                  <a:lnTo>
                    <a:pt x="5907" y="3"/>
                  </a:lnTo>
                  <a:lnTo>
                    <a:pt x="6140" y="0"/>
                  </a:lnTo>
                  <a:lnTo>
                    <a:pt x="6370" y="6"/>
                  </a:lnTo>
                  <a:lnTo>
                    <a:pt x="6597" y="24"/>
                  </a:lnTo>
                  <a:lnTo>
                    <a:pt x="6821" y="48"/>
                  </a:lnTo>
                  <a:lnTo>
                    <a:pt x="7041" y="83"/>
                  </a:lnTo>
                  <a:lnTo>
                    <a:pt x="7258" y="125"/>
                  </a:lnTo>
                  <a:lnTo>
                    <a:pt x="7470" y="176"/>
                  </a:lnTo>
                  <a:lnTo>
                    <a:pt x="7679" y="234"/>
                  </a:lnTo>
                  <a:lnTo>
                    <a:pt x="8085" y="370"/>
                  </a:lnTo>
                  <a:lnTo>
                    <a:pt x="8476" y="532"/>
                  </a:lnTo>
                  <a:lnTo>
                    <a:pt x="8849" y="715"/>
                  </a:lnTo>
                  <a:lnTo>
                    <a:pt x="9207" y="917"/>
                  </a:lnTo>
                  <a:lnTo>
                    <a:pt x="9544" y="1134"/>
                  </a:lnTo>
                  <a:lnTo>
                    <a:pt x="9865" y="1364"/>
                  </a:lnTo>
                  <a:lnTo>
                    <a:pt x="10166" y="1601"/>
                  </a:lnTo>
                  <a:lnTo>
                    <a:pt x="10431" y="1847"/>
                  </a:lnTo>
                  <a:lnTo>
                    <a:pt x="10690" y="2112"/>
                  </a:lnTo>
                  <a:lnTo>
                    <a:pt x="10940" y="2393"/>
                  </a:lnTo>
                  <a:lnTo>
                    <a:pt x="11179" y="2689"/>
                  </a:lnTo>
                  <a:lnTo>
                    <a:pt x="11404" y="2997"/>
                  </a:lnTo>
                  <a:lnTo>
                    <a:pt x="11615" y="3314"/>
                  </a:lnTo>
                  <a:lnTo>
                    <a:pt x="11809" y="3638"/>
                  </a:lnTo>
                  <a:lnTo>
                    <a:pt x="11984" y="3967"/>
                  </a:lnTo>
                  <a:lnTo>
                    <a:pt x="12164" y="4352"/>
                  </a:lnTo>
                  <a:lnTo>
                    <a:pt x="12320" y="4734"/>
                  </a:lnTo>
                  <a:lnTo>
                    <a:pt x="12455" y="5118"/>
                  </a:lnTo>
                  <a:lnTo>
                    <a:pt x="12575" y="5506"/>
                  </a:lnTo>
                  <a:lnTo>
                    <a:pt x="12682" y="5902"/>
                  </a:lnTo>
                  <a:lnTo>
                    <a:pt x="12782" y="6309"/>
                  </a:lnTo>
                  <a:lnTo>
                    <a:pt x="12878" y="6730"/>
                  </a:lnTo>
                  <a:lnTo>
                    <a:pt x="12974" y="7170"/>
                  </a:lnTo>
                  <a:lnTo>
                    <a:pt x="13018" y="7242"/>
                  </a:lnTo>
                  <a:lnTo>
                    <a:pt x="13075" y="7306"/>
                  </a:lnTo>
                  <a:lnTo>
                    <a:pt x="13142" y="7363"/>
                  </a:lnTo>
                  <a:lnTo>
                    <a:pt x="13220" y="7415"/>
                  </a:lnTo>
                  <a:lnTo>
                    <a:pt x="13304" y="7462"/>
                  </a:lnTo>
                  <a:lnTo>
                    <a:pt x="13395" y="7503"/>
                  </a:lnTo>
                  <a:lnTo>
                    <a:pt x="13587" y="7570"/>
                  </a:lnTo>
                  <a:lnTo>
                    <a:pt x="13783" y="7621"/>
                  </a:lnTo>
                  <a:lnTo>
                    <a:pt x="13969" y="7659"/>
                  </a:lnTo>
                  <a:lnTo>
                    <a:pt x="14131" y="7686"/>
                  </a:lnTo>
                  <a:lnTo>
                    <a:pt x="14198" y="7696"/>
                  </a:lnTo>
                  <a:lnTo>
                    <a:pt x="14255" y="7705"/>
                  </a:lnTo>
                  <a:lnTo>
                    <a:pt x="14280" y="7864"/>
                  </a:lnTo>
                  <a:lnTo>
                    <a:pt x="14290" y="8043"/>
                  </a:lnTo>
                  <a:lnTo>
                    <a:pt x="14287" y="8239"/>
                  </a:lnTo>
                  <a:lnTo>
                    <a:pt x="14273" y="8449"/>
                  </a:lnTo>
                  <a:lnTo>
                    <a:pt x="14247" y="8667"/>
                  </a:lnTo>
                  <a:lnTo>
                    <a:pt x="14213" y="8893"/>
                  </a:lnTo>
                  <a:lnTo>
                    <a:pt x="14117" y="9348"/>
                  </a:lnTo>
                  <a:lnTo>
                    <a:pt x="14060" y="9570"/>
                  </a:lnTo>
                  <a:lnTo>
                    <a:pt x="13995" y="9785"/>
                  </a:lnTo>
                  <a:lnTo>
                    <a:pt x="13928" y="9988"/>
                  </a:lnTo>
                  <a:lnTo>
                    <a:pt x="13856" y="10174"/>
                  </a:lnTo>
                  <a:lnTo>
                    <a:pt x="13782" y="10343"/>
                  </a:lnTo>
                  <a:lnTo>
                    <a:pt x="13707" y="10489"/>
                  </a:lnTo>
                  <a:lnTo>
                    <a:pt x="13632" y="10608"/>
                  </a:lnTo>
                  <a:lnTo>
                    <a:pt x="13558" y="10698"/>
                  </a:lnTo>
                  <a:lnTo>
                    <a:pt x="13472" y="10653"/>
                  </a:lnTo>
                  <a:lnTo>
                    <a:pt x="13379" y="10610"/>
                  </a:lnTo>
                  <a:lnTo>
                    <a:pt x="13179" y="10539"/>
                  </a:lnTo>
                  <a:lnTo>
                    <a:pt x="12968" y="10483"/>
                  </a:lnTo>
                  <a:lnTo>
                    <a:pt x="12758" y="10442"/>
                  </a:lnTo>
                  <a:lnTo>
                    <a:pt x="12562" y="10417"/>
                  </a:lnTo>
                  <a:lnTo>
                    <a:pt x="12472" y="10412"/>
                  </a:lnTo>
                  <a:lnTo>
                    <a:pt x="12390" y="10410"/>
                  </a:lnTo>
                  <a:lnTo>
                    <a:pt x="12318" y="10412"/>
                  </a:lnTo>
                  <a:lnTo>
                    <a:pt x="12255" y="10418"/>
                  </a:lnTo>
                  <a:lnTo>
                    <a:pt x="12205" y="10430"/>
                  </a:lnTo>
                  <a:lnTo>
                    <a:pt x="12170" y="10444"/>
                  </a:lnTo>
                  <a:lnTo>
                    <a:pt x="11970" y="10612"/>
                  </a:lnTo>
                  <a:lnTo>
                    <a:pt x="11764" y="10792"/>
                  </a:lnTo>
                  <a:lnTo>
                    <a:pt x="11552" y="10982"/>
                  </a:lnTo>
                  <a:lnTo>
                    <a:pt x="11336" y="11179"/>
                  </a:lnTo>
                  <a:lnTo>
                    <a:pt x="10888" y="11582"/>
                  </a:lnTo>
                  <a:lnTo>
                    <a:pt x="10422" y="11982"/>
                  </a:lnTo>
                  <a:lnTo>
                    <a:pt x="10182" y="12174"/>
                  </a:lnTo>
                  <a:lnTo>
                    <a:pt x="9938" y="12357"/>
                  </a:lnTo>
                  <a:lnTo>
                    <a:pt x="9691" y="12531"/>
                  </a:lnTo>
                  <a:lnTo>
                    <a:pt x="9440" y="12690"/>
                  </a:lnTo>
                  <a:lnTo>
                    <a:pt x="9186" y="12833"/>
                  </a:lnTo>
                  <a:lnTo>
                    <a:pt x="8929" y="12956"/>
                  </a:lnTo>
                  <a:lnTo>
                    <a:pt x="8669" y="13059"/>
                  </a:lnTo>
                  <a:lnTo>
                    <a:pt x="8407" y="13138"/>
                  </a:lnTo>
                  <a:lnTo>
                    <a:pt x="7870" y="13256"/>
                  </a:lnTo>
                  <a:lnTo>
                    <a:pt x="7325" y="13357"/>
                  </a:lnTo>
                  <a:lnTo>
                    <a:pt x="6784" y="13458"/>
                  </a:lnTo>
                  <a:lnTo>
                    <a:pt x="6518" y="13513"/>
                  </a:lnTo>
                  <a:lnTo>
                    <a:pt x="6257" y="13575"/>
                  </a:lnTo>
                  <a:lnTo>
                    <a:pt x="6129" y="13589"/>
                  </a:lnTo>
                  <a:lnTo>
                    <a:pt x="5984" y="13595"/>
                  </a:lnTo>
                  <a:lnTo>
                    <a:pt x="5825" y="13593"/>
                  </a:lnTo>
                  <a:lnTo>
                    <a:pt x="5655" y="13584"/>
                  </a:lnTo>
                  <a:lnTo>
                    <a:pt x="5472" y="13566"/>
                  </a:lnTo>
                  <a:lnTo>
                    <a:pt x="5282" y="13543"/>
                  </a:lnTo>
                  <a:lnTo>
                    <a:pt x="4885" y="13479"/>
                  </a:lnTo>
                  <a:lnTo>
                    <a:pt x="4479" y="13391"/>
                  </a:lnTo>
                  <a:lnTo>
                    <a:pt x="4080" y="13285"/>
                  </a:lnTo>
                  <a:lnTo>
                    <a:pt x="3888" y="13226"/>
                  </a:lnTo>
                  <a:lnTo>
                    <a:pt x="3704" y="13162"/>
                  </a:lnTo>
                  <a:lnTo>
                    <a:pt x="3529" y="13097"/>
                  </a:lnTo>
                  <a:lnTo>
                    <a:pt x="3367" y="13028"/>
                  </a:lnTo>
                  <a:lnTo>
                    <a:pt x="3123" y="12916"/>
                  </a:lnTo>
                  <a:lnTo>
                    <a:pt x="2869" y="12803"/>
                  </a:lnTo>
                  <a:lnTo>
                    <a:pt x="2604" y="12677"/>
                  </a:lnTo>
                  <a:lnTo>
                    <a:pt x="2326" y="12528"/>
                  </a:lnTo>
                  <a:lnTo>
                    <a:pt x="2183" y="12440"/>
                  </a:lnTo>
                  <a:lnTo>
                    <a:pt x="2036" y="12343"/>
                  </a:lnTo>
                  <a:lnTo>
                    <a:pt x="1885" y="12234"/>
                  </a:lnTo>
                  <a:lnTo>
                    <a:pt x="1731" y="12112"/>
                  </a:lnTo>
                  <a:lnTo>
                    <a:pt x="1574" y="11976"/>
                  </a:lnTo>
                  <a:lnTo>
                    <a:pt x="1412" y="11824"/>
                  </a:lnTo>
                  <a:lnTo>
                    <a:pt x="1245" y="11654"/>
                  </a:lnTo>
                  <a:lnTo>
                    <a:pt x="1076" y="11465"/>
                  </a:lnTo>
                  <a:lnTo>
                    <a:pt x="1011" y="11420"/>
                  </a:lnTo>
                  <a:lnTo>
                    <a:pt x="934" y="11371"/>
                  </a:lnTo>
                  <a:lnTo>
                    <a:pt x="766" y="11265"/>
                  </a:lnTo>
                  <a:lnTo>
                    <a:pt x="684" y="11209"/>
                  </a:lnTo>
                  <a:lnTo>
                    <a:pt x="611" y="11152"/>
                  </a:lnTo>
                  <a:lnTo>
                    <a:pt x="552" y="11093"/>
                  </a:lnTo>
                  <a:lnTo>
                    <a:pt x="512" y="11035"/>
                  </a:lnTo>
                  <a:lnTo>
                    <a:pt x="620" y="11028"/>
                  </a:lnTo>
                  <a:lnTo>
                    <a:pt x="721" y="11011"/>
                  </a:lnTo>
                  <a:lnTo>
                    <a:pt x="812" y="10986"/>
                  </a:lnTo>
                  <a:lnTo>
                    <a:pt x="891" y="10948"/>
                  </a:lnTo>
                  <a:lnTo>
                    <a:pt x="958" y="10897"/>
                  </a:lnTo>
                  <a:lnTo>
                    <a:pt x="1009" y="10830"/>
                  </a:lnTo>
                  <a:lnTo>
                    <a:pt x="1043" y="10746"/>
                  </a:lnTo>
                  <a:lnTo>
                    <a:pt x="1061" y="10644"/>
                  </a:lnTo>
                  <a:lnTo>
                    <a:pt x="1212" y="10850"/>
                  </a:lnTo>
                  <a:lnTo>
                    <a:pt x="1362" y="11021"/>
                  </a:lnTo>
                  <a:lnTo>
                    <a:pt x="1502" y="11164"/>
                  </a:lnTo>
                  <a:lnTo>
                    <a:pt x="1565" y="11227"/>
                  </a:lnTo>
                  <a:lnTo>
                    <a:pt x="1622" y="11284"/>
                  </a:lnTo>
                  <a:lnTo>
                    <a:pt x="1774" y="11429"/>
                  </a:lnTo>
                  <a:lnTo>
                    <a:pt x="1933" y="11568"/>
                  </a:lnTo>
                  <a:lnTo>
                    <a:pt x="2099" y="11705"/>
                  </a:lnTo>
                  <a:lnTo>
                    <a:pt x="2273" y="11836"/>
                  </a:lnTo>
                  <a:lnTo>
                    <a:pt x="2454" y="11962"/>
                  </a:lnTo>
                  <a:lnTo>
                    <a:pt x="2640" y="12083"/>
                  </a:lnTo>
                  <a:lnTo>
                    <a:pt x="3030" y="12308"/>
                  </a:lnTo>
                  <a:lnTo>
                    <a:pt x="3440" y="12510"/>
                  </a:lnTo>
                  <a:lnTo>
                    <a:pt x="3866" y="12687"/>
                  </a:lnTo>
                  <a:lnTo>
                    <a:pt x="4306" y="12836"/>
                  </a:lnTo>
                  <a:lnTo>
                    <a:pt x="4755" y="12955"/>
                  </a:lnTo>
                  <a:lnTo>
                    <a:pt x="5211" y="13044"/>
                  </a:lnTo>
                  <a:lnTo>
                    <a:pt x="5670" y="13101"/>
                  </a:lnTo>
                  <a:lnTo>
                    <a:pt x="6130" y="13123"/>
                  </a:lnTo>
                  <a:lnTo>
                    <a:pt x="6586" y="13107"/>
                  </a:lnTo>
                  <a:lnTo>
                    <a:pt x="6813" y="13086"/>
                  </a:lnTo>
                  <a:lnTo>
                    <a:pt x="7036" y="13054"/>
                  </a:lnTo>
                  <a:lnTo>
                    <a:pt x="7258" y="13013"/>
                  </a:lnTo>
                  <a:lnTo>
                    <a:pt x="7477" y="12961"/>
                  </a:lnTo>
                  <a:lnTo>
                    <a:pt x="7692" y="12900"/>
                  </a:lnTo>
                  <a:lnTo>
                    <a:pt x="7905" y="12827"/>
                  </a:lnTo>
                  <a:lnTo>
                    <a:pt x="8112" y="12743"/>
                  </a:lnTo>
                  <a:lnTo>
                    <a:pt x="8316" y="12648"/>
                  </a:lnTo>
                  <a:lnTo>
                    <a:pt x="8437" y="12591"/>
                  </a:lnTo>
                  <a:lnTo>
                    <a:pt x="8580" y="12529"/>
                  </a:lnTo>
                  <a:lnTo>
                    <a:pt x="8742" y="12458"/>
                  </a:lnTo>
                  <a:lnTo>
                    <a:pt x="8925" y="12375"/>
                  </a:lnTo>
                  <a:lnTo>
                    <a:pt x="9126" y="12275"/>
                  </a:lnTo>
                  <a:lnTo>
                    <a:pt x="9347" y="12155"/>
                  </a:lnTo>
                  <a:lnTo>
                    <a:pt x="9466" y="12087"/>
                  </a:lnTo>
                  <a:lnTo>
                    <a:pt x="9588" y="12011"/>
                  </a:lnTo>
                  <a:lnTo>
                    <a:pt x="9716" y="11930"/>
                  </a:lnTo>
                  <a:lnTo>
                    <a:pt x="9848" y="11841"/>
                  </a:lnTo>
                  <a:lnTo>
                    <a:pt x="10017" y="11701"/>
                  </a:lnTo>
                  <a:lnTo>
                    <a:pt x="10190" y="11548"/>
                  </a:lnTo>
                  <a:lnTo>
                    <a:pt x="10539" y="11213"/>
                  </a:lnTo>
                  <a:lnTo>
                    <a:pt x="10882" y="10860"/>
                  </a:lnTo>
                  <a:lnTo>
                    <a:pt x="11046" y="10686"/>
                  </a:lnTo>
                  <a:lnTo>
                    <a:pt x="11205" y="10514"/>
                  </a:lnTo>
                  <a:lnTo>
                    <a:pt x="11354" y="10352"/>
                  </a:lnTo>
                  <a:lnTo>
                    <a:pt x="11494" y="10200"/>
                  </a:lnTo>
                  <a:lnTo>
                    <a:pt x="11622" y="10061"/>
                  </a:lnTo>
                  <a:lnTo>
                    <a:pt x="11737" y="9940"/>
                  </a:lnTo>
                  <a:lnTo>
                    <a:pt x="11836" y="9838"/>
                  </a:lnTo>
                  <a:lnTo>
                    <a:pt x="11918" y="9759"/>
                  </a:lnTo>
                  <a:lnTo>
                    <a:pt x="11952" y="9730"/>
                  </a:lnTo>
                  <a:lnTo>
                    <a:pt x="11981" y="9706"/>
                  </a:lnTo>
                  <a:lnTo>
                    <a:pt x="12005" y="9691"/>
                  </a:lnTo>
                  <a:lnTo>
                    <a:pt x="12025" y="9683"/>
                  </a:lnTo>
                  <a:lnTo>
                    <a:pt x="12083" y="9685"/>
                  </a:lnTo>
                  <a:lnTo>
                    <a:pt x="12154" y="9696"/>
                  </a:lnTo>
                  <a:lnTo>
                    <a:pt x="12239" y="9715"/>
                  </a:lnTo>
                  <a:lnTo>
                    <a:pt x="12335" y="9742"/>
                  </a:lnTo>
                  <a:lnTo>
                    <a:pt x="12439" y="9773"/>
                  </a:lnTo>
                  <a:lnTo>
                    <a:pt x="12551" y="9810"/>
                  </a:lnTo>
                  <a:lnTo>
                    <a:pt x="12792" y="9891"/>
                  </a:lnTo>
                  <a:lnTo>
                    <a:pt x="13044" y="9972"/>
                  </a:lnTo>
                  <a:lnTo>
                    <a:pt x="13295" y="10046"/>
                  </a:lnTo>
                  <a:lnTo>
                    <a:pt x="13417" y="10076"/>
                  </a:lnTo>
                  <a:lnTo>
                    <a:pt x="13532" y="10101"/>
                  </a:lnTo>
                  <a:lnTo>
                    <a:pt x="13642" y="10117"/>
                  </a:lnTo>
                  <a:lnTo>
                    <a:pt x="13743" y="10125"/>
                  </a:lnTo>
                  <a:lnTo>
                    <a:pt x="13793" y="9929"/>
                  </a:lnTo>
                  <a:lnTo>
                    <a:pt x="13843" y="9746"/>
                  </a:lnTo>
                  <a:lnTo>
                    <a:pt x="13891" y="9577"/>
                  </a:lnTo>
                  <a:lnTo>
                    <a:pt x="13936" y="9421"/>
                  </a:lnTo>
                  <a:lnTo>
                    <a:pt x="13980" y="9278"/>
                  </a:lnTo>
                  <a:lnTo>
                    <a:pt x="14020" y="9148"/>
                  </a:lnTo>
                  <a:lnTo>
                    <a:pt x="14055" y="9028"/>
                  </a:lnTo>
                  <a:lnTo>
                    <a:pt x="14088" y="8920"/>
                  </a:lnTo>
                  <a:lnTo>
                    <a:pt x="14116" y="8823"/>
                  </a:lnTo>
                  <a:lnTo>
                    <a:pt x="14139" y="8736"/>
                  </a:lnTo>
                  <a:lnTo>
                    <a:pt x="14156" y="8658"/>
                  </a:lnTo>
                  <a:lnTo>
                    <a:pt x="14168" y="8590"/>
                  </a:lnTo>
                  <a:lnTo>
                    <a:pt x="14172" y="8529"/>
                  </a:lnTo>
                  <a:lnTo>
                    <a:pt x="14170" y="8477"/>
                  </a:lnTo>
                  <a:lnTo>
                    <a:pt x="14160" y="8432"/>
                  </a:lnTo>
                  <a:lnTo>
                    <a:pt x="14142" y="8394"/>
                  </a:lnTo>
                  <a:lnTo>
                    <a:pt x="13989" y="8367"/>
                  </a:lnTo>
                  <a:lnTo>
                    <a:pt x="13821" y="8342"/>
                  </a:lnTo>
                  <a:lnTo>
                    <a:pt x="13636" y="8312"/>
                  </a:lnTo>
                  <a:lnTo>
                    <a:pt x="13436" y="8275"/>
                  </a:lnTo>
                  <a:lnTo>
                    <a:pt x="13220" y="8225"/>
                  </a:lnTo>
                  <a:lnTo>
                    <a:pt x="12988" y="8159"/>
                  </a:lnTo>
                  <a:lnTo>
                    <a:pt x="12741" y="8071"/>
                  </a:lnTo>
                  <a:lnTo>
                    <a:pt x="12478" y="7957"/>
                  </a:lnTo>
                  <a:lnTo>
                    <a:pt x="12426" y="7875"/>
                  </a:lnTo>
                  <a:lnTo>
                    <a:pt x="12384" y="7784"/>
                  </a:lnTo>
                  <a:lnTo>
                    <a:pt x="12350" y="7682"/>
                  </a:lnTo>
                  <a:lnTo>
                    <a:pt x="12324" y="7570"/>
                  </a:lnTo>
                  <a:lnTo>
                    <a:pt x="12301" y="7446"/>
                  </a:lnTo>
                  <a:lnTo>
                    <a:pt x="12284" y="7310"/>
                  </a:lnTo>
                  <a:lnTo>
                    <a:pt x="12268" y="7161"/>
                  </a:lnTo>
                  <a:lnTo>
                    <a:pt x="12251" y="6998"/>
                  </a:lnTo>
                  <a:lnTo>
                    <a:pt x="12178" y="6584"/>
                  </a:lnTo>
                  <a:lnTo>
                    <a:pt x="12093" y="6175"/>
                  </a:lnTo>
                  <a:lnTo>
                    <a:pt x="11998" y="5772"/>
                  </a:lnTo>
                  <a:lnTo>
                    <a:pt x="11891" y="5375"/>
                  </a:lnTo>
                  <a:lnTo>
                    <a:pt x="11771" y="4984"/>
                  </a:lnTo>
                  <a:lnTo>
                    <a:pt x="11635" y="4603"/>
                  </a:lnTo>
                  <a:lnTo>
                    <a:pt x="11485" y="4230"/>
                  </a:lnTo>
                  <a:lnTo>
                    <a:pt x="11317" y="3868"/>
                  </a:lnTo>
                  <a:lnTo>
                    <a:pt x="11131" y="3517"/>
                  </a:lnTo>
                  <a:lnTo>
                    <a:pt x="10926" y="3177"/>
                  </a:lnTo>
                  <a:lnTo>
                    <a:pt x="10701" y="2852"/>
                  </a:lnTo>
                  <a:lnTo>
                    <a:pt x="10454" y="2538"/>
                  </a:lnTo>
                  <a:lnTo>
                    <a:pt x="10185" y="2241"/>
                  </a:lnTo>
                  <a:lnTo>
                    <a:pt x="9892" y="1960"/>
                  </a:lnTo>
                  <a:lnTo>
                    <a:pt x="9575" y="1694"/>
                  </a:lnTo>
                  <a:lnTo>
                    <a:pt x="9407" y="1569"/>
                  </a:lnTo>
                  <a:lnTo>
                    <a:pt x="9231" y="1447"/>
                  </a:lnTo>
                  <a:lnTo>
                    <a:pt x="9050" y="1331"/>
                  </a:lnTo>
                  <a:lnTo>
                    <a:pt x="8860" y="1219"/>
                  </a:lnTo>
                  <a:lnTo>
                    <a:pt x="8661" y="1111"/>
                  </a:lnTo>
                  <a:lnTo>
                    <a:pt x="8452" y="1008"/>
                  </a:lnTo>
                  <a:lnTo>
                    <a:pt x="8238" y="911"/>
                  </a:lnTo>
                  <a:lnTo>
                    <a:pt x="8017" y="821"/>
                  </a:lnTo>
                  <a:lnTo>
                    <a:pt x="7790" y="738"/>
                  </a:lnTo>
                  <a:lnTo>
                    <a:pt x="7559" y="664"/>
                  </a:lnTo>
                  <a:lnTo>
                    <a:pt x="7323" y="599"/>
                  </a:lnTo>
                  <a:lnTo>
                    <a:pt x="7083" y="544"/>
                  </a:lnTo>
                  <a:lnTo>
                    <a:pt x="6841" y="501"/>
                  </a:lnTo>
                  <a:lnTo>
                    <a:pt x="6598" y="469"/>
                  </a:lnTo>
                  <a:lnTo>
                    <a:pt x="6354" y="450"/>
                  </a:lnTo>
                  <a:lnTo>
                    <a:pt x="6109" y="444"/>
                  </a:lnTo>
                  <a:lnTo>
                    <a:pt x="5865" y="453"/>
                  </a:lnTo>
                  <a:lnTo>
                    <a:pt x="5622" y="477"/>
                  </a:lnTo>
                  <a:lnTo>
                    <a:pt x="5335" y="523"/>
                  </a:lnTo>
                  <a:lnTo>
                    <a:pt x="5053" y="586"/>
                  </a:lnTo>
                  <a:lnTo>
                    <a:pt x="4775" y="664"/>
                  </a:lnTo>
                  <a:lnTo>
                    <a:pt x="4504" y="755"/>
                  </a:lnTo>
                  <a:lnTo>
                    <a:pt x="4238" y="859"/>
                  </a:lnTo>
                  <a:lnTo>
                    <a:pt x="3981" y="971"/>
                  </a:lnTo>
                  <a:lnTo>
                    <a:pt x="3733" y="1093"/>
                  </a:lnTo>
                  <a:lnTo>
                    <a:pt x="3494" y="1221"/>
                  </a:lnTo>
                  <a:lnTo>
                    <a:pt x="3266" y="1356"/>
                  </a:lnTo>
                  <a:lnTo>
                    <a:pt x="3048" y="1493"/>
                  </a:lnTo>
                  <a:lnTo>
                    <a:pt x="2844" y="1633"/>
                  </a:lnTo>
                  <a:lnTo>
                    <a:pt x="2653" y="1773"/>
                  </a:lnTo>
                  <a:lnTo>
                    <a:pt x="2476" y="1913"/>
                  </a:lnTo>
                  <a:lnTo>
                    <a:pt x="2314" y="2049"/>
                  </a:lnTo>
                  <a:lnTo>
                    <a:pt x="2168" y="2182"/>
                  </a:lnTo>
                  <a:lnTo>
                    <a:pt x="2039" y="2309"/>
                  </a:lnTo>
                  <a:lnTo>
                    <a:pt x="1811" y="2514"/>
                  </a:lnTo>
                  <a:lnTo>
                    <a:pt x="1594" y="2737"/>
                  </a:lnTo>
                  <a:lnTo>
                    <a:pt x="1390" y="2972"/>
                  </a:lnTo>
                  <a:lnTo>
                    <a:pt x="1196" y="3215"/>
                  </a:lnTo>
                  <a:lnTo>
                    <a:pt x="831" y="3707"/>
                  </a:lnTo>
                  <a:lnTo>
                    <a:pt x="658" y="3946"/>
                  </a:lnTo>
                  <a:lnTo>
                    <a:pt x="489" y="4177"/>
                  </a:lnTo>
                  <a:lnTo>
                    <a:pt x="484" y="4151"/>
                  </a:lnTo>
                  <a:lnTo>
                    <a:pt x="471" y="4133"/>
                  </a:lnTo>
                  <a:lnTo>
                    <a:pt x="451" y="4122"/>
                  </a:lnTo>
                  <a:lnTo>
                    <a:pt x="423" y="4118"/>
                  </a:lnTo>
                  <a:lnTo>
                    <a:pt x="355" y="4125"/>
                  </a:lnTo>
                  <a:lnTo>
                    <a:pt x="273" y="4143"/>
                  </a:lnTo>
                  <a:lnTo>
                    <a:pt x="188" y="4165"/>
                  </a:lnTo>
                  <a:lnTo>
                    <a:pt x="109" y="4180"/>
                  </a:lnTo>
                  <a:lnTo>
                    <a:pt x="42" y="4181"/>
                  </a:lnTo>
                  <a:lnTo>
                    <a:pt x="18" y="4174"/>
                  </a:lnTo>
                  <a:lnTo>
                    <a:pt x="0" y="4159"/>
                  </a:lnTo>
                </a:path>
              </a:pathLst>
            </a:custGeom>
            <a:noFill/>
            <a:ln w="6350">
              <a:solidFill>
                <a:srgbClr val="000000"/>
              </a:solidFill>
              <a:prstDash val="solid"/>
              <a:round/>
              <a:headEnd/>
              <a:tailEnd/>
            </a:ln>
          </p:spPr>
          <p:txBody>
            <a:bodyPr/>
            <a:lstStyle/>
            <a:p>
              <a:endParaRPr lang="en-US"/>
            </a:p>
          </p:txBody>
        </p:sp>
        <p:sp>
          <p:nvSpPr>
            <p:cNvPr id="144470" name="Freeform 86"/>
            <p:cNvSpPr>
              <a:spLocks/>
            </p:cNvSpPr>
            <p:nvPr/>
          </p:nvSpPr>
          <p:spPr bwMode="auto">
            <a:xfrm>
              <a:off x="4016" y="926"/>
              <a:ext cx="925" cy="925"/>
            </a:xfrm>
            <a:custGeom>
              <a:avLst/>
              <a:gdLst/>
              <a:ahLst/>
              <a:cxnLst>
                <a:cxn ang="0">
                  <a:pos x="24" y="4152"/>
                </a:cxn>
                <a:cxn ang="0">
                  <a:pos x="146" y="3470"/>
                </a:cxn>
                <a:cxn ang="0">
                  <a:pos x="364" y="2825"/>
                </a:cxn>
                <a:cxn ang="0">
                  <a:pos x="670" y="2227"/>
                </a:cxn>
                <a:cxn ang="0">
                  <a:pos x="1056" y="1683"/>
                </a:cxn>
                <a:cxn ang="0">
                  <a:pos x="1515" y="1202"/>
                </a:cxn>
                <a:cxn ang="0">
                  <a:pos x="2040" y="790"/>
                </a:cxn>
                <a:cxn ang="0">
                  <a:pos x="2620" y="456"/>
                </a:cxn>
                <a:cxn ang="0">
                  <a:pos x="3250" y="208"/>
                </a:cxn>
                <a:cxn ang="0">
                  <a:pos x="3921" y="53"/>
                </a:cxn>
                <a:cxn ang="0">
                  <a:pos x="4625" y="0"/>
                </a:cxn>
                <a:cxn ang="0">
                  <a:pos x="5330" y="53"/>
                </a:cxn>
                <a:cxn ang="0">
                  <a:pos x="6001" y="208"/>
                </a:cxn>
                <a:cxn ang="0">
                  <a:pos x="6630" y="456"/>
                </a:cxn>
                <a:cxn ang="0">
                  <a:pos x="7212" y="790"/>
                </a:cxn>
                <a:cxn ang="0">
                  <a:pos x="7735" y="1202"/>
                </a:cxn>
                <a:cxn ang="0">
                  <a:pos x="8195" y="1683"/>
                </a:cxn>
                <a:cxn ang="0">
                  <a:pos x="8581" y="2227"/>
                </a:cxn>
                <a:cxn ang="0">
                  <a:pos x="8887" y="2825"/>
                </a:cxn>
                <a:cxn ang="0">
                  <a:pos x="9105" y="3470"/>
                </a:cxn>
                <a:cxn ang="0">
                  <a:pos x="9227" y="4152"/>
                </a:cxn>
                <a:cxn ang="0">
                  <a:pos x="9245" y="4864"/>
                </a:cxn>
                <a:cxn ang="0">
                  <a:pos x="9157" y="5557"/>
                </a:cxn>
                <a:cxn ang="0">
                  <a:pos x="8970" y="6216"/>
                </a:cxn>
                <a:cxn ang="0">
                  <a:pos x="8693" y="6830"/>
                </a:cxn>
                <a:cxn ang="0">
                  <a:pos x="8331" y="7393"/>
                </a:cxn>
                <a:cxn ang="0">
                  <a:pos x="7896" y="7896"/>
                </a:cxn>
                <a:cxn ang="0">
                  <a:pos x="7393" y="8332"/>
                </a:cxn>
                <a:cxn ang="0">
                  <a:pos x="6830" y="8692"/>
                </a:cxn>
                <a:cxn ang="0">
                  <a:pos x="6216" y="8970"/>
                </a:cxn>
                <a:cxn ang="0">
                  <a:pos x="5558" y="9157"/>
                </a:cxn>
                <a:cxn ang="0">
                  <a:pos x="4863" y="9244"/>
                </a:cxn>
                <a:cxn ang="0">
                  <a:pos x="4153" y="9227"/>
                </a:cxn>
                <a:cxn ang="0">
                  <a:pos x="3469" y="9106"/>
                </a:cxn>
                <a:cxn ang="0">
                  <a:pos x="2825" y="8887"/>
                </a:cxn>
                <a:cxn ang="0">
                  <a:pos x="2227" y="8581"/>
                </a:cxn>
                <a:cxn ang="0">
                  <a:pos x="1683" y="8194"/>
                </a:cxn>
                <a:cxn ang="0">
                  <a:pos x="1202" y="7735"/>
                </a:cxn>
                <a:cxn ang="0">
                  <a:pos x="790" y="7212"/>
                </a:cxn>
                <a:cxn ang="0">
                  <a:pos x="456" y="6631"/>
                </a:cxn>
                <a:cxn ang="0">
                  <a:pos x="208" y="6001"/>
                </a:cxn>
                <a:cxn ang="0">
                  <a:pos x="54" y="5330"/>
                </a:cxn>
                <a:cxn ang="0">
                  <a:pos x="0" y="4625"/>
                </a:cxn>
              </a:cxnLst>
              <a:rect l="0" t="0" r="r" b="b"/>
              <a:pathLst>
                <a:path w="9251" h="9251">
                  <a:moveTo>
                    <a:pt x="0" y="4625"/>
                  </a:moveTo>
                  <a:lnTo>
                    <a:pt x="6" y="4387"/>
                  </a:lnTo>
                  <a:lnTo>
                    <a:pt x="24" y="4152"/>
                  </a:lnTo>
                  <a:lnTo>
                    <a:pt x="54" y="3921"/>
                  </a:lnTo>
                  <a:lnTo>
                    <a:pt x="95" y="3693"/>
                  </a:lnTo>
                  <a:lnTo>
                    <a:pt x="146" y="3470"/>
                  </a:lnTo>
                  <a:lnTo>
                    <a:pt x="208" y="3250"/>
                  </a:lnTo>
                  <a:lnTo>
                    <a:pt x="280" y="3035"/>
                  </a:lnTo>
                  <a:lnTo>
                    <a:pt x="364" y="2825"/>
                  </a:lnTo>
                  <a:lnTo>
                    <a:pt x="456" y="2621"/>
                  </a:lnTo>
                  <a:lnTo>
                    <a:pt x="558" y="2421"/>
                  </a:lnTo>
                  <a:lnTo>
                    <a:pt x="670" y="2227"/>
                  </a:lnTo>
                  <a:lnTo>
                    <a:pt x="790" y="2039"/>
                  </a:lnTo>
                  <a:lnTo>
                    <a:pt x="919" y="1858"/>
                  </a:lnTo>
                  <a:lnTo>
                    <a:pt x="1056" y="1683"/>
                  </a:lnTo>
                  <a:lnTo>
                    <a:pt x="1202" y="1515"/>
                  </a:lnTo>
                  <a:lnTo>
                    <a:pt x="1355" y="1355"/>
                  </a:lnTo>
                  <a:lnTo>
                    <a:pt x="1515" y="1202"/>
                  </a:lnTo>
                  <a:lnTo>
                    <a:pt x="1683" y="1056"/>
                  </a:lnTo>
                  <a:lnTo>
                    <a:pt x="1858" y="919"/>
                  </a:lnTo>
                  <a:lnTo>
                    <a:pt x="2040" y="790"/>
                  </a:lnTo>
                  <a:lnTo>
                    <a:pt x="2227" y="669"/>
                  </a:lnTo>
                  <a:lnTo>
                    <a:pt x="2421" y="558"/>
                  </a:lnTo>
                  <a:lnTo>
                    <a:pt x="2620" y="456"/>
                  </a:lnTo>
                  <a:lnTo>
                    <a:pt x="2825" y="363"/>
                  </a:lnTo>
                  <a:lnTo>
                    <a:pt x="3035" y="281"/>
                  </a:lnTo>
                  <a:lnTo>
                    <a:pt x="3250" y="208"/>
                  </a:lnTo>
                  <a:lnTo>
                    <a:pt x="3469" y="146"/>
                  </a:lnTo>
                  <a:lnTo>
                    <a:pt x="3694" y="94"/>
                  </a:lnTo>
                  <a:lnTo>
                    <a:pt x="3921" y="53"/>
                  </a:lnTo>
                  <a:lnTo>
                    <a:pt x="4153" y="23"/>
                  </a:lnTo>
                  <a:lnTo>
                    <a:pt x="4387" y="6"/>
                  </a:lnTo>
                  <a:lnTo>
                    <a:pt x="4625" y="0"/>
                  </a:lnTo>
                  <a:lnTo>
                    <a:pt x="4863" y="6"/>
                  </a:lnTo>
                  <a:lnTo>
                    <a:pt x="5099" y="23"/>
                  </a:lnTo>
                  <a:lnTo>
                    <a:pt x="5330" y="53"/>
                  </a:lnTo>
                  <a:lnTo>
                    <a:pt x="5558" y="94"/>
                  </a:lnTo>
                  <a:lnTo>
                    <a:pt x="5781" y="146"/>
                  </a:lnTo>
                  <a:lnTo>
                    <a:pt x="6001" y="208"/>
                  </a:lnTo>
                  <a:lnTo>
                    <a:pt x="6216" y="281"/>
                  </a:lnTo>
                  <a:lnTo>
                    <a:pt x="6426" y="363"/>
                  </a:lnTo>
                  <a:lnTo>
                    <a:pt x="6630" y="456"/>
                  </a:lnTo>
                  <a:lnTo>
                    <a:pt x="6830" y="558"/>
                  </a:lnTo>
                  <a:lnTo>
                    <a:pt x="7024" y="669"/>
                  </a:lnTo>
                  <a:lnTo>
                    <a:pt x="7212" y="790"/>
                  </a:lnTo>
                  <a:lnTo>
                    <a:pt x="7393" y="919"/>
                  </a:lnTo>
                  <a:lnTo>
                    <a:pt x="7567" y="1056"/>
                  </a:lnTo>
                  <a:lnTo>
                    <a:pt x="7735" y="1202"/>
                  </a:lnTo>
                  <a:lnTo>
                    <a:pt x="7896" y="1355"/>
                  </a:lnTo>
                  <a:lnTo>
                    <a:pt x="8049" y="1515"/>
                  </a:lnTo>
                  <a:lnTo>
                    <a:pt x="8195" y="1683"/>
                  </a:lnTo>
                  <a:lnTo>
                    <a:pt x="8331" y="1858"/>
                  </a:lnTo>
                  <a:lnTo>
                    <a:pt x="8461" y="2039"/>
                  </a:lnTo>
                  <a:lnTo>
                    <a:pt x="8581" y="2227"/>
                  </a:lnTo>
                  <a:lnTo>
                    <a:pt x="8693" y="2421"/>
                  </a:lnTo>
                  <a:lnTo>
                    <a:pt x="8795" y="2621"/>
                  </a:lnTo>
                  <a:lnTo>
                    <a:pt x="8887" y="2825"/>
                  </a:lnTo>
                  <a:lnTo>
                    <a:pt x="8970" y="3035"/>
                  </a:lnTo>
                  <a:lnTo>
                    <a:pt x="9042" y="3250"/>
                  </a:lnTo>
                  <a:lnTo>
                    <a:pt x="9105" y="3470"/>
                  </a:lnTo>
                  <a:lnTo>
                    <a:pt x="9157" y="3693"/>
                  </a:lnTo>
                  <a:lnTo>
                    <a:pt x="9198" y="3921"/>
                  </a:lnTo>
                  <a:lnTo>
                    <a:pt x="9227" y="4152"/>
                  </a:lnTo>
                  <a:lnTo>
                    <a:pt x="9245" y="4387"/>
                  </a:lnTo>
                  <a:lnTo>
                    <a:pt x="9251" y="4625"/>
                  </a:lnTo>
                  <a:lnTo>
                    <a:pt x="9245" y="4864"/>
                  </a:lnTo>
                  <a:lnTo>
                    <a:pt x="9227" y="5098"/>
                  </a:lnTo>
                  <a:lnTo>
                    <a:pt x="9198" y="5330"/>
                  </a:lnTo>
                  <a:lnTo>
                    <a:pt x="9157" y="5557"/>
                  </a:lnTo>
                  <a:lnTo>
                    <a:pt x="9105" y="5782"/>
                  </a:lnTo>
                  <a:lnTo>
                    <a:pt x="9042" y="6001"/>
                  </a:lnTo>
                  <a:lnTo>
                    <a:pt x="8970" y="6216"/>
                  </a:lnTo>
                  <a:lnTo>
                    <a:pt x="8887" y="6426"/>
                  </a:lnTo>
                  <a:lnTo>
                    <a:pt x="8795" y="6631"/>
                  </a:lnTo>
                  <a:lnTo>
                    <a:pt x="8693" y="6830"/>
                  </a:lnTo>
                  <a:lnTo>
                    <a:pt x="8581" y="7024"/>
                  </a:lnTo>
                  <a:lnTo>
                    <a:pt x="8461" y="7212"/>
                  </a:lnTo>
                  <a:lnTo>
                    <a:pt x="8331" y="7393"/>
                  </a:lnTo>
                  <a:lnTo>
                    <a:pt x="8195" y="7568"/>
                  </a:lnTo>
                  <a:lnTo>
                    <a:pt x="8049" y="7735"/>
                  </a:lnTo>
                  <a:lnTo>
                    <a:pt x="7896" y="7896"/>
                  </a:lnTo>
                  <a:lnTo>
                    <a:pt x="7735" y="8049"/>
                  </a:lnTo>
                  <a:lnTo>
                    <a:pt x="7567" y="8194"/>
                  </a:lnTo>
                  <a:lnTo>
                    <a:pt x="7393" y="8332"/>
                  </a:lnTo>
                  <a:lnTo>
                    <a:pt x="7212" y="8461"/>
                  </a:lnTo>
                  <a:lnTo>
                    <a:pt x="7024" y="8581"/>
                  </a:lnTo>
                  <a:lnTo>
                    <a:pt x="6830" y="8692"/>
                  </a:lnTo>
                  <a:lnTo>
                    <a:pt x="6630" y="8794"/>
                  </a:lnTo>
                  <a:lnTo>
                    <a:pt x="6426" y="8887"/>
                  </a:lnTo>
                  <a:lnTo>
                    <a:pt x="6216" y="8970"/>
                  </a:lnTo>
                  <a:lnTo>
                    <a:pt x="6001" y="9043"/>
                  </a:lnTo>
                  <a:lnTo>
                    <a:pt x="5781" y="9106"/>
                  </a:lnTo>
                  <a:lnTo>
                    <a:pt x="5558" y="9157"/>
                  </a:lnTo>
                  <a:lnTo>
                    <a:pt x="5330" y="9198"/>
                  </a:lnTo>
                  <a:lnTo>
                    <a:pt x="5099" y="9227"/>
                  </a:lnTo>
                  <a:lnTo>
                    <a:pt x="4863" y="9244"/>
                  </a:lnTo>
                  <a:lnTo>
                    <a:pt x="4625" y="9251"/>
                  </a:lnTo>
                  <a:lnTo>
                    <a:pt x="4387" y="9244"/>
                  </a:lnTo>
                  <a:lnTo>
                    <a:pt x="4153" y="9227"/>
                  </a:lnTo>
                  <a:lnTo>
                    <a:pt x="3921" y="9198"/>
                  </a:lnTo>
                  <a:lnTo>
                    <a:pt x="3694" y="9157"/>
                  </a:lnTo>
                  <a:lnTo>
                    <a:pt x="3469" y="9106"/>
                  </a:lnTo>
                  <a:lnTo>
                    <a:pt x="3250" y="9043"/>
                  </a:lnTo>
                  <a:lnTo>
                    <a:pt x="3035" y="8970"/>
                  </a:lnTo>
                  <a:lnTo>
                    <a:pt x="2825" y="8887"/>
                  </a:lnTo>
                  <a:lnTo>
                    <a:pt x="2620" y="8794"/>
                  </a:lnTo>
                  <a:lnTo>
                    <a:pt x="2421" y="8692"/>
                  </a:lnTo>
                  <a:lnTo>
                    <a:pt x="2227" y="8581"/>
                  </a:lnTo>
                  <a:lnTo>
                    <a:pt x="2040" y="8461"/>
                  </a:lnTo>
                  <a:lnTo>
                    <a:pt x="1858" y="8332"/>
                  </a:lnTo>
                  <a:lnTo>
                    <a:pt x="1683" y="8194"/>
                  </a:lnTo>
                  <a:lnTo>
                    <a:pt x="1515" y="8049"/>
                  </a:lnTo>
                  <a:lnTo>
                    <a:pt x="1355" y="7896"/>
                  </a:lnTo>
                  <a:lnTo>
                    <a:pt x="1202" y="7735"/>
                  </a:lnTo>
                  <a:lnTo>
                    <a:pt x="1056" y="7568"/>
                  </a:lnTo>
                  <a:lnTo>
                    <a:pt x="919" y="7393"/>
                  </a:lnTo>
                  <a:lnTo>
                    <a:pt x="790" y="7212"/>
                  </a:lnTo>
                  <a:lnTo>
                    <a:pt x="670" y="7024"/>
                  </a:lnTo>
                  <a:lnTo>
                    <a:pt x="558" y="6830"/>
                  </a:lnTo>
                  <a:lnTo>
                    <a:pt x="456" y="6631"/>
                  </a:lnTo>
                  <a:lnTo>
                    <a:pt x="364" y="6426"/>
                  </a:lnTo>
                  <a:lnTo>
                    <a:pt x="280" y="6216"/>
                  </a:lnTo>
                  <a:lnTo>
                    <a:pt x="208" y="6001"/>
                  </a:lnTo>
                  <a:lnTo>
                    <a:pt x="146" y="5782"/>
                  </a:lnTo>
                  <a:lnTo>
                    <a:pt x="95" y="5557"/>
                  </a:lnTo>
                  <a:lnTo>
                    <a:pt x="54" y="5330"/>
                  </a:lnTo>
                  <a:lnTo>
                    <a:pt x="24" y="5098"/>
                  </a:lnTo>
                  <a:lnTo>
                    <a:pt x="6" y="4864"/>
                  </a:lnTo>
                  <a:lnTo>
                    <a:pt x="0" y="4625"/>
                  </a:lnTo>
                  <a:close/>
                </a:path>
              </a:pathLst>
            </a:custGeom>
            <a:solidFill>
              <a:srgbClr val="C1FFFF"/>
            </a:solidFill>
            <a:ln w="9525">
              <a:noFill/>
              <a:round/>
              <a:headEnd/>
              <a:tailEnd/>
            </a:ln>
          </p:spPr>
          <p:txBody>
            <a:bodyPr/>
            <a:lstStyle/>
            <a:p>
              <a:endParaRPr lang="en-US"/>
            </a:p>
          </p:txBody>
        </p:sp>
        <p:sp>
          <p:nvSpPr>
            <p:cNvPr id="144471" name="Freeform 87"/>
            <p:cNvSpPr>
              <a:spLocks/>
            </p:cNvSpPr>
            <p:nvPr/>
          </p:nvSpPr>
          <p:spPr bwMode="auto">
            <a:xfrm>
              <a:off x="4038" y="948"/>
              <a:ext cx="881" cy="881"/>
            </a:xfrm>
            <a:custGeom>
              <a:avLst/>
              <a:gdLst/>
              <a:ahLst/>
              <a:cxnLst>
                <a:cxn ang="0">
                  <a:pos x="23" y="4860"/>
                </a:cxn>
                <a:cxn ang="0">
                  <a:pos x="139" y="5511"/>
                </a:cxn>
                <a:cxn ang="0">
                  <a:pos x="346" y="6125"/>
                </a:cxn>
                <a:cxn ang="0">
                  <a:pos x="638" y="6696"/>
                </a:cxn>
                <a:cxn ang="0">
                  <a:pos x="1006" y="7214"/>
                </a:cxn>
                <a:cxn ang="0">
                  <a:pos x="1444" y="7673"/>
                </a:cxn>
                <a:cxn ang="0">
                  <a:pos x="1944" y="8065"/>
                </a:cxn>
                <a:cxn ang="0">
                  <a:pos x="2497" y="8384"/>
                </a:cxn>
                <a:cxn ang="0">
                  <a:pos x="3097" y="8620"/>
                </a:cxn>
                <a:cxn ang="0">
                  <a:pos x="3737" y="8767"/>
                </a:cxn>
                <a:cxn ang="0">
                  <a:pos x="4408" y="8818"/>
                </a:cxn>
                <a:cxn ang="0">
                  <a:pos x="5080" y="8767"/>
                </a:cxn>
                <a:cxn ang="0">
                  <a:pos x="5719" y="8620"/>
                </a:cxn>
                <a:cxn ang="0">
                  <a:pos x="6319" y="8384"/>
                </a:cxn>
                <a:cxn ang="0">
                  <a:pos x="6873" y="8065"/>
                </a:cxn>
                <a:cxn ang="0">
                  <a:pos x="7372" y="7673"/>
                </a:cxn>
                <a:cxn ang="0">
                  <a:pos x="7810" y="7214"/>
                </a:cxn>
                <a:cxn ang="0">
                  <a:pos x="8179" y="6696"/>
                </a:cxn>
                <a:cxn ang="0">
                  <a:pos x="8470" y="6125"/>
                </a:cxn>
                <a:cxn ang="0">
                  <a:pos x="8679" y="5511"/>
                </a:cxn>
                <a:cxn ang="0">
                  <a:pos x="8794" y="4860"/>
                </a:cxn>
                <a:cxn ang="0">
                  <a:pos x="8811" y="4182"/>
                </a:cxn>
                <a:cxn ang="0">
                  <a:pos x="8728" y="3521"/>
                </a:cxn>
                <a:cxn ang="0">
                  <a:pos x="8549" y="2893"/>
                </a:cxn>
                <a:cxn ang="0">
                  <a:pos x="8285" y="2308"/>
                </a:cxn>
                <a:cxn ang="0">
                  <a:pos x="7941" y="1772"/>
                </a:cxn>
                <a:cxn ang="0">
                  <a:pos x="7526" y="1292"/>
                </a:cxn>
                <a:cxn ang="0">
                  <a:pos x="7046" y="877"/>
                </a:cxn>
                <a:cxn ang="0">
                  <a:pos x="6510" y="533"/>
                </a:cxn>
                <a:cxn ang="0">
                  <a:pos x="5925" y="269"/>
                </a:cxn>
                <a:cxn ang="0">
                  <a:pos x="5297" y="90"/>
                </a:cxn>
                <a:cxn ang="0">
                  <a:pos x="4636" y="6"/>
                </a:cxn>
                <a:cxn ang="0">
                  <a:pos x="3957" y="24"/>
                </a:cxn>
                <a:cxn ang="0">
                  <a:pos x="3306" y="139"/>
                </a:cxn>
                <a:cxn ang="0">
                  <a:pos x="2693" y="347"/>
                </a:cxn>
                <a:cxn ang="0">
                  <a:pos x="2123" y="639"/>
                </a:cxn>
                <a:cxn ang="0">
                  <a:pos x="1604" y="1008"/>
                </a:cxn>
                <a:cxn ang="0">
                  <a:pos x="1145" y="1445"/>
                </a:cxn>
                <a:cxn ang="0">
                  <a:pos x="753" y="1944"/>
                </a:cxn>
                <a:cxn ang="0">
                  <a:pos x="435" y="2498"/>
                </a:cxn>
                <a:cxn ang="0">
                  <a:pos x="198" y="3098"/>
                </a:cxn>
                <a:cxn ang="0">
                  <a:pos x="51" y="3738"/>
                </a:cxn>
                <a:cxn ang="0">
                  <a:pos x="0" y="4409"/>
                </a:cxn>
              </a:cxnLst>
              <a:rect l="0" t="0" r="r" b="b"/>
              <a:pathLst>
                <a:path w="8817" h="8818">
                  <a:moveTo>
                    <a:pt x="0" y="4409"/>
                  </a:moveTo>
                  <a:lnTo>
                    <a:pt x="5" y="4636"/>
                  </a:lnTo>
                  <a:lnTo>
                    <a:pt x="23" y="4860"/>
                  </a:lnTo>
                  <a:lnTo>
                    <a:pt x="51" y="5081"/>
                  </a:lnTo>
                  <a:lnTo>
                    <a:pt x="90" y="5298"/>
                  </a:lnTo>
                  <a:lnTo>
                    <a:pt x="139" y="5511"/>
                  </a:lnTo>
                  <a:lnTo>
                    <a:pt x="198" y="5720"/>
                  </a:lnTo>
                  <a:lnTo>
                    <a:pt x="267" y="5925"/>
                  </a:lnTo>
                  <a:lnTo>
                    <a:pt x="346" y="6125"/>
                  </a:lnTo>
                  <a:lnTo>
                    <a:pt x="435" y="6321"/>
                  </a:lnTo>
                  <a:lnTo>
                    <a:pt x="532" y="6511"/>
                  </a:lnTo>
                  <a:lnTo>
                    <a:pt x="638" y="6696"/>
                  </a:lnTo>
                  <a:lnTo>
                    <a:pt x="753" y="6874"/>
                  </a:lnTo>
                  <a:lnTo>
                    <a:pt x="876" y="7048"/>
                  </a:lnTo>
                  <a:lnTo>
                    <a:pt x="1006" y="7214"/>
                  </a:lnTo>
                  <a:lnTo>
                    <a:pt x="1145" y="7374"/>
                  </a:lnTo>
                  <a:lnTo>
                    <a:pt x="1291" y="7527"/>
                  </a:lnTo>
                  <a:lnTo>
                    <a:pt x="1444" y="7673"/>
                  </a:lnTo>
                  <a:lnTo>
                    <a:pt x="1604" y="7811"/>
                  </a:lnTo>
                  <a:lnTo>
                    <a:pt x="1770" y="7943"/>
                  </a:lnTo>
                  <a:lnTo>
                    <a:pt x="1944" y="8065"/>
                  </a:lnTo>
                  <a:lnTo>
                    <a:pt x="2123" y="8180"/>
                  </a:lnTo>
                  <a:lnTo>
                    <a:pt x="2307" y="8287"/>
                  </a:lnTo>
                  <a:lnTo>
                    <a:pt x="2497" y="8384"/>
                  </a:lnTo>
                  <a:lnTo>
                    <a:pt x="2693" y="8471"/>
                  </a:lnTo>
                  <a:lnTo>
                    <a:pt x="2893" y="8551"/>
                  </a:lnTo>
                  <a:lnTo>
                    <a:pt x="3097" y="8620"/>
                  </a:lnTo>
                  <a:lnTo>
                    <a:pt x="3306" y="8679"/>
                  </a:lnTo>
                  <a:lnTo>
                    <a:pt x="3520" y="8728"/>
                  </a:lnTo>
                  <a:lnTo>
                    <a:pt x="3737" y="8767"/>
                  </a:lnTo>
                  <a:lnTo>
                    <a:pt x="3957" y="8796"/>
                  </a:lnTo>
                  <a:lnTo>
                    <a:pt x="4182" y="8812"/>
                  </a:lnTo>
                  <a:lnTo>
                    <a:pt x="4408" y="8818"/>
                  </a:lnTo>
                  <a:lnTo>
                    <a:pt x="4636" y="8812"/>
                  </a:lnTo>
                  <a:lnTo>
                    <a:pt x="4859" y="8796"/>
                  </a:lnTo>
                  <a:lnTo>
                    <a:pt x="5080" y="8767"/>
                  </a:lnTo>
                  <a:lnTo>
                    <a:pt x="5297" y="8728"/>
                  </a:lnTo>
                  <a:lnTo>
                    <a:pt x="5510" y="8679"/>
                  </a:lnTo>
                  <a:lnTo>
                    <a:pt x="5719" y="8620"/>
                  </a:lnTo>
                  <a:lnTo>
                    <a:pt x="5925" y="8551"/>
                  </a:lnTo>
                  <a:lnTo>
                    <a:pt x="6125" y="8471"/>
                  </a:lnTo>
                  <a:lnTo>
                    <a:pt x="6319" y="8384"/>
                  </a:lnTo>
                  <a:lnTo>
                    <a:pt x="6510" y="8287"/>
                  </a:lnTo>
                  <a:lnTo>
                    <a:pt x="6694" y="8180"/>
                  </a:lnTo>
                  <a:lnTo>
                    <a:pt x="6873" y="8065"/>
                  </a:lnTo>
                  <a:lnTo>
                    <a:pt x="7046" y="7943"/>
                  </a:lnTo>
                  <a:lnTo>
                    <a:pt x="7212" y="7811"/>
                  </a:lnTo>
                  <a:lnTo>
                    <a:pt x="7372" y="7673"/>
                  </a:lnTo>
                  <a:lnTo>
                    <a:pt x="7526" y="7527"/>
                  </a:lnTo>
                  <a:lnTo>
                    <a:pt x="7671" y="7374"/>
                  </a:lnTo>
                  <a:lnTo>
                    <a:pt x="7810" y="7214"/>
                  </a:lnTo>
                  <a:lnTo>
                    <a:pt x="7941" y="7048"/>
                  </a:lnTo>
                  <a:lnTo>
                    <a:pt x="8064" y="6874"/>
                  </a:lnTo>
                  <a:lnTo>
                    <a:pt x="8179" y="6696"/>
                  </a:lnTo>
                  <a:lnTo>
                    <a:pt x="8285" y="6511"/>
                  </a:lnTo>
                  <a:lnTo>
                    <a:pt x="8383" y="6321"/>
                  </a:lnTo>
                  <a:lnTo>
                    <a:pt x="8470" y="6125"/>
                  </a:lnTo>
                  <a:lnTo>
                    <a:pt x="8549" y="5925"/>
                  </a:lnTo>
                  <a:lnTo>
                    <a:pt x="8618" y="5720"/>
                  </a:lnTo>
                  <a:lnTo>
                    <a:pt x="8679" y="5511"/>
                  </a:lnTo>
                  <a:lnTo>
                    <a:pt x="8728" y="5298"/>
                  </a:lnTo>
                  <a:lnTo>
                    <a:pt x="8766" y="5081"/>
                  </a:lnTo>
                  <a:lnTo>
                    <a:pt x="8794" y="4860"/>
                  </a:lnTo>
                  <a:lnTo>
                    <a:pt x="8811" y="4636"/>
                  </a:lnTo>
                  <a:lnTo>
                    <a:pt x="8817" y="4409"/>
                  </a:lnTo>
                  <a:lnTo>
                    <a:pt x="8811" y="4182"/>
                  </a:lnTo>
                  <a:lnTo>
                    <a:pt x="8794" y="3959"/>
                  </a:lnTo>
                  <a:lnTo>
                    <a:pt x="8766" y="3738"/>
                  </a:lnTo>
                  <a:lnTo>
                    <a:pt x="8728" y="3521"/>
                  </a:lnTo>
                  <a:lnTo>
                    <a:pt x="8679" y="3308"/>
                  </a:lnTo>
                  <a:lnTo>
                    <a:pt x="8618" y="3098"/>
                  </a:lnTo>
                  <a:lnTo>
                    <a:pt x="8549" y="2893"/>
                  </a:lnTo>
                  <a:lnTo>
                    <a:pt x="8470" y="2693"/>
                  </a:lnTo>
                  <a:lnTo>
                    <a:pt x="8383" y="2498"/>
                  </a:lnTo>
                  <a:lnTo>
                    <a:pt x="8285" y="2308"/>
                  </a:lnTo>
                  <a:lnTo>
                    <a:pt x="8179" y="2124"/>
                  </a:lnTo>
                  <a:lnTo>
                    <a:pt x="8064" y="1944"/>
                  </a:lnTo>
                  <a:lnTo>
                    <a:pt x="7941" y="1772"/>
                  </a:lnTo>
                  <a:lnTo>
                    <a:pt x="7810" y="1606"/>
                  </a:lnTo>
                  <a:lnTo>
                    <a:pt x="7671" y="1445"/>
                  </a:lnTo>
                  <a:lnTo>
                    <a:pt x="7526" y="1292"/>
                  </a:lnTo>
                  <a:lnTo>
                    <a:pt x="7372" y="1146"/>
                  </a:lnTo>
                  <a:lnTo>
                    <a:pt x="7212" y="1008"/>
                  </a:lnTo>
                  <a:lnTo>
                    <a:pt x="7046" y="877"/>
                  </a:lnTo>
                  <a:lnTo>
                    <a:pt x="6873" y="753"/>
                  </a:lnTo>
                  <a:lnTo>
                    <a:pt x="6694" y="639"/>
                  </a:lnTo>
                  <a:lnTo>
                    <a:pt x="6510" y="533"/>
                  </a:lnTo>
                  <a:lnTo>
                    <a:pt x="6319" y="436"/>
                  </a:lnTo>
                  <a:lnTo>
                    <a:pt x="6125" y="347"/>
                  </a:lnTo>
                  <a:lnTo>
                    <a:pt x="5925" y="269"/>
                  </a:lnTo>
                  <a:lnTo>
                    <a:pt x="5719" y="199"/>
                  </a:lnTo>
                  <a:lnTo>
                    <a:pt x="5510" y="139"/>
                  </a:lnTo>
                  <a:lnTo>
                    <a:pt x="5297" y="90"/>
                  </a:lnTo>
                  <a:lnTo>
                    <a:pt x="5080" y="51"/>
                  </a:lnTo>
                  <a:lnTo>
                    <a:pt x="4859" y="24"/>
                  </a:lnTo>
                  <a:lnTo>
                    <a:pt x="4636" y="6"/>
                  </a:lnTo>
                  <a:lnTo>
                    <a:pt x="4408" y="0"/>
                  </a:lnTo>
                  <a:lnTo>
                    <a:pt x="4182" y="6"/>
                  </a:lnTo>
                  <a:lnTo>
                    <a:pt x="3957" y="24"/>
                  </a:lnTo>
                  <a:lnTo>
                    <a:pt x="3737" y="51"/>
                  </a:lnTo>
                  <a:lnTo>
                    <a:pt x="3520" y="90"/>
                  </a:lnTo>
                  <a:lnTo>
                    <a:pt x="3306" y="139"/>
                  </a:lnTo>
                  <a:lnTo>
                    <a:pt x="3097" y="199"/>
                  </a:lnTo>
                  <a:lnTo>
                    <a:pt x="2893" y="269"/>
                  </a:lnTo>
                  <a:lnTo>
                    <a:pt x="2693" y="347"/>
                  </a:lnTo>
                  <a:lnTo>
                    <a:pt x="2497" y="436"/>
                  </a:lnTo>
                  <a:lnTo>
                    <a:pt x="2307" y="533"/>
                  </a:lnTo>
                  <a:lnTo>
                    <a:pt x="2123" y="639"/>
                  </a:lnTo>
                  <a:lnTo>
                    <a:pt x="1944" y="753"/>
                  </a:lnTo>
                  <a:lnTo>
                    <a:pt x="1770" y="877"/>
                  </a:lnTo>
                  <a:lnTo>
                    <a:pt x="1604" y="1008"/>
                  </a:lnTo>
                  <a:lnTo>
                    <a:pt x="1444" y="1146"/>
                  </a:lnTo>
                  <a:lnTo>
                    <a:pt x="1291" y="1292"/>
                  </a:lnTo>
                  <a:lnTo>
                    <a:pt x="1145" y="1445"/>
                  </a:lnTo>
                  <a:lnTo>
                    <a:pt x="1006" y="1606"/>
                  </a:lnTo>
                  <a:lnTo>
                    <a:pt x="876" y="1772"/>
                  </a:lnTo>
                  <a:lnTo>
                    <a:pt x="753" y="1944"/>
                  </a:lnTo>
                  <a:lnTo>
                    <a:pt x="638" y="2124"/>
                  </a:lnTo>
                  <a:lnTo>
                    <a:pt x="532" y="2308"/>
                  </a:lnTo>
                  <a:lnTo>
                    <a:pt x="435" y="2498"/>
                  </a:lnTo>
                  <a:lnTo>
                    <a:pt x="346" y="2693"/>
                  </a:lnTo>
                  <a:lnTo>
                    <a:pt x="267" y="2893"/>
                  </a:lnTo>
                  <a:lnTo>
                    <a:pt x="198" y="3098"/>
                  </a:lnTo>
                  <a:lnTo>
                    <a:pt x="139" y="3308"/>
                  </a:lnTo>
                  <a:lnTo>
                    <a:pt x="90" y="3521"/>
                  </a:lnTo>
                  <a:lnTo>
                    <a:pt x="51" y="3738"/>
                  </a:lnTo>
                  <a:lnTo>
                    <a:pt x="23" y="3959"/>
                  </a:lnTo>
                  <a:lnTo>
                    <a:pt x="5" y="4182"/>
                  </a:lnTo>
                  <a:lnTo>
                    <a:pt x="0" y="4409"/>
                  </a:lnTo>
                  <a:close/>
                </a:path>
              </a:pathLst>
            </a:custGeom>
            <a:solidFill>
              <a:srgbClr val="C9FFFF"/>
            </a:solidFill>
            <a:ln w="9525">
              <a:noFill/>
              <a:round/>
              <a:headEnd/>
              <a:tailEnd/>
            </a:ln>
          </p:spPr>
          <p:txBody>
            <a:bodyPr/>
            <a:lstStyle/>
            <a:p>
              <a:endParaRPr lang="en-US"/>
            </a:p>
          </p:txBody>
        </p:sp>
        <p:sp>
          <p:nvSpPr>
            <p:cNvPr id="144472" name="Freeform 88"/>
            <p:cNvSpPr>
              <a:spLocks/>
            </p:cNvSpPr>
            <p:nvPr/>
          </p:nvSpPr>
          <p:spPr bwMode="auto">
            <a:xfrm>
              <a:off x="4059" y="969"/>
              <a:ext cx="839" cy="839"/>
            </a:xfrm>
            <a:custGeom>
              <a:avLst/>
              <a:gdLst/>
              <a:ahLst/>
              <a:cxnLst>
                <a:cxn ang="0">
                  <a:pos x="22" y="4621"/>
                </a:cxn>
                <a:cxn ang="0">
                  <a:pos x="132" y="5240"/>
                </a:cxn>
                <a:cxn ang="0">
                  <a:pos x="330" y="5825"/>
                </a:cxn>
                <a:cxn ang="0">
                  <a:pos x="608" y="6366"/>
                </a:cxn>
                <a:cxn ang="0">
                  <a:pos x="958" y="6859"/>
                </a:cxn>
                <a:cxn ang="0">
                  <a:pos x="1374" y="7296"/>
                </a:cxn>
                <a:cxn ang="0">
                  <a:pos x="1848" y="7669"/>
                </a:cxn>
                <a:cxn ang="0">
                  <a:pos x="2375" y="7972"/>
                </a:cxn>
                <a:cxn ang="0">
                  <a:pos x="2946" y="8196"/>
                </a:cxn>
                <a:cxn ang="0">
                  <a:pos x="3554" y="8337"/>
                </a:cxn>
                <a:cxn ang="0">
                  <a:pos x="4192" y="8385"/>
                </a:cxn>
                <a:cxn ang="0">
                  <a:pos x="4831" y="8337"/>
                </a:cxn>
                <a:cxn ang="0">
                  <a:pos x="5439" y="8196"/>
                </a:cxn>
                <a:cxn ang="0">
                  <a:pos x="6010" y="7972"/>
                </a:cxn>
                <a:cxn ang="0">
                  <a:pos x="6536" y="7669"/>
                </a:cxn>
                <a:cxn ang="0">
                  <a:pos x="7011" y="7296"/>
                </a:cxn>
                <a:cxn ang="0">
                  <a:pos x="7427" y="6859"/>
                </a:cxn>
                <a:cxn ang="0">
                  <a:pos x="7778" y="6366"/>
                </a:cxn>
                <a:cxn ang="0">
                  <a:pos x="8055" y="5825"/>
                </a:cxn>
                <a:cxn ang="0">
                  <a:pos x="8252" y="5240"/>
                </a:cxn>
                <a:cxn ang="0">
                  <a:pos x="8363" y="4621"/>
                </a:cxn>
                <a:cxn ang="0">
                  <a:pos x="8379" y="3976"/>
                </a:cxn>
                <a:cxn ang="0">
                  <a:pos x="8299" y="3348"/>
                </a:cxn>
                <a:cxn ang="0">
                  <a:pos x="8130" y="2751"/>
                </a:cxn>
                <a:cxn ang="0">
                  <a:pos x="7878" y="2194"/>
                </a:cxn>
                <a:cxn ang="0">
                  <a:pos x="7551" y="1684"/>
                </a:cxn>
                <a:cxn ang="0">
                  <a:pos x="7156" y="1228"/>
                </a:cxn>
                <a:cxn ang="0">
                  <a:pos x="6700" y="833"/>
                </a:cxn>
                <a:cxn ang="0">
                  <a:pos x="6190" y="506"/>
                </a:cxn>
                <a:cxn ang="0">
                  <a:pos x="5634" y="255"/>
                </a:cxn>
                <a:cxn ang="0">
                  <a:pos x="5037" y="85"/>
                </a:cxn>
                <a:cxn ang="0">
                  <a:pos x="4409" y="6"/>
                </a:cxn>
                <a:cxn ang="0">
                  <a:pos x="3764" y="22"/>
                </a:cxn>
                <a:cxn ang="0">
                  <a:pos x="3144" y="132"/>
                </a:cxn>
                <a:cxn ang="0">
                  <a:pos x="2561" y="329"/>
                </a:cxn>
                <a:cxn ang="0">
                  <a:pos x="2019" y="607"/>
                </a:cxn>
                <a:cxn ang="0">
                  <a:pos x="1526" y="958"/>
                </a:cxn>
                <a:cxn ang="0">
                  <a:pos x="1089" y="1373"/>
                </a:cxn>
                <a:cxn ang="0">
                  <a:pos x="717" y="1849"/>
                </a:cxn>
                <a:cxn ang="0">
                  <a:pos x="414" y="2375"/>
                </a:cxn>
                <a:cxn ang="0">
                  <a:pos x="189" y="2946"/>
                </a:cxn>
                <a:cxn ang="0">
                  <a:pos x="48" y="3554"/>
                </a:cxn>
                <a:cxn ang="0">
                  <a:pos x="0" y="4192"/>
                </a:cxn>
              </a:cxnLst>
              <a:rect l="0" t="0" r="r" b="b"/>
              <a:pathLst>
                <a:path w="8384" h="8385">
                  <a:moveTo>
                    <a:pt x="0" y="4192"/>
                  </a:moveTo>
                  <a:lnTo>
                    <a:pt x="7" y="4408"/>
                  </a:lnTo>
                  <a:lnTo>
                    <a:pt x="22" y="4621"/>
                  </a:lnTo>
                  <a:lnTo>
                    <a:pt x="48" y="4831"/>
                  </a:lnTo>
                  <a:lnTo>
                    <a:pt x="86" y="5038"/>
                  </a:lnTo>
                  <a:lnTo>
                    <a:pt x="132" y="5240"/>
                  </a:lnTo>
                  <a:lnTo>
                    <a:pt x="189" y="5439"/>
                  </a:lnTo>
                  <a:lnTo>
                    <a:pt x="254" y="5634"/>
                  </a:lnTo>
                  <a:lnTo>
                    <a:pt x="330" y="5825"/>
                  </a:lnTo>
                  <a:lnTo>
                    <a:pt x="414" y="6010"/>
                  </a:lnTo>
                  <a:lnTo>
                    <a:pt x="507" y="6191"/>
                  </a:lnTo>
                  <a:lnTo>
                    <a:pt x="608" y="6366"/>
                  </a:lnTo>
                  <a:lnTo>
                    <a:pt x="717" y="6537"/>
                  </a:lnTo>
                  <a:lnTo>
                    <a:pt x="833" y="6701"/>
                  </a:lnTo>
                  <a:lnTo>
                    <a:pt x="958" y="6859"/>
                  </a:lnTo>
                  <a:lnTo>
                    <a:pt x="1089" y="7011"/>
                  </a:lnTo>
                  <a:lnTo>
                    <a:pt x="1228" y="7157"/>
                  </a:lnTo>
                  <a:lnTo>
                    <a:pt x="1374" y="7296"/>
                  </a:lnTo>
                  <a:lnTo>
                    <a:pt x="1526" y="7428"/>
                  </a:lnTo>
                  <a:lnTo>
                    <a:pt x="1684" y="7552"/>
                  </a:lnTo>
                  <a:lnTo>
                    <a:pt x="1848" y="7669"/>
                  </a:lnTo>
                  <a:lnTo>
                    <a:pt x="2019" y="7778"/>
                  </a:lnTo>
                  <a:lnTo>
                    <a:pt x="2194" y="7879"/>
                  </a:lnTo>
                  <a:lnTo>
                    <a:pt x="2375" y="7972"/>
                  </a:lnTo>
                  <a:lnTo>
                    <a:pt x="2561" y="8055"/>
                  </a:lnTo>
                  <a:lnTo>
                    <a:pt x="2751" y="8131"/>
                  </a:lnTo>
                  <a:lnTo>
                    <a:pt x="2946" y="8196"/>
                  </a:lnTo>
                  <a:lnTo>
                    <a:pt x="3144" y="8253"/>
                  </a:lnTo>
                  <a:lnTo>
                    <a:pt x="3347" y="8300"/>
                  </a:lnTo>
                  <a:lnTo>
                    <a:pt x="3554" y="8337"/>
                  </a:lnTo>
                  <a:lnTo>
                    <a:pt x="3764" y="8363"/>
                  </a:lnTo>
                  <a:lnTo>
                    <a:pt x="3977" y="8380"/>
                  </a:lnTo>
                  <a:lnTo>
                    <a:pt x="4192" y="8385"/>
                  </a:lnTo>
                  <a:lnTo>
                    <a:pt x="4409" y="8380"/>
                  </a:lnTo>
                  <a:lnTo>
                    <a:pt x="4621" y="8363"/>
                  </a:lnTo>
                  <a:lnTo>
                    <a:pt x="4831" y="8337"/>
                  </a:lnTo>
                  <a:lnTo>
                    <a:pt x="5037" y="8300"/>
                  </a:lnTo>
                  <a:lnTo>
                    <a:pt x="5240" y="8253"/>
                  </a:lnTo>
                  <a:lnTo>
                    <a:pt x="5439" y="8196"/>
                  </a:lnTo>
                  <a:lnTo>
                    <a:pt x="5634" y="8131"/>
                  </a:lnTo>
                  <a:lnTo>
                    <a:pt x="5824" y="8055"/>
                  </a:lnTo>
                  <a:lnTo>
                    <a:pt x="6010" y="7972"/>
                  </a:lnTo>
                  <a:lnTo>
                    <a:pt x="6190" y="7879"/>
                  </a:lnTo>
                  <a:lnTo>
                    <a:pt x="6366" y="7778"/>
                  </a:lnTo>
                  <a:lnTo>
                    <a:pt x="6536" y="7669"/>
                  </a:lnTo>
                  <a:lnTo>
                    <a:pt x="6700" y="7552"/>
                  </a:lnTo>
                  <a:lnTo>
                    <a:pt x="6858" y="7428"/>
                  </a:lnTo>
                  <a:lnTo>
                    <a:pt x="7011" y="7296"/>
                  </a:lnTo>
                  <a:lnTo>
                    <a:pt x="7156" y="7157"/>
                  </a:lnTo>
                  <a:lnTo>
                    <a:pt x="7295" y="7011"/>
                  </a:lnTo>
                  <a:lnTo>
                    <a:pt x="7427" y="6859"/>
                  </a:lnTo>
                  <a:lnTo>
                    <a:pt x="7551" y="6701"/>
                  </a:lnTo>
                  <a:lnTo>
                    <a:pt x="7669" y="6537"/>
                  </a:lnTo>
                  <a:lnTo>
                    <a:pt x="7778" y="6366"/>
                  </a:lnTo>
                  <a:lnTo>
                    <a:pt x="7878" y="6191"/>
                  </a:lnTo>
                  <a:lnTo>
                    <a:pt x="7971" y="6010"/>
                  </a:lnTo>
                  <a:lnTo>
                    <a:pt x="8055" y="5825"/>
                  </a:lnTo>
                  <a:lnTo>
                    <a:pt x="8130" y="5634"/>
                  </a:lnTo>
                  <a:lnTo>
                    <a:pt x="8196" y="5439"/>
                  </a:lnTo>
                  <a:lnTo>
                    <a:pt x="8252" y="5240"/>
                  </a:lnTo>
                  <a:lnTo>
                    <a:pt x="8299" y="5038"/>
                  </a:lnTo>
                  <a:lnTo>
                    <a:pt x="8336" y="4831"/>
                  </a:lnTo>
                  <a:lnTo>
                    <a:pt x="8363" y="4621"/>
                  </a:lnTo>
                  <a:lnTo>
                    <a:pt x="8379" y="4408"/>
                  </a:lnTo>
                  <a:lnTo>
                    <a:pt x="8384" y="4192"/>
                  </a:lnTo>
                  <a:lnTo>
                    <a:pt x="8379" y="3976"/>
                  </a:lnTo>
                  <a:lnTo>
                    <a:pt x="8363" y="3764"/>
                  </a:lnTo>
                  <a:lnTo>
                    <a:pt x="8336" y="3554"/>
                  </a:lnTo>
                  <a:lnTo>
                    <a:pt x="8299" y="3348"/>
                  </a:lnTo>
                  <a:lnTo>
                    <a:pt x="8252" y="3145"/>
                  </a:lnTo>
                  <a:lnTo>
                    <a:pt x="8196" y="2946"/>
                  </a:lnTo>
                  <a:lnTo>
                    <a:pt x="8130" y="2751"/>
                  </a:lnTo>
                  <a:lnTo>
                    <a:pt x="8055" y="2561"/>
                  </a:lnTo>
                  <a:lnTo>
                    <a:pt x="7971" y="2375"/>
                  </a:lnTo>
                  <a:lnTo>
                    <a:pt x="7878" y="2194"/>
                  </a:lnTo>
                  <a:lnTo>
                    <a:pt x="7778" y="2018"/>
                  </a:lnTo>
                  <a:lnTo>
                    <a:pt x="7669" y="1849"/>
                  </a:lnTo>
                  <a:lnTo>
                    <a:pt x="7551" y="1684"/>
                  </a:lnTo>
                  <a:lnTo>
                    <a:pt x="7427" y="1525"/>
                  </a:lnTo>
                  <a:lnTo>
                    <a:pt x="7295" y="1373"/>
                  </a:lnTo>
                  <a:lnTo>
                    <a:pt x="7156" y="1228"/>
                  </a:lnTo>
                  <a:lnTo>
                    <a:pt x="7011" y="1090"/>
                  </a:lnTo>
                  <a:lnTo>
                    <a:pt x="6858" y="958"/>
                  </a:lnTo>
                  <a:lnTo>
                    <a:pt x="6700" y="833"/>
                  </a:lnTo>
                  <a:lnTo>
                    <a:pt x="6536" y="716"/>
                  </a:lnTo>
                  <a:lnTo>
                    <a:pt x="6366" y="607"/>
                  </a:lnTo>
                  <a:lnTo>
                    <a:pt x="6190" y="506"/>
                  </a:lnTo>
                  <a:lnTo>
                    <a:pt x="6010" y="414"/>
                  </a:lnTo>
                  <a:lnTo>
                    <a:pt x="5824" y="329"/>
                  </a:lnTo>
                  <a:lnTo>
                    <a:pt x="5634" y="255"/>
                  </a:lnTo>
                  <a:lnTo>
                    <a:pt x="5439" y="188"/>
                  </a:lnTo>
                  <a:lnTo>
                    <a:pt x="5240" y="132"/>
                  </a:lnTo>
                  <a:lnTo>
                    <a:pt x="5037" y="85"/>
                  </a:lnTo>
                  <a:lnTo>
                    <a:pt x="4831" y="49"/>
                  </a:lnTo>
                  <a:lnTo>
                    <a:pt x="4621" y="22"/>
                  </a:lnTo>
                  <a:lnTo>
                    <a:pt x="4409" y="6"/>
                  </a:lnTo>
                  <a:lnTo>
                    <a:pt x="4192" y="0"/>
                  </a:lnTo>
                  <a:lnTo>
                    <a:pt x="3977" y="6"/>
                  </a:lnTo>
                  <a:lnTo>
                    <a:pt x="3764" y="22"/>
                  </a:lnTo>
                  <a:lnTo>
                    <a:pt x="3554" y="49"/>
                  </a:lnTo>
                  <a:lnTo>
                    <a:pt x="3347" y="85"/>
                  </a:lnTo>
                  <a:lnTo>
                    <a:pt x="3144" y="132"/>
                  </a:lnTo>
                  <a:lnTo>
                    <a:pt x="2946" y="188"/>
                  </a:lnTo>
                  <a:lnTo>
                    <a:pt x="2751" y="255"/>
                  </a:lnTo>
                  <a:lnTo>
                    <a:pt x="2561" y="329"/>
                  </a:lnTo>
                  <a:lnTo>
                    <a:pt x="2375" y="414"/>
                  </a:lnTo>
                  <a:lnTo>
                    <a:pt x="2194" y="506"/>
                  </a:lnTo>
                  <a:lnTo>
                    <a:pt x="2019" y="607"/>
                  </a:lnTo>
                  <a:lnTo>
                    <a:pt x="1848" y="716"/>
                  </a:lnTo>
                  <a:lnTo>
                    <a:pt x="1684" y="833"/>
                  </a:lnTo>
                  <a:lnTo>
                    <a:pt x="1526" y="958"/>
                  </a:lnTo>
                  <a:lnTo>
                    <a:pt x="1374" y="1090"/>
                  </a:lnTo>
                  <a:lnTo>
                    <a:pt x="1228" y="1228"/>
                  </a:lnTo>
                  <a:lnTo>
                    <a:pt x="1089" y="1373"/>
                  </a:lnTo>
                  <a:lnTo>
                    <a:pt x="958" y="1525"/>
                  </a:lnTo>
                  <a:lnTo>
                    <a:pt x="833" y="1684"/>
                  </a:lnTo>
                  <a:lnTo>
                    <a:pt x="717" y="1849"/>
                  </a:lnTo>
                  <a:lnTo>
                    <a:pt x="608" y="2018"/>
                  </a:lnTo>
                  <a:lnTo>
                    <a:pt x="507" y="2194"/>
                  </a:lnTo>
                  <a:lnTo>
                    <a:pt x="414" y="2375"/>
                  </a:lnTo>
                  <a:lnTo>
                    <a:pt x="330" y="2561"/>
                  </a:lnTo>
                  <a:lnTo>
                    <a:pt x="254" y="2751"/>
                  </a:lnTo>
                  <a:lnTo>
                    <a:pt x="189" y="2946"/>
                  </a:lnTo>
                  <a:lnTo>
                    <a:pt x="132" y="3145"/>
                  </a:lnTo>
                  <a:lnTo>
                    <a:pt x="86" y="3348"/>
                  </a:lnTo>
                  <a:lnTo>
                    <a:pt x="48" y="3554"/>
                  </a:lnTo>
                  <a:lnTo>
                    <a:pt x="22" y="3764"/>
                  </a:lnTo>
                  <a:lnTo>
                    <a:pt x="7" y="3976"/>
                  </a:lnTo>
                  <a:lnTo>
                    <a:pt x="0" y="4192"/>
                  </a:lnTo>
                  <a:close/>
                </a:path>
              </a:pathLst>
            </a:custGeom>
            <a:solidFill>
              <a:srgbClr val="D0FFFF"/>
            </a:solidFill>
            <a:ln w="9525">
              <a:noFill/>
              <a:round/>
              <a:headEnd/>
              <a:tailEnd/>
            </a:ln>
          </p:spPr>
          <p:txBody>
            <a:bodyPr/>
            <a:lstStyle/>
            <a:p>
              <a:endParaRPr lang="en-US"/>
            </a:p>
          </p:txBody>
        </p:sp>
        <p:sp>
          <p:nvSpPr>
            <p:cNvPr id="144473" name="Freeform 89"/>
            <p:cNvSpPr>
              <a:spLocks/>
            </p:cNvSpPr>
            <p:nvPr/>
          </p:nvSpPr>
          <p:spPr bwMode="auto">
            <a:xfrm>
              <a:off x="4081" y="991"/>
              <a:ext cx="795" cy="795"/>
            </a:xfrm>
            <a:custGeom>
              <a:avLst/>
              <a:gdLst/>
              <a:ahLst/>
              <a:cxnLst>
                <a:cxn ang="0">
                  <a:pos x="20" y="4382"/>
                </a:cxn>
                <a:cxn ang="0">
                  <a:pos x="124" y="4969"/>
                </a:cxn>
                <a:cxn ang="0">
                  <a:pos x="312" y="5523"/>
                </a:cxn>
                <a:cxn ang="0">
                  <a:pos x="574" y="6037"/>
                </a:cxn>
                <a:cxn ang="0">
                  <a:pos x="907" y="6505"/>
                </a:cxn>
                <a:cxn ang="0">
                  <a:pos x="1302" y="6919"/>
                </a:cxn>
                <a:cxn ang="0">
                  <a:pos x="1752" y="7272"/>
                </a:cxn>
                <a:cxn ang="0">
                  <a:pos x="2251" y="7559"/>
                </a:cxn>
                <a:cxn ang="0">
                  <a:pos x="2793" y="7773"/>
                </a:cxn>
                <a:cxn ang="0">
                  <a:pos x="3369" y="7906"/>
                </a:cxn>
                <a:cxn ang="0">
                  <a:pos x="3974" y="7952"/>
                </a:cxn>
                <a:cxn ang="0">
                  <a:pos x="4579" y="7906"/>
                </a:cxn>
                <a:cxn ang="0">
                  <a:pos x="5157" y="7773"/>
                </a:cxn>
                <a:cxn ang="0">
                  <a:pos x="5698" y="7559"/>
                </a:cxn>
                <a:cxn ang="0">
                  <a:pos x="6197" y="7272"/>
                </a:cxn>
                <a:cxn ang="0">
                  <a:pos x="6648" y="6919"/>
                </a:cxn>
                <a:cxn ang="0">
                  <a:pos x="7042" y="6505"/>
                </a:cxn>
                <a:cxn ang="0">
                  <a:pos x="7374" y="6037"/>
                </a:cxn>
                <a:cxn ang="0">
                  <a:pos x="7637" y="5523"/>
                </a:cxn>
                <a:cxn ang="0">
                  <a:pos x="7824" y="4969"/>
                </a:cxn>
                <a:cxn ang="0">
                  <a:pos x="7929" y="4382"/>
                </a:cxn>
                <a:cxn ang="0">
                  <a:pos x="7945" y="3771"/>
                </a:cxn>
                <a:cxn ang="0">
                  <a:pos x="7869" y="3174"/>
                </a:cxn>
                <a:cxn ang="0">
                  <a:pos x="7709" y="2608"/>
                </a:cxn>
                <a:cxn ang="0">
                  <a:pos x="7470" y="2081"/>
                </a:cxn>
                <a:cxn ang="0">
                  <a:pos x="7160" y="1597"/>
                </a:cxn>
                <a:cxn ang="0">
                  <a:pos x="6785" y="1164"/>
                </a:cxn>
                <a:cxn ang="0">
                  <a:pos x="6353" y="790"/>
                </a:cxn>
                <a:cxn ang="0">
                  <a:pos x="5869" y="480"/>
                </a:cxn>
                <a:cxn ang="0">
                  <a:pos x="5342" y="241"/>
                </a:cxn>
                <a:cxn ang="0">
                  <a:pos x="4775" y="81"/>
                </a:cxn>
                <a:cxn ang="0">
                  <a:pos x="4179" y="5"/>
                </a:cxn>
                <a:cxn ang="0">
                  <a:pos x="3568" y="20"/>
                </a:cxn>
                <a:cxn ang="0">
                  <a:pos x="2981" y="126"/>
                </a:cxn>
                <a:cxn ang="0">
                  <a:pos x="2427" y="312"/>
                </a:cxn>
                <a:cxn ang="0">
                  <a:pos x="1913" y="576"/>
                </a:cxn>
                <a:cxn ang="0">
                  <a:pos x="1446" y="907"/>
                </a:cxn>
                <a:cxn ang="0">
                  <a:pos x="1031" y="1302"/>
                </a:cxn>
                <a:cxn ang="0">
                  <a:pos x="678" y="1752"/>
                </a:cxn>
                <a:cxn ang="0">
                  <a:pos x="392" y="2252"/>
                </a:cxn>
                <a:cxn ang="0">
                  <a:pos x="178" y="2793"/>
                </a:cxn>
                <a:cxn ang="0">
                  <a:pos x="45" y="3370"/>
                </a:cxn>
                <a:cxn ang="0">
                  <a:pos x="0" y="3975"/>
                </a:cxn>
              </a:cxnLst>
              <a:rect l="0" t="0" r="r" b="b"/>
              <a:pathLst>
                <a:path w="7950" h="7952">
                  <a:moveTo>
                    <a:pt x="0" y="3975"/>
                  </a:moveTo>
                  <a:lnTo>
                    <a:pt x="5" y="4180"/>
                  </a:lnTo>
                  <a:lnTo>
                    <a:pt x="20" y="4382"/>
                  </a:lnTo>
                  <a:lnTo>
                    <a:pt x="45" y="4581"/>
                  </a:lnTo>
                  <a:lnTo>
                    <a:pt x="80" y="4777"/>
                  </a:lnTo>
                  <a:lnTo>
                    <a:pt x="124" y="4969"/>
                  </a:lnTo>
                  <a:lnTo>
                    <a:pt x="178" y="5158"/>
                  </a:lnTo>
                  <a:lnTo>
                    <a:pt x="241" y="5342"/>
                  </a:lnTo>
                  <a:lnTo>
                    <a:pt x="312" y="5523"/>
                  </a:lnTo>
                  <a:lnTo>
                    <a:pt x="392" y="5699"/>
                  </a:lnTo>
                  <a:lnTo>
                    <a:pt x="479" y="5871"/>
                  </a:lnTo>
                  <a:lnTo>
                    <a:pt x="574" y="6037"/>
                  </a:lnTo>
                  <a:lnTo>
                    <a:pt x="678" y="6198"/>
                  </a:lnTo>
                  <a:lnTo>
                    <a:pt x="789" y="6355"/>
                  </a:lnTo>
                  <a:lnTo>
                    <a:pt x="907" y="6505"/>
                  </a:lnTo>
                  <a:lnTo>
                    <a:pt x="1031" y="6648"/>
                  </a:lnTo>
                  <a:lnTo>
                    <a:pt x="1164" y="6787"/>
                  </a:lnTo>
                  <a:lnTo>
                    <a:pt x="1302" y="6919"/>
                  </a:lnTo>
                  <a:lnTo>
                    <a:pt x="1446" y="7043"/>
                  </a:lnTo>
                  <a:lnTo>
                    <a:pt x="1596" y="7162"/>
                  </a:lnTo>
                  <a:lnTo>
                    <a:pt x="1752" y="7272"/>
                  </a:lnTo>
                  <a:lnTo>
                    <a:pt x="1913" y="7376"/>
                  </a:lnTo>
                  <a:lnTo>
                    <a:pt x="2079" y="7471"/>
                  </a:lnTo>
                  <a:lnTo>
                    <a:pt x="2251" y="7559"/>
                  </a:lnTo>
                  <a:lnTo>
                    <a:pt x="2427" y="7638"/>
                  </a:lnTo>
                  <a:lnTo>
                    <a:pt x="2608" y="7710"/>
                  </a:lnTo>
                  <a:lnTo>
                    <a:pt x="2793" y="7773"/>
                  </a:lnTo>
                  <a:lnTo>
                    <a:pt x="2981" y="7826"/>
                  </a:lnTo>
                  <a:lnTo>
                    <a:pt x="3173" y="7870"/>
                  </a:lnTo>
                  <a:lnTo>
                    <a:pt x="3369" y="7906"/>
                  </a:lnTo>
                  <a:lnTo>
                    <a:pt x="3568" y="7931"/>
                  </a:lnTo>
                  <a:lnTo>
                    <a:pt x="3770" y="7946"/>
                  </a:lnTo>
                  <a:lnTo>
                    <a:pt x="3974" y="7952"/>
                  </a:lnTo>
                  <a:lnTo>
                    <a:pt x="4179" y="7946"/>
                  </a:lnTo>
                  <a:lnTo>
                    <a:pt x="4381" y="7931"/>
                  </a:lnTo>
                  <a:lnTo>
                    <a:pt x="4579" y="7906"/>
                  </a:lnTo>
                  <a:lnTo>
                    <a:pt x="4775" y="7870"/>
                  </a:lnTo>
                  <a:lnTo>
                    <a:pt x="4968" y="7826"/>
                  </a:lnTo>
                  <a:lnTo>
                    <a:pt x="5157" y="7773"/>
                  </a:lnTo>
                  <a:lnTo>
                    <a:pt x="5342" y="7710"/>
                  </a:lnTo>
                  <a:lnTo>
                    <a:pt x="5522" y="7638"/>
                  </a:lnTo>
                  <a:lnTo>
                    <a:pt x="5698" y="7559"/>
                  </a:lnTo>
                  <a:lnTo>
                    <a:pt x="5869" y="7471"/>
                  </a:lnTo>
                  <a:lnTo>
                    <a:pt x="6035" y="7376"/>
                  </a:lnTo>
                  <a:lnTo>
                    <a:pt x="6197" y="7272"/>
                  </a:lnTo>
                  <a:lnTo>
                    <a:pt x="6353" y="7162"/>
                  </a:lnTo>
                  <a:lnTo>
                    <a:pt x="6503" y="7043"/>
                  </a:lnTo>
                  <a:lnTo>
                    <a:pt x="6648" y="6919"/>
                  </a:lnTo>
                  <a:lnTo>
                    <a:pt x="6785" y="6787"/>
                  </a:lnTo>
                  <a:lnTo>
                    <a:pt x="6917" y="6648"/>
                  </a:lnTo>
                  <a:lnTo>
                    <a:pt x="7042" y="6505"/>
                  </a:lnTo>
                  <a:lnTo>
                    <a:pt x="7160" y="6355"/>
                  </a:lnTo>
                  <a:lnTo>
                    <a:pt x="7271" y="6198"/>
                  </a:lnTo>
                  <a:lnTo>
                    <a:pt x="7374" y="6037"/>
                  </a:lnTo>
                  <a:lnTo>
                    <a:pt x="7470" y="5871"/>
                  </a:lnTo>
                  <a:lnTo>
                    <a:pt x="7558" y="5699"/>
                  </a:lnTo>
                  <a:lnTo>
                    <a:pt x="7637" y="5523"/>
                  </a:lnTo>
                  <a:lnTo>
                    <a:pt x="7709" y="5342"/>
                  </a:lnTo>
                  <a:lnTo>
                    <a:pt x="7771" y="5158"/>
                  </a:lnTo>
                  <a:lnTo>
                    <a:pt x="7824" y="4969"/>
                  </a:lnTo>
                  <a:lnTo>
                    <a:pt x="7869" y="4777"/>
                  </a:lnTo>
                  <a:lnTo>
                    <a:pt x="7904" y="4581"/>
                  </a:lnTo>
                  <a:lnTo>
                    <a:pt x="7929" y="4382"/>
                  </a:lnTo>
                  <a:lnTo>
                    <a:pt x="7945" y="4180"/>
                  </a:lnTo>
                  <a:lnTo>
                    <a:pt x="7950" y="3975"/>
                  </a:lnTo>
                  <a:lnTo>
                    <a:pt x="7945" y="3771"/>
                  </a:lnTo>
                  <a:lnTo>
                    <a:pt x="7929" y="3569"/>
                  </a:lnTo>
                  <a:lnTo>
                    <a:pt x="7904" y="3370"/>
                  </a:lnTo>
                  <a:lnTo>
                    <a:pt x="7869" y="3174"/>
                  </a:lnTo>
                  <a:lnTo>
                    <a:pt x="7824" y="2982"/>
                  </a:lnTo>
                  <a:lnTo>
                    <a:pt x="7771" y="2793"/>
                  </a:lnTo>
                  <a:lnTo>
                    <a:pt x="7709" y="2608"/>
                  </a:lnTo>
                  <a:lnTo>
                    <a:pt x="7637" y="2428"/>
                  </a:lnTo>
                  <a:lnTo>
                    <a:pt x="7558" y="2252"/>
                  </a:lnTo>
                  <a:lnTo>
                    <a:pt x="7470" y="2081"/>
                  </a:lnTo>
                  <a:lnTo>
                    <a:pt x="7374" y="1914"/>
                  </a:lnTo>
                  <a:lnTo>
                    <a:pt x="7271" y="1752"/>
                  </a:lnTo>
                  <a:lnTo>
                    <a:pt x="7160" y="1597"/>
                  </a:lnTo>
                  <a:lnTo>
                    <a:pt x="7042" y="1447"/>
                  </a:lnTo>
                  <a:lnTo>
                    <a:pt x="6917" y="1302"/>
                  </a:lnTo>
                  <a:lnTo>
                    <a:pt x="6785" y="1164"/>
                  </a:lnTo>
                  <a:lnTo>
                    <a:pt x="6648" y="1033"/>
                  </a:lnTo>
                  <a:lnTo>
                    <a:pt x="6503" y="907"/>
                  </a:lnTo>
                  <a:lnTo>
                    <a:pt x="6353" y="790"/>
                  </a:lnTo>
                  <a:lnTo>
                    <a:pt x="6197" y="679"/>
                  </a:lnTo>
                  <a:lnTo>
                    <a:pt x="6035" y="576"/>
                  </a:lnTo>
                  <a:lnTo>
                    <a:pt x="5869" y="480"/>
                  </a:lnTo>
                  <a:lnTo>
                    <a:pt x="5698" y="392"/>
                  </a:lnTo>
                  <a:lnTo>
                    <a:pt x="5522" y="312"/>
                  </a:lnTo>
                  <a:lnTo>
                    <a:pt x="5342" y="241"/>
                  </a:lnTo>
                  <a:lnTo>
                    <a:pt x="5157" y="179"/>
                  </a:lnTo>
                  <a:lnTo>
                    <a:pt x="4968" y="126"/>
                  </a:lnTo>
                  <a:lnTo>
                    <a:pt x="4775" y="81"/>
                  </a:lnTo>
                  <a:lnTo>
                    <a:pt x="4579" y="46"/>
                  </a:lnTo>
                  <a:lnTo>
                    <a:pt x="4381" y="20"/>
                  </a:lnTo>
                  <a:lnTo>
                    <a:pt x="4179" y="5"/>
                  </a:lnTo>
                  <a:lnTo>
                    <a:pt x="3974" y="0"/>
                  </a:lnTo>
                  <a:lnTo>
                    <a:pt x="3770" y="5"/>
                  </a:lnTo>
                  <a:lnTo>
                    <a:pt x="3568" y="20"/>
                  </a:lnTo>
                  <a:lnTo>
                    <a:pt x="3369" y="46"/>
                  </a:lnTo>
                  <a:lnTo>
                    <a:pt x="3173" y="81"/>
                  </a:lnTo>
                  <a:lnTo>
                    <a:pt x="2981" y="126"/>
                  </a:lnTo>
                  <a:lnTo>
                    <a:pt x="2793" y="179"/>
                  </a:lnTo>
                  <a:lnTo>
                    <a:pt x="2608" y="241"/>
                  </a:lnTo>
                  <a:lnTo>
                    <a:pt x="2427" y="312"/>
                  </a:lnTo>
                  <a:lnTo>
                    <a:pt x="2251" y="392"/>
                  </a:lnTo>
                  <a:lnTo>
                    <a:pt x="2079" y="480"/>
                  </a:lnTo>
                  <a:lnTo>
                    <a:pt x="1913" y="576"/>
                  </a:lnTo>
                  <a:lnTo>
                    <a:pt x="1752" y="679"/>
                  </a:lnTo>
                  <a:lnTo>
                    <a:pt x="1596" y="790"/>
                  </a:lnTo>
                  <a:lnTo>
                    <a:pt x="1446" y="907"/>
                  </a:lnTo>
                  <a:lnTo>
                    <a:pt x="1302" y="1033"/>
                  </a:lnTo>
                  <a:lnTo>
                    <a:pt x="1164" y="1164"/>
                  </a:lnTo>
                  <a:lnTo>
                    <a:pt x="1031" y="1302"/>
                  </a:lnTo>
                  <a:lnTo>
                    <a:pt x="907" y="1447"/>
                  </a:lnTo>
                  <a:lnTo>
                    <a:pt x="789" y="1597"/>
                  </a:lnTo>
                  <a:lnTo>
                    <a:pt x="678" y="1752"/>
                  </a:lnTo>
                  <a:lnTo>
                    <a:pt x="574" y="1914"/>
                  </a:lnTo>
                  <a:lnTo>
                    <a:pt x="479" y="2081"/>
                  </a:lnTo>
                  <a:lnTo>
                    <a:pt x="392" y="2252"/>
                  </a:lnTo>
                  <a:lnTo>
                    <a:pt x="312" y="2428"/>
                  </a:lnTo>
                  <a:lnTo>
                    <a:pt x="241" y="2608"/>
                  </a:lnTo>
                  <a:lnTo>
                    <a:pt x="178" y="2793"/>
                  </a:lnTo>
                  <a:lnTo>
                    <a:pt x="124" y="2982"/>
                  </a:lnTo>
                  <a:lnTo>
                    <a:pt x="80" y="3174"/>
                  </a:lnTo>
                  <a:lnTo>
                    <a:pt x="45" y="3370"/>
                  </a:lnTo>
                  <a:lnTo>
                    <a:pt x="20" y="3569"/>
                  </a:lnTo>
                  <a:lnTo>
                    <a:pt x="5" y="3771"/>
                  </a:lnTo>
                  <a:lnTo>
                    <a:pt x="0" y="3975"/>
                  </a:lnTo>
                  <a:close/>
                </a:path>
              </a:pathLst>
            </a:custGeom>
            <a:solidFill>
              <a:srgbClr val="D7FFFF"/>
            </a:solidFill>
            <a:ln w="9525">
              <a:noFill/>
              <a:round/>
              <a:headEnd/>
              <a:tailEnd/>
            </a:ln>
          </p:spPr>
          <p:txBody>
            <a:bodyPr/>
            <a:lstStyle/>
            <a:p>
              <a:endParaRPr lang="en-US"/>
            </a:p>
          </p:txBody>
        </p:sp>
        <p:sp>
          <p:nvSpPr>
            <p:cNvPr id="144474" name="Freeform 90"/>
            <p:cNvSpPr>
              <a:spLocks/>
            </p:cNvSpPr>
            <p:nvPr/>
          </p:nvSpPr>
          <p:spPr bwMode="auto">
            <a:xfrm>
              <a:off x="4103" y="1013"/>
              <a:ext cx="751" cy="751"/>
            </a:xfrm>
            <a:custGeom>
              <a:avLst/>
              <a:gdLst/>
              <a:ahLst/>
              <a:cxnLst>
                <a:cxn ang="0">
                  <a:pos x="19" y="4143"/>
                </a:cxn>
                <a:cxn ang="0">
                  <a:pos x="117" y="4699"/>
                </a:cxn>
                <a:cxn ang="0">
                  <a:pos x="295" y="5222"/>
                </a:cxn>
                <a:cxn ang="0">
                  <a:pos x="544" y="5709"/>
                </a:cxn>
                <a:cxn ang="0">
                  <a:pos x="858" y="6151"/>
                </a:cxn>
                <a:cxn ang="0">
                  <a:pos x="1231" y="6542"/>
                </a:cxn>
                <a:cxn ang="0">
                  <a:pos x="1657" y="6876"/>
                </a:cxn>
                <a:cxn ang="0">
                  <a:pos x="2129" y="7148"/>
                </a:cxn>
                <a:cxn ang="0">
                  <a:pos x="2641" y="7350"/>
                </a:cxn>
                <a:cxn ang="0">
                  <a:pos x="3186" y="7475"/>
                </a:cxn>
                <a:cxn ang="0">
                  <a:pos x="3758" y="7518"/>
                </a:cxn>
                <a:cxn ang="0">
                  <a:pos x="4331" y="7475"/>
                </a:cxn>
                <a:cxn ang="0">
                  <a:pos x="4877" y="7350"/>
                </a:cxn>
                <a:cxn ang="0">
                  <a:pos x="5388" y="7148"/>
                </a:cxn>
                <a:cxn ang="0">
                  <a:pos x="5860" y="6876"/>
                </a:cxn>
                <a:cxn ang="0">
                  <a:pos x="6286" y="6542"/>
                </a:cxn>
                <a:cxn ang="0">
                  <a:pos x="6659" y="6151"/>
                </a:cxn>
                <a:cxn ang="0">
                  <a:pos x="6973" y="5709"/>
                </a:cxn>
                <a:cxn ang="0">
                  <a:pos x="7222" y="5222"/>
                </a:cxn>
                <a:cxn ang="0">
                  <a:pos x="7399" y="4699"/>
                </a:cxn>
                <a:cxn ang="0">
                  <a:pos x="7498" y="4143"/>
                </a:cxn>
                <a:cxn ang="0">
                  <a:pos x="7512" y="3566"/>
                </a:cxn>
                <a:cxn ang="0">
                  <a:pos x="7441" y="3002"/>
                </a:cxn>
                <a:cxn ang="0">
                  <a:pos x="7289" y="2467"/>
                </a:cxn>
                <a:cxn ang="0">
                  <a:pos x="7063" y="1968"/>
                </a:cxn>
                <a:cxn ang="0">
                  <a:pos x="6770" y="1511"/>
                </a:cxn>
                <a:cxn ang="0">
                  <a:pos x="6416" y="1101"/>
                </a:cxn>
                <a:cxn ang="0">
                  <a:pos x="6007" y="747"/>
                </a:cxn>
                <a:cxn ang="0">
                  <a:pos x="5550" y="454"/>
                </a:cxn>
                <a:cxn ang="0">
                  <a:pos x="5051" y="229"/>
                </a:cxn>
                <a:cxn ang="0">
                  <a:pos x="4516" y="77"/>
                </a:cxn>
                <a:cxn ang="0">
                  <a:pos x="3952" y="5"/>
                </a:cxn>
                <a:cxn ang="0">
                  <a:pos x="3375" y="20"/>
                </a:cxn>
                <a:cxn ang="0">
                  <a:pos x="2819" y="119"/>
                </a:cxn>
                <a:cxn ang="0">
                  <a:pos x="2295" y="296"/>
                </a:cxn>
                <a:cxn ang="0">
                  <a:pos x="1809" y="545"/>
                </a:cxn>
                <a:cxn ang="0">
                  <a:pos x="1367" y="859"/>
                </a:cxn>
                <a:cxn ang="0">
                  <a:pos x="976" y="1232"/>
                </a:cxn>
                <a:cxn ang="0">
                  <a:pos x="642" y="1658"/>
                </a:cxn>
                <a:cxn ang="0">
                  <a:pos x="370" y="2130"/>
                </a:cxn>
                <a:cxn ang="0">
                  <a:pos x="168" y="2641"/>
                </a:cxn>
                <a:cxn ang="0">
                  <a:pos x="43" y="3187"/>
                </a:cxn>
                <a:cxn ang="0">
                  <a:pos x="0" y="3759"/>
                </a:cxn>
              </a:cxnLst>
              <a:rect l="0" t="0" r="r" b="b"/>
              <a:pathLst>
                <a:path w="7517" h="7518">
                  <a:moveTo>
                    <a:pt x="0" y="3759"/>
                  </a:moveTo>
                  <a:lnTo>
                    <a:pt x="4" y="3953"/>
                  </a:lnTo>
                  <a:lnTo>
                    <a:pt x="19" y="4143"/>
                  </a:lnTo>
                  <a:lnTo>
                    <a:pt x="43" y="4332"/>
                  </a:lnTo>
                  <a:lnTo>
                    <a:pt x="76" y="4517"/>
                  </a:lnTo>
                  <a:lnTo>
                    <a:pt x="117" y="4699"/>
                  </a:lnTo>
                  <a:lnTo>
                    <a:pt x="168" y="4877"/>
                  </a:lnTo>
                  <a:lnTo>
                    <a:pt x="228" y="5052"/>
                  </a:lnTo>
                  <a:lnTo>
                    <a:pt x="295" y="5222"/>
                  </a:lnTo>
                  <a:lnTo>
                    <a:pt x="370" y="5389"/>
                  </a:lnTo>
                  <a:lnTo>
                    <a:pt x="453" y="5551"/>
                  </a:lnTo>
                  <a:lnTo>
                    <a:pt x="544" y="5709"/>
                  </a:lnTo>
                  <a:lnTo>
                    <a:pt x="642" y="5861"/>
                  </a:lnTo>
                  <a:lnTo>
                    <a:pt x="746" y="6009"/>
                  </a:lnTo>
                  <a:lnTo>
                    <a:pt x="858" y="6151"/>
                  </a:lnTo>
                  <a:lnTo>
                    <a:pt x="976" y="6286"/>
                  </a:lnTo>
                  <a:lnTo>
                    <a:pt x="1101" y="6417"/>
                  </a:lnTo>
                  <a:lnTo>
                    <a:pt x="1231" y="6542"/>
                  </a:lnTo>
                  <a:lnTo>
                    <a:pt x="1367" y="6660"/>
                  </a:lnTo>
                  <a:lnTo>
                    <a:pt x="1509" y="6772"/>
                  </a:lnTo>
                  <a:lnTo>
                    <a:pt x="1657" y="6876"/>
                  </a:lnTo>
                  <a:lnTo>
                    <a:pt x="1809" y="6974"/>
                  </a:lnTo>
                  <a:lnTo>
                    <a:pt x="1966" y="7065"/>
                  </a:lnTo>
                  <a:lnTo>
                    <a:pt x="2129" y="7148"/>
                  </a:lnTo>
                  <a:lnTo>
                    <a:pt x="2295" y="7223"/>
                  </a:lnTo>
                  <a:lnTo>
                    <a:pt x="2466" y="7291"/>
                  </a:lnTo>
                  <a:lnTo>
                    <a:pt x="2641" y="7350"/>
                  </a:lnTo>
                  <a:lnTo>
                    <a:pt x="2819" y="7400"/>
                  </a:lnTo>
                  <a:lnTo>
                    <a:pt x="3001" y="7442"/>
                  </a:lnTo>
                  <a:lnTo>
                    <a:pt x="3186" y="7475"/>
                  </a:lnTo>
                  <a:lnTo>
                    <a:pt x="3375" y="7499"/>
                  </a:lnTo>
                  <a:lnTo>
                    <a:pt x="3565" y="7513"/>
                  </a:lnTo>
                  <a:lnTo>
                    <a:pt x="3758" y="7518"/>
                  </a:lnTo>
                  <a:lnTo>
                    <a:pt x="3952" y="7513"/>
                  </a:lnTo>
                  <a:lnTo>
                    <a:pt x="4143" y="7499"/>
                  </a:lnTo>
                  <a:lnTo>
                    <a:pt x="4331" y="7475"/>
                  </a:lnTo>
                  <a:lnTo>
                    <a:pt x="4516" y="7442"/>
                  </a:lnTo>
                  <a:lnTo>
                    <a:pt x="4698" y="7400"/>
                  </a:lnTo>
                  <a:lnTo>
                    <a:pt x="4877" y="7350"/>
                  </a:lnTo>
                  <a:lnTo>
                    <a:pt x="5051" y="7291"/>
                  </a:lnTo>
                  <a:lnTo>
                    <a:pt x="5221" y="7223"/>
                  </a:lnTo>
                  <a:lnTo>
                    <a:pt x="5388" y="7148"/>
                  </a:lnTo>
                  <a:lnTo>
                    <a:pt x="5550" y="7065"/>
                  </a:lnTo>
                  <a:lnTo>
                    <a:pt x="5707" y="6974"/>
                  </a:lnTo>
                  <a:lnTo>
                    <a:pt x="5860" y="6876"/>
                  </a:lnTo>
                  <a:lnTo>
                    <a:pt x="6007" y="6772"/>
                  </a:lnTo>
                  <a:lnTo>
                    <a:pt x="6149" y="6660"/>
                  </a:lnTo>
                  <a:lnTo>
                    <a:pt x="6286" y="6542"/>
                  </a:lnTo>
                  <a:lnTo>
                    <a:pt x="6416" y="6417"/>
                  </a:lnTo>
                  <a:lnTo>
                    <a:pt x="6541" y="6286"/>
                  </a:lnTo>
                  <a:lnTo>
                    <a:pt x="6659" y="6151"/>
                  </a:lnTo>
                  <a:lnTo>
                    <a:pt x="6770" y="6009"/>
                  </a:lnTo>
                  <a:lnTo>
                    <a:pt x="6876" y="5861"/>
                  </a:lnTo>
                  <a:lnTo>
                    <a:pt x="6973" y="5709"/>
                  </a:lnTo>
                  <a:lnTo>
                    <a:pt x="7063" y="5551"/>
                  </a:lnTo>
                  <a:lnTo>
                    <a:pt x="7147" y="5389"/>
                  </a:lnTo>
                  <a:lnTo>
                    <a:pt x="7222" y="5222"/>
                  </a:lnTo>
                  <a:lnTo>
                    <a:pt x="7289" y="5052"/>
                  </a:lnTo>
                  <a:lnTo>
                    <a:pt x="7348" y="4877"/>
                  </a:lnTo>
                  <a:lnTo>
                    <a:pt x="7399" y="4699"/>
                  </a:lnTo>
                  <a:lnTo>
                    <a:pt x="7441" y="4517"/>
                  </a:lnTo>
                  <a:lnTo>
                    <a:pt x="7474" y="4332"/>
                  </a:lnTo>
                  <a:lnTo>
                    <a:pt x="7498" y="4143"/>
                  </a:lnTo>
                  <a:lnTo>
                    <a:pt x="7512" y="3953"/>
                  </a:lnTo>
                  <a:lnTo>
                    <a:pt x="7517" y="3759"/>
                  </a:lnTo>
                  <a:lnTo>
                    <a:pt x="7512" y="3566"/>
                  </a:lnTo>
                  <a:lnTo>
                    <a:pt x="7498" y="3375"/>
                  </a:lnTo>
                  <a:lnTo>
                    <a:pt x="7474" y="3187"/>
                  </a:lnTo>
                  <a:lnTo>
                    <a:pt x="7441" y="3002"/>
                  </a:lnTo>
                  <a:lnTo>
                    <a:pt x="7399" y="2820"/>
                  </a:lnTo>
                  <a:lnTo>
                    <a:pt x="7348" y="2641"/>
                  </a:lnTo>
                  <a:lnTo>
                    <a:pt x="7289" y="2467"/>
                  </a:lnTo>
                  <a:lnTo>
                    <a:pt x="7222" y="2296"/>
                  </a:lnTo>
                  <a:lnTo>
                    <a:pt x="7147" y="2130"/>
                  </a:lnTo>
                  <a:lnTo>
                    <a:pt x="7063" y="1968"/>
                  </a:lnTo>
                  <a:lnTo>
                    <a:pt x="6973" y="1811"/>
                  </a:lnTo>
                  <a:lnTo>
                    <a:pt x="6876" y="1658"/>
                  </a:lnTo>
                  <a:lnTo>
                    <a:pt x="6770" y="1511"/>
                  </a:lnTo>
                  <a:lnTo>
                    <a:pt x="6659" y="1369"/>
                  </a:lnTo>
                  <a:lnTo>
                    <a:pt x="6541" y="1232"/>
                  </a:lnTo>
                  <a:lnTo>
                    <a:pt x="6416" y="1101"/>
                  </a:lnTo>
                  <a:lnTo>
                    <a:pt x="6286" y="977"/>
                  </a:lnTo>
                  <a:lnTo>
                    <a:pt x="6149" y="859"/>
                  </a:lnTo>
                  <a:lnTo>
                    <a:pt x="6007" y="747"/>
                  </a:lnTo>
                  <a:lnTo>
                    <a:pt x="5860" y="642"/>
                  </a:lnTo>
                  <a:lnTo>
                    <a:pt x="5707" y="545"/>
                  </a:lnTo>
                  <a:lnTo>
                    <a:pt x="5550" y="454"/>
                  </a:lnTo>
                  <a:lnTo>
                    <a:pt x="5388" y="372"/>
                  </a:lnTo>
                  <a:lnTo>
                    <a:pt x="5221" y="296"/>
                  </a:lnTo>
                  <a:lnTo>
                    <a:pt x="5051" y="229"/>
                  </a:lnTo>
                  <a:lnTo>
                    <a:pt x="4877" y="170"/>
                  </a:lnTo>
                  <a:lnTo>
                    <a:pt x="4698" y="119"/>
                  </a:lnTo>
                  <a:lnTo>
                    <a:pt x="4516" y="77"/>
                  </a:lnTo>
                  <a:lnTo>
                    <a:pt x="4331" y="44"/>
                  </a:lnTo>
                  <a:lnTo>
                    <a:pt x="4143" y="20"/>
                  </a:lnTo>
                  <a:lnTo>
                    <a:pt x="3952" y="5"/>
                  </a:lnTo>
                  <a:lnTo>
                    <a:pt x="3758" y="0"/>
                  </a:lnTo>
                  <a:lnTo>
                    <a:pt x="3565" y="5"/>
                  </a:lnTo>
                  <a:lnTo>
                    <a:pt x="3375" y="20"/>
                  </a:lnTo>
                  <a:lnTo>
                    <a:pt x="3186" y="44"/>
                  </a:lnTo>
                  <a:lnTo>
                    <a:pt x="3001" y="77"/>
                  </a:lnTo>
                  <a:lnTo>
                    <a:pt x="2819" y="119"/>
                  </a:lnTo>
                  <a:lnTo>
                    <a:pt x="2641" y="170"/>
                  </a:lnTo>
                  <a:lnTo>
                    <a:pt x="2466" y="229"/>
                  </a:lnTo>
                  <a:lnTo>
                    <a:pt x="2295" y="296"/>
                  </a:lnTo>
                  <a:lnTo>
                    <a:pt x="2129" y="372"/>
                  </a:lnTo>
                  <a:lnTo>
                    <a:pt x="1966" y="454"/>
                  </a:lnTo>
                  <a:lnTo>
                    <a:pt x="1809" y="545"/>
                  </a:lnTo>
                  <a:lnTo>
                    <a:pt x="1657" y="642"/>
                  </a:lnTo>
                  <a:lnTo>
                    <a:pt x="1509" y="747"/>
                  </a:lnTo>
                  <a:lnTo>
                    <a:pt x="1367" y="859"/>
                  </a:lnTo>
                  <a:lnTo>
                    <a:pt x="1231" y="977"/>
                  </a:lnTo>
                  <a:lnTo>
                    <a:pt x="1101" y="1101"/>
                  </a:lnTo>
                  <a:lnTo>
                    <a:pt x="976" y="1232"/>
                  </a:lnTo>
                  <a:lnTo>
                    <a:pt x="858" y="1369"/>
                  </a:lnTo>
                  <a:lnTo>
                    <a:pt x="746" y="1511"/>
                  </a:lnTo>
                  <a:lnTo>
                    <a:pt x="642" y="1658"/>
                  </a:lnTo>
                  <a:lnTo>
                    <a:pt x="544" y="1811"/>
                  </a:lnTo>
                  <a:lnTo>
                    <a:pt x="453" y="1968"/>
                  </a:lnTo>
                  <a:lnTo>
                    <a:pt x="370" y="2130"/>
                  </a:lnTo>
                  <a:lnTo>
                    <a:pt x="295" y="2296"/>
                  </a:lnTo>
                  <a:lnTo>
                    <a:pt x="228" y="2467"/>
                  </a:lnTo>
                  <a:lnTo>
                    <a:pt x="168" y="2641"/>
                  </a:lnTo>
                  <a:lnTo>
                    <a:pt x="117" y="2820"/>
                  </a:lnTo>
                  <a:lnTo>
                    <a:pt x="76" y="3002"/>
                  </a:lnTo>
                  <a:lnTo>
                    <a:pt x="43" y="3187"/>
                  </a:lnTo>
                  <a:lnTo>
                    <a:pt x="19" y="3375"/>
                  </a:lnTo>
                  <a:lnTo>
                    <a:pt x="4" y="3566"/>
                  </a:lnTo>
                  <a:lnTo>
                    <a:pt x="0" y="3759"/>
                  </a:lnTo>
                  <a:close/>
                </a:path>
              </a:pathLst>
            </a:custGeom>
            <a:solidFill>
              <a:srgbClr val="DDFFFF"/>
            </a:solidFill>
            <a:ln w="9525">
              <a:noFill/>
              <a:round/>
              <a:headEnd/>
              <a:tailEnd/>
            </a:ln>
          </p:spPr>
          <p:txBody>
            <a:bodyPr/>
            <a:lstStyle/>
            <a:p>
              <a:endParaRPr lang="en-US"/>
            </a:p>
          </p:txBody>
        </p:sp>
        <p:sp>
          <p:nvSpPr>
            <p:cNvPr id="144475" name="Freeform 91"/>
            <p:cNvSpPr>
              <a:spLocks/>
            </p:cNvSpPr>
            <p:nvPr/>
          </p:nvSpPr>
          <p:spPr bwMode="auto">
            <a:xfrm>
              <a:off x="4124" y="1034"/>
              <a:ext cx="709" cy="709"/>
            </a:xfrm>
            <a:custGeom>
              <a:avLst/>
              <a:gdLst/>
              <a:ahLst/>
              <a:cxnLst>
                <a:cxn ang="0">
                  <a:pos x="19" y="3903"/>
                </a:cxn>
                <a:cxn ang="0">
                  <a:pos x="112" y="4427"/>
                </a:cxn>
                <a:cxn ang="0">
                  <a:pos x="279" y="4920"/>
                </a:cxn>
                <a:cxn ang="0">
                  <a:pos x="513" y="5379"/>
                </a:cxn>
                <a:cxn ang="0">
                  <a:pos x="810" y="5795"/>
                </a:cxn>
                <a:cxn ang="0">
                  <a:pos x="1161" y="6163"/>
                </a:cxn>
                <a:cxn ang="0">
                  <a:pos x="1562" y="6479"/>
                </a:cxn>
                <a:cxn ang="0">
                  <a:pos x="2007" y="6735"/>
                </a:cxn>
                <a:cxn ang="0">
                  <a:pos x="2489" y="6925"/>
                </a:cxn>
                <a:cxn ang="0">
                  <a:pos x="3003" y="7043"/>
                </a:cxn>
                <a:cxn ang="0">
                  <a:pos x="3542" y="7084"/>
                </a:cxn>
                <a:cxn ang="0">
                  <a:pos x="4082" y="7043"/>
                </a:cxn>
                <a:cxn ang="0">
                  <a:pos x="4595" y="6925"/>
                </a:cxn>
                <a:cxn ang="0">
                  <a:pos x="5078" y="6735"/>
                </a:cxn>
                <a:cxn ang="0">
                  <a:pos x="5523" y="6479"/>
                </a:cxn>
                <a:cxn ang="0">
                  <a:pos x="5924" y="6163"/>
                </a:cxn>
                <a:cxn ang="0">
                  <a:pos x="6276" y="5795"/>
                </a:cxn>
                <a:cxn ang="0">
                  <a:pos x="6572" y="5379"/>
                </a:cxn>
                <a:cxn ang="0">
                  <a:pos x="6806" y="4920"/>
                </a:cxn>
                <a:cxn ang="0">
                  <a:pos x="6973" y="4427"/>
                </a:cxn>
                <a:cxn ang="0">
                  <a:pos x="7067" y="3903"/>
                </a:cxn>
                <a:cxn ang="0">
                  <a:pos x="7080" y="3359"/>
                </a:cxn>
                <a:cxn ang="0">
                  <a:pos x="7013" y="2827"/>
                </a:cxn>
                <a:cxn ang="0">
                  <a:pos x="6870" y="2323"/>
                </a:cxn>
                <a:cxn ang="0">
                  <a:pos x="6657" y="1853"/>
                </a:cxn>
                <a:cxn ang="0">
                  <a:pos x="6381" y="1422"/>
                </a:cxn>
                <a:cxn ang="0">
                  <a:pos x="6047" y="1037"/>
                </a:cxn>
                <a:cxn ang="0">
                  <a:pos x="5662" y="703"/>
                </a:cxn>
                <a:cxn ang="0">
                  <a:pos x="5231" y="427"/>
                </a:cxn>
                <a:cxn ang="0">
                  <a:pos x="4761" y="214"/>
                </a:cxn>
                <a:cxn ang="0">
                  <a:pos x="4256" y="71"/>
                </a:cxn>
                <a:cxn ang="0">
                  <a:pos x="3725" y="4"/>
                </a:cxn>
                <a:cxn ang="0">
                  <a:pos x="3180" y="17"/>
                </a:cxn>
                <a:cxn ang="0">
                  <a:pos x="2658" y="111"/>
                </a:cxn>
                <a:cxn ang="0">
                  <a:pos x="2164" y="277"/>
                </a:cxn>
                <a:cxn ang="0">
                  <a:pos x="1705" y="512"/>
                </a:cxn>
                <a:cxn ang="0">
                  <a:pos x="1289" y="808"/>
                </a:cxn>
                <a:cxn ang="0">
                  <a:pos x="921" y="1160"/>
                </a:cxn>
                <a:cxn ang="0">
                  <a:pos x="606" y="1561"/>
                </a:cxn>
                <a:cxn ang="0">
                  <a:pos x="349" y="2006"/>
                </a:cxn>
                <a:cxn ang="0">
                  <a:pos x="160" y="2488"/>
                </a:cxn>
                <a:cxn ang="0">
                  <a:pos x="41" y="3002"/>
                </a:cxn>
                <a:cxn ang="0">
                  <a:pos x="0" y="3541"/>
                </a:cxn>
              </a:cxnLst>
              <a:rect l="0" t="0" r="r" b="b"/>
              <a:pathLst>
                <a:path w="7085" h="7084">
                  <a:moveTo>
                    <a:pt x="0" y="3541"/>
                  </a:moveTo>
                  <a:lnTo>
                    <a:pt x="4" y="3723"/>
                  </a:lnTo>
                  <a:lnTo>
                    <a:pt x="19" y="3903"/>
                  </a:lnTo>
                  <a:lnTo>
                    <a:pt x="41" y="4081"/>
                  </a:lnTo>
                  <a:lnTo>
                    <a:pt x="72" y="4255"/>
                  </a:lnTo>
                  <a:lnTo>
                    <a:pt x="112" y="4427"/>
                  </a:lnTo>
                  <a:lnTo>
                    <a:pt x="160" y="4595"/>
                  </a:lnTo>
                  <a:lnTo>
                    <a:pt x="216" y="4759"/>
                  </a:lnTo>
                  <a:lnTo>
                    <a:pt x="279" y="4920"/>
                  </a:lnTo>
                  <a:lnTo>
                    <a:pt x="349" y="5078"/>
                  </a:lnTo>
                  <a:lnTo>
                    <a:pt x="428" y="5230"/>
                  </a:lnTo>
                  <a:lnTo>
                    <a:pt x="513" y="5379"/>
                  </a:lnTo>
                  <a:lnTo>
                    <a:pt x="606" y="5522"/>
                  </a:lnTo>
                  <a:lnTo>
                    <a:pt x="703" y="5661"/>
                  </a:lnTo>
                  <a:lnTo>
                    <a:pt x="810" y="5795"/>
                  </a:lnTo>
                  <a:lnTo>
                    <a:pt x="921" y="5924"/>
                  </a:lnTo>
                  <a:lnTo>
                    <a:pt x="1038" y="6046"/>
                  </a:lnTo>
                  <a:lnTo>
                    <a:pt x="1161" y="6163"/>
                  </a:lnTo>
                  <a:lnTo>
                    <a:pt x="1289" y="6275"/>
                  </a:lnTo>
                  <a:lnTo>
                    <a:pt x="1423" y="6380"/>
                  </a:lnTo>
                  <a:lnTo>
                    <a:pt x="1562" y="6479"/>
                  </a:lnTo>
                  <a:lnTo>
                    <a:pt x="1705" y="6571"/>
                  </a:lnTo>
                  <a:lnTo>
                    <a:pt x="1854" y="6656"/>
                  </a:lnTo>
                  <a:lnTo>
                    <a:pt x="2007" y="6735"/>
                  </a:lnTo>
                  <a:lnTo>
                    <a:pt x="2164" y="6805"/>
                  </a:lnTo>
                  <a:lnTo>
                    <a:pt x="2325" y="6869"/>
                  </a:lnTo>
                  <a:lnTo>
                    <a:pt x="2489" y="6925"/>
                  </a:lnTo>
                  <a:lnTo>
                    <a:pt x="2658" y="6973"/>
                  </a:lnTo>
                  <a:lnTo>
                    <a:pt x="2829" y="7011"/>
                  </a:lnTo>
                  <a:lnTo>
                    <a:pt x="3003" y="7043"/>
                  </a:lnTo>
                  <a:lnTo>
                    <a:pt x="3180" y="7065"/>
                  </a:lnTo>
                  <a:lnTo>
                    <a:pt x="3361" y="7079"/>
                  </a:lnTo>
                  <a:lnTo>
                    <a:pt x="3542" y="7084"/>
                  </a:lnTo>
                  <a:lnTo>
                    <a:pt x="3725" y="7079"/>
                  </a:lnTo>
                  <a:lnTo>
                    <a:pt x="3904" y="7065"/>
                  </a:lnTo>
                  <a:lnTo>
                    <a:pt x="4082" y="7043"/>
                  </a:lnTo>
                  <a:lnTo>
                    <a:pt x="4256" y="7011"/>
                  </a:lnTo>
                  <a:lnTo>
                    <a:pt x="4428" y="6973"/>
                  </a:lnTo>
                  <a:lnTo>
                    <a:pt x="4595" y="6925"/>
                  </a:lnTo>
                  <a:lnTo>
                    <a:pt x="4761" y="6869"/>
                  </a:lnTo>
                  <a:lnTo>
                    <a:pt x="4921" y="6805"/>
                  </a:lnTo>
                  <a:lnTo>
                    <a:pt x="5078" y="6735"/>
                  </a:lnTo>
                  <a:lnTo>
                    <a:pt x="5231" y="6656"/>
                  </a:lnTo>
                  <a:lnTo>
                    <a:pt x="5379" y="6571"/>
                  </a:lnTo>
                  <a:lnTo>
                    <a:pt x="5523" y="6479"/>
                  </a:lnTo>
                  <a:lnTo>
                    <a:pt x="5662" y="6380"/>
                  </a:lnTo>
                  <a:lnTo>
                    <a:pt x="5795" y="6275"/>
                  </a:lnTo>
                  <a:lnTo>
                    <a:pt x="5924" y="6163"/>
                  </a:lnTo>
                  <a:lnTo>
                    <a:pt x="6047" y="6046"/>
                  </a:lnTo>
                  <a:lnTo>
                    <a:pt x="6165" y="5924"/>
                  </a:lnTo>
                  <a:lnTo>
                    <a:pt x="6276" y="5795"/>
                  </a:lnTo>
                  <a:lnTo>
                    <a:pt x="6381" y="5661"/>
                  </a:lnTo>
                  <a:lnTo>
                    <a:pt x="6480" y="5522"/>
                  </a:lnTo>
                  <a:lnTo>
                    <a:pt x="6572" y="5379"/>
                  </a:lnTo>
                  <a:lnTo>
                    <a:pt x="6657" y="5230"/>
                  </a:lnTo>
                  <a:lnTo>
                    <a:pt x="6735" y="5078"/>
                  </a:lnTo>
                  <a:lnTo>
                    <a:pt x="6806" y="4920"/>
                  </a:lnTo>
                  <a:lnTo>
                    <a:pt x="6870" y="4759"/>
                  </a:lnTo>
                  <a:lnTo>
                    <a:pt x="6925" y="4595"/>
                  </a:lnTo>
                  <a:lnTo>
                    <a:pt x="6973" y="4427"/>
                  </a:lnTo>
                  <a:lnTo>
                    <a:pt x="7013" y="4255"/>
                  </a:lnTo>
                  <a:lnTo>
                    <a:pt x="7044" y="4081"/>
                  </a:lnTo>
                  <a:lnTo>
                    <a:pt x="7067" y="3903"/>
                  </a:lnTo>
                  <a:lnTo>
                    <a:pt x="7080" y="3723"/>
                  </a:lnTo>
                  <a:lnTo>
                    <a:pt x="7085" y="3541"/>
                  </a:lnTo>
                  <a:lnTo>
                    <a:pt x="7080" y="3359"/>
                  </a:lnTo>
                  <a:lnTo>
                    <a:pt x="7067" y="3180"/>
                  </a:lnTo>
                  <a:lnTo>
                    <a:pt x="7044" y="3002"/>
                  </a:lnTo>
                  <a:lnTo>
                    <a:pt x="7013" y="2827"/>
                  </a:lnTo>
                  <a:lnTo>
                    <a:pt x="6973" y="2656"/>
                  </a:lnTo>
                  <a:lnTo>
                    <a:pt x="6925" y="2488"/>
                  </a:lnTo>
                  <a:lnTo>
                    <a:pt x="6870" y="2323"/>
                  </a:lnTo>
                  <a:lnTo>
                    <a:pt x="6806" y="2162"/>
                  </a:lnTo>
                  <a:lnTo>
                    <a:pt x="6735" y="2006"/>
                  </a:lnTo>
                  <a:lnTo>
                    <a:pt x="6657" y="1853"/>
                  </a:lnTo>
                  <a:lnTo>
                    <a:pt x="6572" y="1705"/>
                  </a:lnTo>
                  <a:lnTo>
                    <a:pt x="6480" y="1561"/>
                  </a:lnTo>
                  <a:lnTo>
                    <a:pt x="6381" y="1422"/>
                  </a:lnTo>
                  <a:lnTo>
                    <a:pt x="6276" y="1289"/>
                  </a:lnTo>
                  <a:lnTo>
                    <a:pt x="6165" y="1160"/>
                  </a:lnTo>
                  <a:lnTo>
                    <a:pt x="6047" y="1037"/>
                  </a:lnTo>
                  <a:lnTo>
                    <a:pt x="5924" y="919"/>
                  </a:lnTo>
                  <a:lnTo>
                    <a:pt x="5795" y="808"/>
                  </a:lnTo>
                  <a:lnTo>
                    <a:pt x="5662" y="703"/>
                  </a:lnTo>
                  <a:lnTo>
                    <a:pt x="5523" y="604"/>
                  </a:lnTo>
                  <a:lnTo>
                    <a:pt x="5379" y="512"/>
                  </a:lnTo>
                  <a:lnTo>
                    <a:pt x="5231" y="427"/>
                  </a:lnTo>
                  <a:lnTo>
                    <a:pt x="5078" y="349"/>
                  </a:lnTo>
                  <a:lnTo>
                    <a:pt x="4921" y="277"/>
                  </a:lnTo>
                  <a:lnTo>
                    <a:pt x="4761" y="214"/>
                  </a:lnTo>
                  <a:lnTo>
                    <a:pt x="4595" y="159"/>
                  </a:lnTo>
                  <a:lnTo>
                    <a:pt x="4428" y="111"/>
                  </a:lnTo>
                  <a:lnTo>
                    <a:pt x="4256" y="71"/>
                  </a:lnTo>
                  <a:lnTo>
                    <a:pt x="4082" y="41"/>
                  </a:lnTo>
                  <a:lnTo>
                    <a:pt x="3904" y="17"/>
                  </a:lnTo>
                  <a:lnTo>
                    <a:pt x="3725" y="4"/>
                  </a:lnTo>
                  <a:lnTo>
                    <a:pt x="3542" y="0"/>
                  </a:lnTo>
                  <a:lnTo>
                    <a:pt x="3361" y="4"/>
                  </a:lnTo>
                  <a:lnTo>
                    <a:pt x="3180" y="17"/>
                  </a:lnTo>
                  <a:lnTo>
                    <a:pt x="3003" y="41"/>
                  </a:lnTo>
                  <a:lnTo>
                    <a:pt x="2829" y="71"/>
                  </a:lnTo>
                  <a:lnTo>
                    <a:pt x="2658" y="111"/>
                  </a:lnTo>
                  <a:lnTo>
                    <a:pt x="2489" y="159"/>
                  </a:lnTo>
                  <a:lnTo>
                    <a:pt x="2325" y="214"/>
                  </a:lnTo>
                  <a:lnTo>
                    <a:pt x="2164" y="277"/>
                  </a:lnTo>
                  <a:lnTo>
                    <a:pt x="2007" y="349"/>
                  </a:lnTo>
                  <a:lnTo>
                    <a:pt x="1854" y="427"/>
                  </a:lnTo>
                  <a:lnTo>
                    <a:pt x="1705" y="512"/>
                  </a:lnTo>
                  <a:lnTo>
                    <a:pt x="1562" y="604"/>
                  </a:lnTo>
                  <a:lnTo>
                    <a:pt x="1423" y="703"/>
                  </a:lnTo>
                  <a:lnTo>
                    <a:pt x="1289" y="808"/>
                  </a:lnTo>
                  <a:lnTo>
                    <a:pt x="1161" y="919"/>
                  </a:lnTo>
                  <a:lnTo>
                    <a:pt x="1038" y="1037"/>
                  </a:lnTo>
                  <a:lnTo>
                    <a:pt x="921" y="1160"/>
                  </a:lnTo>
                  <a:lnTo>
                    <a:pt x="810" y="1289"/>
                  </a:lnTo>
                  <a:lnTo>
                    <a:pt x="703" y="1422"/>
                  </a:lnTo>
                  <a:lnTo>
                    <a:pt x="606" y="1561"/>
                  </a:lnTo>
                  <a:lnTo>
                    <a:pt x="513" y="1705"/>
                  </a:lnTo>
                  <a:lnTo>
                    <a:pt x="428" y="1853"/>
                  </a:lnTo>
                  <a:lnTo>
                    <a:pt x="349" y="2006"/>
                  </a:lnTo>
                  <a:lnTo>
                    <a:pt x="279" y="2162"/>
                  </a:lnTo>
                  <a:lnTo>
                    <a:pt x="216" y="2323"/>
                  </a:lnTo>
                  <a:lnTo>
                    <a:pt x="160" y="2488"/>
                  </a:lnTo>
                  <a:lnTo>
                    <a:pt x="112" y="2656"/>
                  </a:lnTo>
                  <a:lnTo>
                    <a:pt x="72" y="2827"/>
                  </a:lnTo>
                  <a:lnTo>
                    <a:pt x="41" y="3002"/>
                  </a:lnTo>
                  <a:lnTo>
                    <a:pt x="19" y="3180"/>
                  </a:lnTo>
                  <a:lnTo>
                    <a:pt x="4" y="3359"/>
                  </a:lnTo>
                  <a:lnTo>
                    <a:pt x="0" y="3541"/>
                  </a:lnTo>
                  <a:close/>
                </a:path>
              </a:pathLst>
            </a:custGeom>
            <a:solidFill>
              <a:srgbClr val="E4FFFF"/>
            </a:solidFill>
            <a:ln w="9525">
              <a:noFill/>
              <a:round/>
              <a:headEnd/>
              <a:tailEnd/>
            </a:ln>
          </p:spPr>
          <p:txBody>
            <a:bodyPr/>
            <a:lstStyle/>
            <a:p>
              <a:endParaRPr lang="en-US"/>
            </a:p>
          </p:txBody>
        </p:sp>
        <p:sp>
          <p:nvSpPr>
            <p:cNvPr id="144476" name="Freeform 92"/>
            <p:cNvSpPr>
              <a:spLocks/>
            </p:cNvSpPr>
            <p:nvPr/>
          </p:nvSpPr>
          <p:spPr bwMode="auto">
            <a:xfrm>
              <a:off x="4146" y="1056"/>
              <a:ext cx="665" cy="665"/>
            </a:xfrm>
            <a:custGeom>
              <a:avLst/>
              <a:gdLst/>
              <a:ahLst/>
              <a:cxnLst>
                <a:cxn ang="0">
                  <a:pos x="17" y="3666"/>
                </a:cxn>
                <a:cxn ang="0">
                  <a:pos x="150" y="4315"/>
                </a:cxn>
                <a:cxn ang="0">
                  <a:pos x="402" y="4911"/>
                </a:cxn>
                <a:cxn ang="0">
                  <a:pos x="759" y="5441"/>
                </a:cxn>
                <a:cxn ang="0">
                  <a:pos x="1210" y="5891"/>
                </a:cxn>
                <a:cxn ang="0">
                  <a:pos x="1741" y="6249"/>
                </a:cxn>
                <a:cxn ang="0">
                  <a:pos x="2336" y="6502"/>
                </a:cxn>
                <a:cxn ang="0">
                  <a:pos x="2985" y="6634"/>
                </a:cxn>
                <a:cxn ang="0">
                  <a:pos x="3665" y="6634"/>
                </a:cxn>
                <a:cxn ang="0">
                  <a:pos x="4314" y="6502"/>
                </a:cxn>
                <a:cxn ang="0">
                  <a:pos x="4911" y="6249"/>
                </a:cxn>
                <a:cxn ang="0">
                  <a:pos x="5440" y="5891"/>
                </a:cxn>
                <a:cxn ang="0">
                  <a:pos x="5891" y="5441"/>
                </a:cxn>
                <a:cxn ang="0">
                  <a:pos x="6250" y="4911"/>
                </a:cxn>
                <a:cxn ang="0">
                  <a:pos x="6502" y="4315"/>
                </a:cxn>
                <a:cxn ang="0">
                  <a:pos x="6633" y="3666"/>
                </a:cxn>
                <a:cxn ang="0">
                  <a:pos x="6633" y="2985"/>
                </a:cxn>
                <a:cxn ang="0">
                  <a:pos x="6502" y="2336"/>
                </a:cxn>
                <a:cxn ang="0">
                  <a:pos x="6250" y="1740"/>
                </a:cxn>
                <a:cxn ang="0">
                  <a:pos x="5891" y="1210"/>
                </a:cxn>
                <a:cxn ang="0">
                  <a:pos x="5440" y="759"/>
                </a:cxn>
                <a:cxn ang="0">
                  <a:pos x="4911" y="401"/>
                </a:cxn>
                <a:cxn ang="0">
                  <a:pos x="4314" y="149"/>
                </a:cxn>
                <a:cxn ang="0">
                  <a:pos x="3665" y="16"/>
                </a:cxn>
                <a:cxn ang="0">
                  <a:pos x="2985" y="16"/>
                </a:cxn>
                <a:cxn ang="0">
                  <a:pos x="2336" y="149"/>
                </a:cxn>
                <a:cxn ang="0">
                  <a:pos x="1741" y="401"/>
                </a:cxn>
                <a:cxn ang="0">
                  <a:pos x="1210" y="759"/>
                </a:cxn>
                <a:cxn ang="0">
                  <a:pos x="759" y="1210"/>
                </a:cxn>
                <a:cxn ang="0">
                  <a:pos x="402" y="1740"/>
                </a:cxn>
                <a:cxn ang="0">
                  <a:pos x="150" y="2336"/>
                </a:cxn>
                <a:cxn ang="0">
                  <a:pos x="17" y="2985"/>
                </a:cxn>
              </a:cxnLst>
              <a:rect l="0" t="0" r="r" b="b"/>
              <a:pathLst>
                <a:path w="6651" h="6651">
                  <a:moveTo>
                    <a:pt x="0" y="3325"/>
                  </a:moveTo>
                  <a:lnTo>
                    <a:pt x="17" y="3666"/>
                  </a:lnTo>
                  <a:lnTo>
                    <a:pt x="68" y="3995"/>
                  </a:lnTo>
                  <a:lnTo>
                    <a:pt x="150" y="4315"/>
                  </a:lnTo>
                  <a:lnTo>
                    <a:pt x="261" y="4620"/>
                  </a:lnTo>
                  <a:lnTo>
                    <a:pt x="402" y="4911"/>
                  </a:lnTo>
                  <a:lnTo>
                    <a:pt x="568" y="5185"/>
                  </a:lnTo>
                  <a:lnTo>
                    <a:pt x="759" y="5441"/>
                  </a:lnTo>
                  <a:lnTo>
                    <a:pt x="974" y="5677"/>
                  </a:lnTo>
                  <a:lnTo>
                    <a:pt x="1210" y="5891"/>
                  </a:lnTo>
                  <a:lnTo>
                    <a:pt x="1466" y="6083"/>
                  </a:lnTo>
                  <a:lnTo>
                    <a:pt x="1741" y="6249"/>
                  </a:lnTo>
                  <a:lnTo>
                    <a:pt x="2031" y="6389"/>
                  </a:lnTo>
                  <a:lnTo>
                    <a:pt x="2336" y="6502"/>
                  </a:lnTo>
                  <a:lnTo>
                    <a:pt x="2655" y="6583"/>
                  </a:lnTo>
                  <a:lnTo>
                    <a:pt x="2985" y="6634"/>
                  </a:lnTo>
                  <a:lnTo>
                    <a:pt x="3325" y="6651"/>
                  </a:lnTo>
                  <a:lnTo>
                    <a:pt x="3665" y="6634"/>
                  </a:lnTo>
                  <a:lnTo>
                    <a:pt x="3996" y="6583"/>
                  </a:lnTo>
                  <a:lnTo>
                    <a:pt x="4314" y="6502"/>
                  </a:lnTo>
                  <a:lnTo>
                    <a:pt x="4620" y="6389"/>
                  </a:lnTo>
                  <a:lnTo>
                    <a:pt x="4911" y="6249"/>
                  </a:lnTo>
                  <a:lnTo>
                    <a:pt x="5184" y="6083"/>
                  </a:lnTo>
                  <a:lnTo>
                    <a:pt x="5440" y="5891"/>
                  </a:lnTo>
                  <a:lnTo>
                    <a:pt x="5677" y="5677"/>
                  </a:lnTo>
                  <a:lnTo>
                    <a:pt x="5891" y="5441"/>
                  </a:lnTo>
                  <a:lnTo>
                    <a:pt x="6083" y="5185"/>
                  </a:lnTo>
                  <a:lnTo>
                    <a:pt x="6250" y="4911"/>
                  </a:lnTo>
                  <a:lnTo>
                    <a:pt x="6389" y="4620"/>
                  </a:lnTo>
                  <a:lnTo>
                    <a:pt x="6502" y="4315"/>
                  </a:lnTo>
                  <a:lnTo>
                    <a:pt x="6583" y="3995"/>
                  </a:lnTo>
                  <a:lnTo>
                    <a:pt x="6633" y="3666"/>
                  </a:lnTo>
                  <a:lnTo>
                    <a:pt x="6651" y="3325"/>
                  </a:lnTo>
                  <a:lnTo>
                    <a:pt x="6633" y="2985"/>
                  </a:lnTo>
                  <a:lnTo>
                    <a:pt x="6583" y="2655"/>
                  </a:lnTo>
                  <a:lnTo>
                    <a:pt x="6502" y="2336"/>
                  </a:lnTo>
                  <a:lnTo>
                    <a:pt x="6389" y="2031"/>
                  </a:lnTo>
                  <a:lnTo>
                    <a:pt x="6250" y="1740"/>
                  </a:lnTo>
                  <a:lnTo>
                    <a:pt x="6083" y="1465"/>
                  </a:lnTo>
                  <a:lnTo>
                    <a:pt x="5891" y="1210"/>
                  </a:lnTo>
                  <a:lnTo>
                    <a:pt x="5677" y="974"/>
                  </a:lnTo>
                  <a:lnTo>
                    <a:pt x="5440" y="759"/>
                  </a:lnTo>
                  <a:lnTo>
                    <a:pt x="5184" y="567"/>
                  </a:lnTo>
                  <a:lnTo>
                    <a:pt x="4911" y="401"/>
                  </a:lnTo>
                  <a:lnTo>
                    <a:pt x="4620" y="261"/>
                  </a:lnTo>
                  <a:lnTo>
                    <a:pt x="4314" y="149"/>
                  </a:lnTo>
                  <a:lnTo>
                    <a:pt x="3996" y="67"/>
                  </a:lnTo>
                  <a:lnTo>
                    <a:pt x="3665" y="16"/>
                  </a:lnTo>
                  <a:lnTo>
                    <a:pt x="3325" y="0"/>
                  </a:lnTo>
                  <a:lnTo>
                    <a:pt x="2985" y="16"/>
                  </a:lnTo>
                  <a:lnTo>
                    <a:pt x="2655" y="67"/>
                  </a:lnTo>
                  <a:lnTo>
                    <a:pt x="2336" y="149"/>
                  </a:lnTo>
                  <a:lnTo>
                    <a:pt x="2031" y="261"/>
                  </a:lnTo>
                  <a:lnTo>
                    <a:pt x="1741" y="401"/>
                  </a:lnTo>
                  <a:lnTo>
                    <a:pt x="1466" y="567"/>
                  </a:lnTo>
                  <a:lnTo>
                    <a:pt x="1210" y="759"/>
                  </a:lnTo>
                  <a:lnTo>
                    <a:pt x="974" y="974"/>
                  </a:lnTo>
                  <a:lnTo>
                    <a:pt x="759" y="1210"/>
                  </a:lnTo>
                  <a:lnTo>
                    <a:pt x="568" y="1465"/>
                  </a:lnTo>
                  <a:lnTo>
                    <a:pt x="402" y="1740"/>
                  </a:lnTo>
                  <a:lnTo>
                    <a:pt x="261" y="2031"/>
                  </a:lnTo>
                  <a:lnTo>
                    <a:pt x="150" y="2336"/>
                  </a:lnTo>
                  <a:lnTo>
                    <a:pt x="68" y="2655"/>
                  </a:lnTo>
                  <a:lnTo>
                    <a:pt x="17" y="2985"/>
                  </a:lnTo>
                  <a:lnTo>
                    <a:pt x="0" y="3325"/>
                  </a:lnTo>
                  <a:close/>
                </a:path>
              </a:pathLst>
            </a:custGeom>
            <a:solidFill>
              <a:srgbClr val="EBFFFF"/>
            </a:solidFill>
            <a:ln w="9525">
              <a:noFill/>
              <a:round/>
              <a:headEnd/>
              <a:tailEnd/>
            </a:ln>
          </p:spPr>
          <p:txBody>
            <a:bodyPr/>
            <a:lstStyle/>
            <a:p>
              <a:endParaRPr lang="en-US"/>
            </a:p>
          </p:txBody>
        </p:sp>
        <p:sp>
          <p:nvSpPr>
            <p:cNvPr id="144477" name="Freeform 93"/>
            <p:cNvSpPr>
              <a:spLocks/>
            </p:cNvSpPr>
            <p:nvPr/>
          </p:nvSpPr>
          <p:spPr bwMode="auto">
            <a:xfrm>
              <a:off x="4168" y="1078"/>
              <a:ext cx="621" cy="621"/>
            </a:xfrm>
            <a:custGeom>
              <a:avLst/>
              <a:gdLst/>
              <a:ahLst/>
              <a:cxnLst>
                <a:cxn ang="0">
                  <a:pos x="15" y="3427"/>
                </a:cxn>
                <a:cxn ang="0">
                  <a:pos x="140" y="4034"/>
                </a:cxn>
                <a:cxn ang="0">
                  <a:pos x="375" y="4592"/>
                </a:cxn>
                <a:cxn ang="0">
                  <a:pos x="709" y="5087"/>
                </a:cxn>
                <a:cxn ang="0">
                  <a:pos x="1131" y="5509"/>
                </a:cxn>
                <a:cxn ang="0">
                  <a:pos x="1627" y="5844"/>
                </a:cxn>
                <a:cxn ang="0">
                  <a:pos x="2184" y="6079"/>
                </a:cxn>
                <a:cxn ang="0">
                  <a:pos x="2791" y="6203"/>
                </a:cxn>
                <a:cxn ang="0">
                  <a:pos x="3427" y="6203"/>
                </a:cxn>
                <a:cxn ang="0">
                  <a:pos x="4033" y="6079"/>
                </a:cxn>
                <a:cxn ang="0">
                  <a:pos x="4590" y="5844"/>
                </a:cxn>
                <a:cxn ang="0">
                  <a:pos x="5086" y="5509"/>
                </a:cxn>
                <a:cxn ang="0">
                  <a:pos x="5507" y="5087"/>
                </a:cxn>
                <a:cxn ang="0">
                  <a:pos x="5842" y="4592"/>
                </a:cxn>
                <a:cxn ang="0">
                  <a:pos x="6078" y="4034"/>
                </a:cxn>
                <a:cxn ang="0">
                  <a:pos x="6201" y="3427"/>
                </a:cxn>
                <a:cxn ang="0">
                  <a:pos x="6201" y="2791"/>
                </a:cxn>
                <a:cxn ang="0">
                  <a:pos x="6078" y="2185"/>
                </a:cxn>
                <a:cxn ang="0">
                  <a:pos x="5842" y="1628"/>
                </a:cxn>
                <a:cxn ang="0">
                  <a:pos x="5507" y="1132"/>
                </a:cxn>
                <a:cxn ang="0">
                  <a:pos x="5086" y="711"/>
                </a:cxn>
                <a:cxn ang="0">
                  <a:pos x="4590" y="376"/>
                </a:cxn>
                <a:cxn ang="0">
                  <a:pos x="4033" y="140"/>
                </a:cxn>
                <a:cxn ang="0">
                  <a:pos x="3427" y="17"/>
                </a:cxn>
                <a:cxn ang="0">
                  <a:pos x="2791" y="17"/>
                </a:cxn>
                <a:cxn ang="0">
                  <a:pos x="2184" y="140"/>
                </a:cxn>
                <a:cxn ang="0">
                  <a:pos x="1627" y="376"/>
                </a:cxn>
                <a:cxn ang="0">
                  <a:pos x="1131" y="711"/>
                </a:cxn>
                <a:cxn ang="0">
                  <a:pos x="709" y="1132"/>
                </a:cxn>
                <a:cxn ang="0">
                  <a:pos x="375" y="1628"/>
                </a:cxn>
                <a:cxn ang="0">
                  <a:pos x="140" y="2185"/>
                </a:cxn>
                <a:cxn ang="0">
                  <a:pos x="15" y="2791"/>
                </a:cxn>
              </a:cxnLst>
              <a:rect l="0" t="0" r="r" b="b"/>
              <a:pathLst>
                <a:path w="6217" h="6218">
                  <a:moveTo>
                    <a:pt x="0" y="3109"/>
                  </a:moveTo>
                  <a:lnTo>
                    <a:pt x="15" y="3427"/>
                  </a:lnTo>
                  <a:lnTo>
                    <a:pt x="63" y="3736"/>
                  </a:lnTo>
                  <a:lnTo>
                    <a:pt x="140" y="4034"/>
                  </a:lnTo>
                  <a:lnTo>
                    <a:pt x="244" y="4320"/>
                  </a:lnTo>
                  <a:lnTo>
                    <a:pt x="375" y="4592"/>
                  </a:lnTo>
                  <a:lnTo>
                    <a:pt x="531" y="4848"/>
                  </a:lnTo>
                  <a:lnTo>
                    <a:pt x="709" y="5087"/>
                  </a:lnTo>
                  <a:lnTo>
                    <a:pt x="910" y="5308"/>
                  </a:lnTo>
                  <a:lnTo>
                    <a:pt x="1131" y="5509"/>
                  </a:lnTo>
                  <a:lnTo>
                    <a:pt x="1370" y="5688"/>
                  </a:lnTo>
                  <a:lnTo>
                    <a:pt x="1627" y="5844"/>
                  </a:lnTo>
                  <a:lnTo>
                    <a:pt x="1898" y="5974"/>
                  </a:lnTo>
                  <a:lnTo>
                    <a:pt x="2184" y="6079"/>
                  </a:lnTo>
                  <a:lnTo>
                    <a:pt x="2482" y="6156"/>
                  </a:lnTo>
                  <a:lnTo>
                    <a:pt x="2791" y="6203"/>
                  </a:lnTo>
                  <a:lnTo>
                    <a:pt x="3108" y="6218"/>
                  </a:lnTo>
                  <a:lnTo>
                    <a:pt x="3427" y="6203"/>
                  </a:lnTo>
                  <a:lnTo>
                    <a:pt x="3735" y="6156"/>
                  </a:lnTo>
                  <a:lnTo>
                    <a:pt x="4033" y="6079"/>
                  </a:lnTo>
                  <a:lnTo>
                    <a:pt x="4318" y="5974"/>
                  </a:lnTo>
                  <a:lnTo>
                    <a:pt x="4590" y="5844"/>
                  </a:lnTo>
                  <a:lnTo>
                    <a:pt x="4847" y="5688"/>
                  </a:lnTo>
                  <a:lnTo>
                    <a:pt x="5086" y="5509"/>
                  </a:lnTo>
                  <a:lnTo>
                    <a:pt x="5307" y="5308"/>
                  </a:lnTo>
                  <a:lnTo>
                    <a:pt x="5507" y="5087"/>
                  </a:lnTo>
                  <a:lnTo>
                    <a:pt x="5687" y="4848"/>
                  </a:lnTo>
                  <a:lnTo>
                    <a:pt x="5842" y="4592"/>
                  </a:lnTo>
                  <a:lnTo>
                    <a:pt x="5972" y="4320"/>
                  </a:lnTo>
                  <a:lnTo>
                    <a:pt x="6078" y="4034"/>
                  </a:lnTo>
                  <a:lnTo>
                    <a:pt x="6154" y="3736"/>
                  </a:lnTo>
                  <a:lnTo>
                    <a:pt x="6201" y="3427"/>
                  </a:lnTo>
                  <a:lnTo>
                    <a:pt x="6217" y="3109"/>
                  </a:lnTo>
                  <a:lnTo>
                    <a:pt x="6201" y="2791"/>
                  </a:lnTo>
                  <a:lnTo>
                    <a:pt x="6154" y="2483"/>
                  </a:lnTo>
                  <a:lnTo>
                    <a:pt x="6078" y="2185"/>
                  </a:lnTo>
                  <a:lnTo>
                    <a:pt x="5972" y="1900"/>
                  </a:lnTo>
                  <a:lnTo>
                    <a:pt x="5842" y="1628"/>
                  </a:lnTo>
                  <a:lnTo>
                    <a:pt x="5687" y="1371"/>
                  </a:lnTo>
                  <a:lnTo>
                    <a:pt x="5507" y="1132"/>
                  </a:lnTo>
                  <a:lnTo>
                    <a:pt x="5307" y="911"/>
                  </a:lnTo>
                  <a:lnTo>
                    <a:pt x="5086" y="711"/>
                  </a:lnTo>
                  <a:lnTo>
                    <a:pt x="4847" y="531"/>
                  </a:lnTo>
                  <a:lnTo>
                    <a:pt x="4590" y="376"/>
                  </a:lnTo>
                  <a:lnTo>
                    <a:pt x="4318" y="244"/>
                  </a:lnTo>
                  <a:lnTo>
                    <a:pt x="4033" y="140"/>
                  </a:lnTo>
                  <a:lnTo>
                    <a:pt x="3735" y="64"/>
                  </a:lnTo>
                  <a:lnTo>
                    <a:pt x="3427" y="17"/>
                  </a:lnTo>
                  <a:lnTo>
                    <a:pt x="3108" y="0"/>
                  </a:lnTo>
                  <a:lnTo>
                    <a:pt x="2791" y="17"/>
                  </a:lnTo>
                  <a:lnTo>
                    <a:pt x="2482" y="64"/>
                  </a:lnTo>
                  <a:lnTo>
                    <a:pt x="2184" y="140"/>
                  </a:lnTo>
                  <a:lnTo>
                    <a:pt x="1898" y="244"/>
                  </a:lnTo>
                  <a:lnTo>
                    <a:pt x="1627" y="376"/>
                  </a:lnTo>
                  <a:lnTo>
                    <a:pt x="1370" y="531"/>
                  </a:lnTo>
                  <a:lnTo>
                    <a:pt x="1131" y="711"/>
                  </a:lnTo>
                  <a:lnTo>
                    <a:pt x="910" y="911"/>
                  </a:lnTo>
                  <a:lnTo>
                    <a:pt x="709" y="1132"/>
                  </a:lnTo>
                  <a:lnTo>
                    <a:pt x="531" y="1371"/>
                  </a:lnTo>
                  <a:lnTo>
                    <a:pt x="375" y="1628"/>
                  </a:lnTo>
                  <a:lnTo>
                    <a:pt x="244" y="1900"/>
                  </a:lnTo>
                  <a:lnTo>
                    <a:pt x="140" y="2185"/>
                  </a:lnTo>
                  <a:lnTo>
                    <a:pt x="63" y="2483"/>
                  </a:lnTo>
                  <a:lnTo>
                    <a:pt x="15" y="2791"/>
                  </a:lnTo>
                  <a:lnTo>
                    <a:pt x="0" y="3109"/>
                  </a:lnTo>
                  <a:close/>
                </a:path>
              </a:pathLst>
            </a:custGeom>
            <a:solidFill>
              <a:srgbClr val="F2FFFF"/>
            </a:solidFill>
            <a:ln w="9525">
              <a:noFill/>
              <a:round/>
              <a:headEnd/>
              <a:tailEnd/>
            </a:ln>
          </p:spPr>
          <p:txBody>
            <a:bodyPr/>
            <a:lstStyle/>
            <a:p>
              <a:endParaRPr lang="en-US"/>
            </a:p>
          </p:txBody>
        </p:sp>
        <p:sp>
          <p:nvSpPr>
            <p:cNvPr id="144478" name="Freeform 94"/>
            <p:cNvSpPr>
              <a:spLocks/>
            </p:cNvSpPr>
            <p:nvPr/>
          </p:nvSpPr>
          <p:spPr bwMode="auto">
            <a:xfrm>
              <a:off x="4189" y="1099"/>
              <a:ext cx="579" cy="579"/>
            </a:xfrm>
            <a:custGeom>
              <a:avLst/>
              <a:gdLst/>
              <a:ahLst/>
              <a:cxnLst>
                <a:cxn ang="0">
                  <a:pos x="16" y="3188"/>
                </a:cxn>
                <a:cxn ang="0">
                  <a:pos x="130" y="3752"/>
                </a:cxn>
                <a:cxn ang="0">
                  <a:pos x="349" y="4271"/>
                </a:cxn>
                <a:cxn ang="0">
                  <a:pos x="661" y="4733"/>
                </a:cxn>
                <a:cxn ang="0">
                  <a:pos x="1052" y="5125"/>
                </a:cxn>
                <a:cxn ang="0">
                  <a:pos x="1514" y="5436"/>
                </a:cxn>
                <a:cxn ang="0">
                  <a:pos x="2032" y="5655"/>
                </a:cxn>
                <a:cxn ang="0">
                  <a:pos x="2596" y="5770"/>
                </a:cxn>
                <a:cxn ang="0">
                  <a:pos x="3188" y="5770"/>
                </a:cxn>
                <a:cxn ang="0">
                  <a:pos x="3752" y="5655"/>
                </a:cxn>
                <a:cxn ang="0">
                  <a:pos x="4271" y="5436"/>
                </a:cxn>
                <a:cxn ang="0">
                  <a:pos x="4732" y="5125"/>
                </a:cxn>
                <a:cxn ang="0">
                  <a:pos x="5124" y="4733"/>
                </a:cxn>
                <a:cxn ang="0">
                  <a:pos x="5435" y="4271"/>
                </a:cxn>
                <a:cxn ang="0">
                  <a:pos x="5654" y="3752"/>
                </a:cxn>
                <a:cxn ang="0">
                  <a:pos x="5770" y="3188"/>
                </a:cxn>
                <a:cxn ang="0">
                  <a:pos x="5770" y="2597"/>
                </a:cxn>
                <a:cxn ang="0">
                  <a:pos x="5654" y="2033"/>
                </a:cxn>
                <a:cxn ang="0">
                  <a:pos x="5435" y="1514"/>
                </a:cxn>
                <a:cxn ang="0">
                  <a:pos x="5124" y="1053"/>
                </a:cxn>
                <a:cxn ang="0">
                  <a:pos x="4732" y="661"/>
                </a:cxn>
                <a:cxn ang="0">
                  <a:pos x="4271" y="349"/>
                </a:cxn>
                <a:cxn ang="0">
                  <a:pos x="3752" y="130"/>
                </a:cxn>
                <a:cxn ang="0">
                  <a:pos x="3188" y="15"/>
                </a:cxn>
                <a:cxn ang="0">
                  <a:pos x="2596" y="15"/>
                </a:cxn>
                <a:cxn ang="0">
                  <a:pos x="2032" y="130"/>
                </a:cxn>
                <a:cxn ang="0">
                  <a:pos x="1514" y="349"/>
                </a:cxn>
                <a:cxn ang="0">
                  <a:pos x="1052" y="661"/>
                </a:cxn>
                <a:cxn ang="0">
                  <a:pos x="661" y="1053"/>
                </a:cxn>
                <a:cxn ang="0">
                  <a:pos x="349" y="1514"/>
                </a:cxn>
                <a:cxn ang="0">
                  <a:pos x="130" y="2033"/>
                </a:cxn>
                <a:cxn ang="0">
                  <a:pos x="16" y="2597"/>
                </a:cxn>
              </a:cxnLst>
              <a:rect l="0" t="0" r="r" b="b"/>
              <a:pathLst>
                <a:path w="5785" h="5785">
                  <a:moveTo>
                    <a:pt x="0" y="2892"/>
                  </a:moveTo>
                  <a:lnTo>
                    <a:pt x="16" y="3188"/>
                  </a:lnTo>
                  <a:lnTo>
                    <a:pt x="60" y="3475"/>
                  </a:lnTo>
                  <a:lnTo>
                    <a:pt x="130" y="3752"/>
                  </a:lnTo>
                  <a:lnTo>
                    <a:pt x="228" y="4018"/>
                  </a:lnTo>
                  <a:lnTo>
                    <a:pt x="349" y="4271"/>
                  </a:lnTo>
                  <a:lnTo>
                    <a:pt x="494" y="4509"/>
                  </a:lnTo>
                  <a:lnTo>
                    <a:pt x="661" y="4733"/>
                  </a:lnTo>
                  <a:lnTo>
                    <a:pt x="847" y="4938"/>
                  </a:lnTo>
                  <a:lnTo>
                    <a:pt x="1052" y="5125"/>
                  </a:lnTo>
                  <a:lnTo>
                    <a:pt x="1276" y="5291"/>
                  </a:lnTo>
                  <a:lnTo>
                    <a:pt x="1514" y="5436"/>
                  </a:lnTo>
                  <a:lnTo>
                    <a:pt x="1767" y="5557"/>
                  </a:lnTo>
                  <a:lnTo>
                    <a:pt x="2032" y="5655"/>
                  </a:lnTo>
                  <a:lnTo>
                    <a:pt x="2310" y="5726"/>
                  </a:lnTo>
                  <a:lnTo>
                    <a:pt x="2596" y="5770"/>
                  </a:lnTo>
                  <a:lnTo>
                    <a:pt x="2892" y="5785"/>
                  </a:lnTo>
                  <a:lnTo>
                    <a:pt x="3188" y="5770"/>
                  </a:lnTo>
                  <a:lnTo>
                    <a:pt x="3475" y="5726"/>
                  </a:lnTo>
                  <a:lnTo>
                    <a:pt x="3752" y="5655"/>
                  </a:lnTo>
                  <a:lnTo>
                    <a:pt x="4018" y="5557"/>
                  </a:lnTo>
                  <a:lnTo>
                    <a:pt x="4271" y="5436"/>
                  </a:lnTo>
                  <a:lnTo>
                    <a:pt x="4510" y="5291"/>
                  </a:lnTo>
                  <a:lnTo>
                    <a:pt x="4732" y="5125"/>
                  </a:lnTo>
                  <a:lnTo>
                    <a:pt x="4937" y="4938"/>
                  </a:lnTo>
                  <a:lnTo>
                    <a:pt x="5124" y="4733"/>
                  </a:lnTo>
                  <a:lnTo>
                    <a:pt x="5290" y="4509"/>
                  </a:lnTo>
                  <a:lnTo>
                    <a:pt x="5435" y="4271"/>
                  </a:lnTo>
                  <a:lnTo>
                    <a:pt x="5557" y="4018"/>
                  </a:lnTo>
                  <a:lnTo>
                    <a:pt x="5654" y="3752"/>
                  </a:lnTo>
                  <a:lnTo>
                    <a:pt x="5726" y="3475"/>
                  </a:lnTo>
                  <a:lnTo>
                    <a:pt x="5770" y="3188"/>
                  </a:lnTo>
                  <a:lnTo>
                    <a:pt x="5785" y="2892"/>
                  </a:lnTo>
                  <a:lnTo>
                    <a:pt x="5770" y="2597"/>
                  </a:lnTo>
                  <a:lnTo>
                    <a:pt x="5726" y="2309"/>
                  </a:lnTo>
                  <a:lnTo>
                    <a:pt x="5654" y="2033"/>
                  </a:lnTo>
                  <a:lnTo>
                    <a:pt x="5557" y="1766"/>
                  </a:lnTo>
                  <a:lnTo>
                    <a:pt x="5435" y="1514"/>
                  </a:lnTo>
                  <a:lnTo>
                    <a:pt x="5290" y="1275"/>
                  </a:lnTo>
                  <a:lnTo>
                    <a:pt x="5124" y="1053"/>
                  </a:lnTo>
                  <a:lnTo>
                    <a:pt x="4937" y="847"/>
                  </a:lnTo>
                  <a:lnTo>
                    <a:pt x="4732" y="661"/>
                  </a:lnTo>
                  <a:lnTo>
                    <a:pt x="4510" y="494"/>
                  </a:lnTo>
                  <a:lnTo>
                    <a:pt x="4271" y="349"/>
                  </a:lnTo>
                  <a:lnTo>
                    <a:pt x="4018" y="227"/>
                  </a:lnTo>
                  <a:lnTo>
                    <a:pt x="3752" y="130"/>
                  </a:lnTo>
                  <a:lnTo>
                    <a:pt x="3475" y="59"/>
                  </a:lnTo>
                  <a:lnTo>
                    <a:pt x="3188" y="15"/>
                  </a:lnTo>
                  <a:lnTo>
                    <a:pt x="2892" y="0"/>
                  </a:lnTo>
                  <a:lnTo>
                    <a:pt x="2596" y="15"/>
                  </a:lnTo>
                  <a:lnTo>
                    <a:pt x="2310" y="59"/>
                  </a:lnTo>
                  <a:lnTo>
                    <a:pt x="2032" y="130"/>
                  </a:lnTo>
                  <a:lnTo>
                    <a:pt x="1767" y="227"/>
                  </a:lnTo>
                  <a:lnTo>
                    <a:pt x="1514" y="349"/>
                  </a:lnTo>
                  <a:lnTo>
                    <a:pt x="1276" y="494"/>
                  </a:lnTo>
                  <a:lnTo>
                    <a:pt x="1052" y="661"/>
                  </a:lnTo>
                  <a:lnTo>
                    <a:pt x="847" y="847"/>
                  </a:lnTo>
                  <a:lnTo>
                    <a:pt x="661" y="1053"/>
                  </a:lnTo>
                  <a:lnTo>
                    <a:pt x="494" y="1275"/>
                  </a:lnTo>
                  <a:lnTo>
                    <a:pt x="349" y="1514"/>
                  </a:lnTo>
                  <a:lnTo>
                    <a:pt x="228" y="1766"/>
                  </a:lnTo>
                  <a:lnTo>
                    <a:pt x="130" y="2033"/>
                  </a:lnTo>
                  <a:lnTo>
                    <a:pt x="60" y="2309"/>
                  </a:lnTo>
                  <a:lnTo>
                    <a:pt x="16" y="2597"/>
                  </a:lnTo>
                  <a:lnTo>
                    <a:pt x="0" y="2892"/>
                  </a:lnTo>
                  <a:close/>
                </a:path>
              </a:pathLst>
            </a:custGeom>
            <a:solidFill>
              <a:srgbClr val="F8FFFF"/>
            </a:solidFill>
            <a:ln w="9525">
              <a:noFill/>
              <a:round/>
              <a:headEnd/>
              <a:tailEnd/>
            </a:ln>
          </p:spPr>
          <p:txBody>
            <a:bodyPr/>
            <a:lstStyle/>
            <a:p>
              <a:endParaRPr lang="en-US"/>
            </a:p>
          </p:txBody>
        </p:sp>
        <p:sp>
          <p:nvSpPr>
            <p:cNvPr id="144479" name="Freeform 95"/>
            <p:cNvSpPr>
              <a:spLocks/>
            </p:cNvSpPr>
            <p:nvPr/>
          </p:nvSpPr>
          <p:spPr bwMode="auto">
            <a:xfrm>
              <a:off x="4211" y="1121"/>
              <a:ext cx="535" cy="535"/>
            </a:xfrm>
            <a:custGeom>
              <a:avLst/>
              <a:gdLst/>
              <a:ahLst/>
              <a:cxnLst>
                <a:cxn ang="0">
                  <a:pos x="14" y="2401"/>
                </a:cxn>
                <a:cxn ang="0">
                  <a:pos x="120" y="1880"/>
                </a:cxn>
                <a:cxn ang="0">
                  <a:pos x="323" y="1400"/>
                </a:cxn>
                <a:cxn ang="0">
                  <a:pos x="611" y="974"/>
                </a:cxn>
                <a:cxn ang="0">
                  <a:pos x="973" y="610"/>
                </a:cxn>
                <a:cxn ang="0">
                  <a:pos x="1400" y="323"/>
                </a:cxn>
                <a:cxn ang="0">
                  <a:pos x="1880" y="121"/>
                </a:cxn>
                <a:cxn ang="0">
                  <a:pos x="2402" y="13"/>
                </a:cxn>
                <a:cxn ang="0">
                  <a:pos x="2949" y="13"/>
                </a:cxn>
                <a:cxn ang="0">
                  <a:pos x="3471" y="121"/>
                </a:cxn>
                <a:cxn ang="0">
                  <a:pos x="3951" y="323"/>
                </a:cxn>
                <a:cxn ang="0">
                  <a:pos x="4377" y="610"/>
                </a:cxn>
                <a:cxn ang="0">
                  <a:pos x="4740" y="974"/>
                </a:cxn>
                <a:cxn ang="0">
                  <a:pos x="5028" y="1400"/>
                </a:cxn>
                <a:cxn ang="0">
                  <a:pos x="5230" y="1880"/>
                </a:cxn>
                <a:cxn ang="0">
                  <a:pos x="5337" y="2401"/>
                </a:cxn>
                <a:cxn ang="0">
                  <a:pos x="5337" y="2949"/>
                </a:cxn>
                <a:cxn ang="0">
                  <a:pos x="5230" y="3471"/>
                </a:cxn>
                <a:cxn ang="0">
                  <a:pos x="5028" y="3950"/>
                </a:cxn>
                <a:cxn ang="0">
                  <a:pos x="4740" y="4378"/>
                </a:cxn>
                <a:cxn ang="0">
                  <a:pos x="4377" y="4740"/>
                </a:cxn>
                <a:cxn ang="0">
                  <a:pos x="3951" y="5028"/>
                </a:cxn>
                <a:cxn ang="0">
                  <a:pos x="3471" y="5231"/>
                </a:cxn>
                <a:cxn ang="0">
                  <a:pos x="2949" y="5337"/>
                </a:cxn>
                <a:cxn ang="0">
                  <a:pos x="2402" y="5337"/>
                </a:cxn>
                <a:cxn ang="0">
                  <a:pos x="1880" y="5231"/>
                </a:cxn>
                <a:cxn ang="0">
                  <a:pos x="1400" y="5028"/>
                </a:cxn>
                <a:cxn ang="0">
                  <a:pos x="973" y="4740"/>
                </a:cxn>
                <a:cxn ang="0">
                  <a:pos x="611" y="4378"/>
                </a:cxn>
                <a:cxn ang="0">
                  <a:pos x="323" y="3950"/>
                </a:cxn>
                <a:cxn ang="0">
                  <a:pos x="120" y="3471"/>
                </a:cxn>
                <a:cxn ang="0">
                  <a:pos x="14" y="2949"/>
                </a:cxn>
              </a:cxnLst>
              <a:rect l="0" t="0" r="r" b="b"/>
              <a:pathLst>
                <a:path w="5352" h="5351">
                  <a:moveTo>
                    <a:pt x="0" y="2675"/>
                  </a:moveTo>
                  <a:lnTo>
                    <a:pt x="14" y="2401"/>
                  </a:lnTo>
                  <a:lnTo>
                    <a:pt x="55" y="2136"/>
                  </a:lnTo>
                  <a:lnTo>
                    <a:pt x="120" y="1880"/>
                  </a:lnTo>
                  <a:lnTo>
                    <a:pt x="210" y="1634"/>
                  </a:lnTo>
                  <a:lnTo>
                    <a:pt x="323" y="1400"/>
                  </a:lnTo>
                  <a:lnTo>
                    <a:pt x="457" y="1180"/>
                  </a:lnTo>
                  <a:lnTo>
                    <a:pt x="611" y="974"/>
                  </a:lnTo>
                  <a:lnTo>
                    <a:pt x="783" y="784"/>
                  </a:lnTo>
                  <a:lnTo>
                    <a:pt x="973" y="610"/>
                  </a:lnTo>
                  <a:lnTo>
                    <a:pt x="1179" y="456"/>
                  </a:lnTo>
                  <a:lnTo>
                    <a:pt x="1400" y="323"/>
                  </a:lnTo>
                  <a:lnTo>
                    <a:pt x="1634" y="210"/>
                  </a:lnTo>
                  <a:lnTo>
                    <a:pt x="1880" y="121"/>
                  </a:lnTo>
                  <a:lnTo>
                    <a:pt x="2136" y="54"/>
                  </a:lnTo>
                  <a:lnTo>
                    <a:pt x="2402" y="13"/>
                  </a:lnTo>
                  <a:lnTo>
                    <a:pt x="2675" y="0"/>
                  </a:lnTo>
                  <a:lnTo>
                    <a:pt x="2949" y="13"/>
                  </a:lnTo>
                  <a:lnTo>
                    <a:pt x="3215" y="54"/>
                  </a:lnTo>
                  <a:lnTo>
                    <a:pt x="3471" y="121"/>
                  </a:lnTo>
                  <a:lnTo>
                    <a:pt x="3717" y="210"/>
                  </a:lnTo>
                  <a:lnTo>
                    <a:pt x="3951" y="323"/>
                  </a:lnTo>
                  <a:lnTo>
                    <a:pt x="4171" y="456"/>
                  </a:lnTo>
                  <a:lnTo>
                    <a:pt x="4377" y="610"/>
                  </a:lnTo>
                  <a:lnTo>
                    <a:pt x="4567" y="784"/>
                  </a:lnTo>
                  <a:lnTo>
                    <a:pt x="4740" y="974"/>
                  </a:lnTo>
                  <a:lnTo>
                    <a:pt x="4895" y="1180"/>
                  </a:lnTo>
                  <a:lnTo>
                    <a:pt x="5028" y="1400"/>
                  </a:lnTo>
                  <a:lnTo>
                    <a:pt x="5140" y="1634"/>
                  </a:lnTo>
                  <a:lnTo>
                    <a:pt x="5230" y="1880"/>
                  </a:lnTo>
                  <a:lnTo>
                    <a:pt x="5297" y="2136"/>
                  </a:lnTo>
                  <a:lnTo>
                    <a:pt x="5337" y="2401"/>
                  </a:lnTo>
                  <a:lnTo>
                    <a:pt x="5352" y="2675"/>
                  </a:lnTo>
                  <a:lnTo>
                    <a:pt x="5337" y="2949"/>
                  </a:lnTo>
                  <a:lnTo>
                    <a:pt x="5297" y="3215"/>
                  </a:lnTo>
                  <a:lnTo>
                    <a:pt x="5230" y="3471"/>
                  </a:lnTo>
                  <a:lnTo>
                    <a:pt x="5140" y="3717"/>
                  </a:lnTo>
                  <a:lnTo>
                    <a:pt x="5028" y="3950"/>
                  </a:lnTo>
                  <a:lnTo>
                    <a:pt x="4895" y="4172"/>
                  </a:lnTo>
                  <a:lnTo>
                    <a:pt x="4740" y="4378"/>
                  </a:lnTo>
                  <a:lnTo>
                    <a:pt x="4567" y="4568"/>
                  </a:lnTo>
                  <a:lnTo>
                    <a:pt x="4377" y="4740"/>
                  </a:lnTo>
                  <a:lnTo>
                    <a:pt x="4171" y="4894"/>
                  </a:lnTo>
                  <a:lnTo>
                    <a:pt x="3951" y="5028"/>
                  </a:lnTo>
                  <a:lnTo>
                    <a:pt x="3717" y="5141"/>
                  </a:lnTo>
                  <a:lnTo>
                    <a:pt x="3471" y="5231"/>
                  </a:lnTo>
                  <a:lnTo>
                    <a:pt x="3215" y="5297"/>
                  </a:lnTo>
                  <a:lnTo>
                    <a:pt x="2949" y="5337"/>
                  </a:lnTo>
                  <a:lnTo>
                    <a:pt x="2675" y="5351"/>
                  </a:lnTo>
                  <a:lnTo>
                    <a:pt x="2402" y="5337"/>
                  </a:lnTo>
                  <a:lnTo>
                    <a:pt x="2136" y="5297"/>
                  </a:lnTo>
                  <a:lnTo>
                    <a:pt x="1880" y="5231"/>
                  </a:lnTo>
                  <a:lnTo>
                    <a:pt x="1634" y="5141"/>
                  </a:lnTo>
                  <a:lnTo>
                    <a:pt x="1400" y="5028"/>
                  </a:lnTo>
                  <a:lnTo>
                    <a:pt x="1179" y="4894"/>
                  </a:lnTo>
                  <a:lnTo>
                    <a:pt x="973" y="4740"/>
                  </a:lnTo>
                  <a:lnTo>
                    <a:pt x="783" y="4568"/>
                  </a:lnTo>
                  <a:lnTo>
                    <a:pt x="611" y="4378"/>
                  </a:lnTo>
                  <a:lnTo>
                    <a:pt x="457" y="4172"/>
                  </a:lnTo>
                  <a:lnTo>
                    <a:pt x="323" y="3950"/>
                  </a:lnTo>
                  <a:lnTo>
                    <a:pt x="210" y="3717"/>
                  </a:lnTo>
                  <a:lnTo>
                    <a:pt x="120" y="3471"/>
                  </a:lnTo>
                  <a:lnTo>
                    <a:pt x="55" y="3215"/>
                  </a:lnTo>
                  <a:lnTo>
                    <a:pt x="14" y="2949"/>
                  </a:lnTo>
                  <a:lnTo>
                    <a:pt x="0" y="2675"/>
                  </a:lnTo>
                  <a:close/>
                </a:path>
              </a:pathLst>
            </a:custGeom>
            <a:solidFill>
              <a:srgbClr val="FFFFFF"/>
            </a:solidFill>
            <a:ln w="9525">
              <a:noFill/>
              <a:round/>
              <a:headEnd/>
              <a:tailEnd/>
            </a:ln>
          </p:spPr>
          <p:txBody>
            <a:bodyPr/>
            <a:lstStyle/>
            <a:p>
              <a:endParaRPr lang="en-US"/>
            </a:p>
          </p:txBody>
        </p:sp>
        <p:sp>
          <p:nvSpPr>
            <p:cNvPr id="144480" name="Freeform 96"/>
            <p:cNvSpPr>
              <a:spLocks/>
            </p:cNvSpPr>
            <p:nvPr/>
          </p:nvSpPr>
          <p:spPr bwMode="auto">
            <a:xfrm>
              <a:off x="3933" y="1211"/>
              <a:ext cx="121" cy="405"/>
            </a:xfrm>
            <a:custGeom>
              <a:avLst/>
              <a:gdLst/>
              <a:ahLst/>
              <a:cxnLst>
                <a:cxn ang="0">
                  <a:pos x="4" y="1819"/>
                </a:cxn>
                <a:cxn ang="0">
                  <a:pos x="38" y="1424"/>
                </a:cxn>
                <a:cxn ang="0">
                  <a:pos x="102" y="1060"/>
                </a:cxn>
                <a:cxn ang="0">
                  <a:pos x="194" y="737"/>
                </a:cxn>
                <a:cxn ang="0">
                  <a:pos x="308" y="462"/>
                </a:cxn>
                <a:cxn ang="0">
                  <a:pos x="444" y="245"/>
                </a:cxn>
                <a:cxn ang="0">
                  <a:pos x="596" y="91"/>
                </a:cxn>
                <a:cxn ang="0">
                  <a:pos x="762" y="10"/>
                </a:cxn>
                <a:cxn ang="0">
                  <a:pos x="935" y="10"/>
                </a:cxn>
                <a:cxn ang="0">
                  <a:pos x="1100" y="91"/>
                </a:cxn>
                <a:cxn ang="0">
                  <a:pos x="1252" y="245"/>
                </a:cxn>
                <a:cxn ang="0">
                  <a:pos x="1387" y="462"/>
                </a:cxn>
                <a:cxn ang="0">
                  <a:pos x="1502" y="737"/>
                </a:cxn>
                <a:cxn ang="0">
                  <a:pos x="1593" y="1060"/>
                </a:cxn>
                <a:cxn ang="0">
                  <a:pos x="1657" y="1423"/>
                </a:cxn>
                <a:cxn ang="0">
                  <a:pos x="1691" y="1819"/>
                </a:cxn>
                <a:cxn ang="0">
                  <a:pos x="1691" y="2232"/>
                </a:cxn>
                <a:cxn ang="0">
                  <a:pos x="1657" y="2628"/>
                </a:cxn>
                <a:cxn ang="0">
                  <a:pos x="1593" y="2991"/>
                </a:cxn>
                <a:cxn ang="0">
                  <a:pos x="1502" y="3314"/>
                </a:cxn>
                <a:cxn ang="0">
                  <a:pos x="1387" y="3588"/>
                </a:cxn>
                <a:cxn ang="0">
                  <a:pos x="1252" y="3807"/>
                </a:cxn>
                <a:cxn ang="0">
                  <a:pos x="1100" y="3960"/>
                </a:cxn>
                <a:cxn ang="0">
                  <a:pos x="935" y="4040"/>
                </a:cxn>
                <a:cxn ang="0">
                  <a:pos x="762" y="4040"/>
                </a:cxn>
                <a:cxn ang="0">
                  <a:pos x="596" y="3960"/>
                </a:cxn>
                <a:cxn ang="0">
                  <a:pos x="444" y="3807"/>
                </a:cxn>
                <a:cxn ang="0">
                  <a:pos x="308" y="3588"/>
                </a:cxn>
                <a:cxn ang="0">
                  <a:pos x="194" y="3314"/>
                </a:cxn>
                <a:cxn ang="0">
                  <a:pos x="102" y="2991"/>
                </a:cxn>
                <a:cxn ang="0">
                  <a:pos x="38" y="2628"/>
                </a:cxn>
                <a:cxn ang="0">
                  <a:pos x="4" y="2233"/>
                </a:cxn>
              </a:cxnLst>
              <a:rect l="0" t="0" r="r" b="b"/>
              <a:pathLst>
                <a:path w="1695" h="4050">
                  <a:moveTo>
                    <a:pt x="0" y="2026"/>
                  </a:moveTo>
                  <a:lnTo>
                    <a:pt x="4" y="1819"/>
                  </a:lnTo>
                  <a:lnTo>
                    <a:pt x="18" y="1618"/>
                  </a:lnTo>
                  <a:lnTo>
                    <a:pt x="38" y="1424"/>
                  </a:lnTo>
                  <a:lnTo>
                    <a:pt x="67" y="1237"/>
                  </a:lnTo>
                  <a:lnTo>
                    <a:pt x="102" y="1060"/>
                  </a:lnTo>
                  <a:lnTo>
                    <a:pt x="145" y="893"/>
                  </a:lnTo>
                  <a:lnTo>
                    <a:pt x="194" y="737"/>
                  </a:lnTo>
                  <a:lnTo>
                    <a:pt x="248" y="593"/>
                  </a:lnTo>
                  <a:lnTo>
                    <a:pt x="308" y="462"/>
                  </a:lnTo>
                  <a:lnTo>
                    <a:pt x="374" y="346"/>
                  </a:lnTo>
                  <a:lnTo>
                    <a:pt x="444" y="245"/>
                  </a:lnTo>
                  <a:lnTo>
                    <a:pt x="519" y="159"/>
                  </a:lnTo>
                  <a:lnTo>
                    <a:pt x="596" y="91"/>
                  </a:lnTo>
                  <a:lnTo>
                    <a:pt x="677" y="41"/>
                  </a:lnTo>
                  <a:lnTo>
                    <a:pt x="762" y="10"/>
                  </a:lnTo>
                  <a:lnTo>
                    <a:pt x="848" y="0"/>
                  </a:lnTo>
                  <a:lnTo>
                    <a:pt x="935" y="10"/>
                  </a:lnTo>
                  <a:lnTo>
                    <a:pt x="1019" y="41"/>
                  </a:lnTo>
                  <a:lnTo>
                    <a:pt x="1100" y="91"/>
                  </a:lnTo>
                  <a:lnTo>
                    <a:pt x="1178" y="159"/>
                  </a:lnTo>
                  <a:lnTo>
                    <a:pt x="1252" y="245"/>
                  </a:lnTo>
                  <a:lnTo>
                    <a:pt x="1322" y="346"/>
                  </a:lnTo>
                  <a:lnTo>
                    <a:pt x="1387" y="462"/>
                  </a:lnTo>
                  <a:lnTo>
                    <a:pt x="1447" y="593"/>
                  </a:lnTo>
                  <a:lnTo>
                    <a:pt x="1502" y="737"/>
                  </a:lnTo>
                  <a:lnTo>
                    <a:pt x="1550" y="893"/>
                  </a:lnTo>
                  <a:lnTo>
                    <a:pt x="1593" y="1060"/>
                  </a:lnTo>
                  <a:lnTo>
                    <a:pt x="1629" y="1237"/>
                  </a:lnTo>
                  <a:lnTo>
                    <a:pt x="1657" y="1423"/>
                  </a:lnTo>
                  <a:lnTo>
                    <a:pt x="1679" y="1618"/>
                  </a:lnTo>
                  <a:lnTo>
                    <a:pt x="1691" y="1819"/>
                  </a:lnTo>
                  <a:lnTo>
                    <a:pt x="1695" y="2025"/>
                  </a:lnTo>
                  <a:lnTo>
                    <a:pt x="1691" y="2232"/>
                  </a:lnTo>
                  <a:lnTo>
                    <a:pt x="1679" y="2434"/>
                  </a:lnTo>
                  <a:lnTo>
                    <a:pt x="1657" y="2628"/>
                  </a:lnTo>
                  <a:lnTo>
                    <a:pt x="1629" y="2814"/>
                  </a:lnTo>
                  <a:lnTo>
                    <a:pt x="1593" y="2991"/>
                  </a:lnTo>
                  <a:lnTo>
                    <a:pt x="1550" y="3158"/>
                  </a:lnTo>
                  <a:lnTo>
                    <a:pt x="1502" y="3314"/>
                  </a:lnTo>
                  <a:lnTo>
                    <a:pt x="1447" y="3458"/>
                  </a:lnTo>
                  <a:lnTo>
                    <a:pt x="1387" y="3588"/>
                  </a:lnTo>
                  <a:lnTo>
                    <a:pt x="1322" y="3705"/>
                  </a:lnTo>
                  <a:lnTo>
                    <a:pt x="1252" y="3807"/>
                  </a:lnTo>
                  <a:lnTo>
                    <a:pt x="1178" y="3891"/>
                  </a:lnTo>
                  <a:lnTo>
                    <a:pt x="1100" y="3960"/>
                  </a:lnTo>
                  <a:lnTo>
                    <a:pt x="1019" y="4010"/>
                  </a:lnTo>
                  <a:lnTo>
                    <a:pt x="935" y="4040"/>
                  </a:lnTo>
                  <a:lnTo>
                    <a:pt x="848" y="4050"/>
                  </a:lnTo>
                  <a:lnTo>
                    <a:pt x="762" y="4040"/>
                  </a:lnTo>
                  <a:lnTo>
                    <a:pt x="677" y="4010"/>
                  </a:lnTo>
                  <a:lnTo>
                    <a:pt x="596" y="3960"/>
                  </a:lnTo>
                  <a:lnTo>
                    <a:pt x="519" y="3891"/>
                  </a:lnTo>
                  <a:lnTo>
                    <a:pt x="444" y="3807"/>
                  </a:lnTo>
                  <a:lnTo>
                    <a:pt x="374" y="3705"/>
                  </a:lnTo>
                  <a:lnTo>
                    <a:pt x="308" y="3588"/>
                  </a:lnTo>
                  <a:lnTo>
                    <a:pt x="248" y="3458"/>
                  </a:lnTo>
                  <a:lnTo>
                    <a:pt x="194" y="3314"/>
                  </a:lnTo>
                  <a:lnTo>
                    <a:pt x="145" y="3158"/>
                  </a:lnTo>
                  <a:lnTo>
                    <a:pt x="102" y="2991"/>
                  </a:lnTo>
                  <a:lnTo>
                    <a:pt x="67" y="2814"/>
                  </a:lnTo>
                  <a:lnTo>
                    <a:pt x="38" y="2628"/>
                  </a:lnTo>
                  <a:lnTo>
                    <a:pt x="18" y="2434"/>
                  </a:lnTo>
                  <a:lnTo>
                    <a:pt x="4" y="2233"/>
                  </a:lnTo>
                  <a:lnTo>
                    <a:pt x="0" y="2026"/>
                  </a:lnTo>
                  <a:close/>
                </a:path>
              </a:pathLst>
            </a:custGeom>
            <a:solidFill>
              <a:srgbClr val="FFFFFF"/>
            </a:solidFill>
            <a:ln w="9525">
              <a:noFill/>
              <a:round/>
              <a:headEnd/>
              <a:tailEnd/>
            </a:ln>
          </p:spPr>
          <p:txBody>
            <a:bodyPr/>
            <a:lstStyle/>
            <a:p>
              <a:endParaRPr lang="en-US"/>
            </a:p>
          </p:txBody>
        </p:sp>
        <p:sp>
          <p:nvSpPr>
            <p:cNvPr id="144481" name="Freeform 97"/>
            <p:cNvSpPr>
              <a:spLocks/>
            </p:cNvSpPr>
            <p:nvPr/>
          </p:nvSpPr>
          <p:spPr bwMode="auto">
            <a:xfrm>
              <a:off x="3921" y="1211"/>
              <a:ext cx="121" cy="405"/>
            </a:xfrm>
            <a:custGeom>
              <a:avLst/>
              <a:gdLst/>
              <a:ahLst/>
              <a:cxnLst>
                <a:cxn ang="0">
                  <a:pos x="4" y="1819"/>
                </a:cxn>
                <a:cxn ang="0">
                  <a:pos x="38" y="1424"/>
                </a:cxn>
                <a:cxn ang="0">
                  <a:pos x="102" y="1060"/>
                </a:cxn>
                <a:cxn ang="0">
                  <a:pos x="194" y="737"/>
                </a:cxn>
                <a:cxn ang="0">
                  <a:pos x="308" y="462"/>
                </a:cxn>
                <a:cxn ang="0">
                  <a:pos x="444" y="245"/>
                </a:cxn>
                <a:cxn ang="0">
                  <a:pos x="596" y="91"/>
                </a:cxn>
                <a:cxn ang="0">
                  <a:pos x="762" y="10"/>
                </a:cxn>
                <a:cxn ang="0">
                  <a:pos x="935" y="10"/>
                </a:cxn>
                <a:cxn ang="0">
                  <a:pos x="1100" y="91"/>
                </a:cxn>
                <a:cxn ang="0">
                  <a:pos x="1252" y="245"/>
                </a:cxn>
                <a:cxn ang="0">
                  <a:pos x="1387" y="462"/>
                </a:cxn>
                <a:cxn ang="0">
                  <a:pos x="1502" y="737"/>
                </a:cxn>
                <a:cxn ang="0">
                  <a:pos x="1593" y="1060"/>
                </a:cxn>
                <a:cxn ang="0">
                  <a:pos x="1657" y="1423"/>
                </a:cxn>
                <a:cxn ang="0">
                  <a:pos x="1691" y="1819"/>
                </a:cxn>
                <a:cxn ang="0">
                  <a:pos x="1691" y="2232"/>
                </a:cxn>
                <a:cxn ang="0">
                  <a:pos x="1657" y="2628"/>
                </a:cxn>
                <a:cxn ang="0">
                  <a:pos x="1593" y="2991"/>
                </a:cxn>
                <a:cxn ang="0">
                  <a:pos x="1502" y="3314"/>
                </a:cxn>
                <a:cxn ang="0">
                  <a:pos x="1387" y="3588"/>
                </a:cxn>
                <a:cxn ang="0">
                  <a:pos x="1252" y="3807"/>
                </a:cxn>
                <a:cxn ang="0">
                  <a:pos x="1100" y="3960"/>
                </a:cxn>
                <a:cxn ang="0">
                  <a:pos x="935" y="4040"/>
                </a:cxn>
                <a:cxn ang="0">
                  <a:pos x="762" y="4040"/>
                </a:cxn>
                <a:cxn ang="0">
                  <a:pos x="596" y="3960"/>
                </a:cxn>
                <a:cxn ang="0">
                  <a:pos x="444" y="3807"/>
                </a:cxn>
                <a:cxn ang="0">
                  <a:pos x="308" y="3588"/>
                </a:cxn>
                <a:cxn ang="0">
                  <a:pos x="194" y="3314"/>
                </a:cxn>
                <a:cxn ang="0">
                  <a:pos x="102" y="2991"/>
                </a:cxn>
                <a:cxn ang="0">
                  <a:pos x="38" y="2628"/>
                </a:cxn>
                <a:cxn ang="0">
                  <a:pos x="4" y="2233"/>
                </a:cxn>
              </a:cxnLst>
              <a:rect l="0" t="0" r="r" b="b"/>
              <a:pathLst>
                <a:path w="1695" h="4050">
                  <a:moveTo>
                    <a:pt x="0" y="2026"/>
                  </a:moveTo>
                  <a:lnTo>
                    <a:pt x="4" y="1819"/>
                  </a:lnTo>
                  <a:lnTo>
                    <a:pt x="18" y="1618"/>
                  </a:lnTo>
                  <a:lnTo>
                    <a:pt x="38" y="1424"/>
                  </a:lnTo>
                  <a:lnTo>
                    <a:pt x="67" y="1237"/>
                  </a:lnTo>
                  <a:lnTo>
                    <a:pt x="102" y="1060"/>
                  </a:lnTo>
                  <a:lnTo>
                    <a:pt x="145" y="893"/>
                  </a:lnTo>
                  <a:lnTo>
                    <a:pt x="194" y="737"/>
                  </a:lnTo>
                  <a:lnTo>
                    <a:pt x="248" y="593"/>
                  </a:lnTo>
                  <a:lnTo>
                    <a:pt x="308" y="462"/>
                  </a:lnTo>
                  <a:lnTo>
                    <a:pt x="374" y="346"/>
                  </a:lnTo>
                  <a:lnTo>
                    <a:pt x="444" y="245"/>
                  </a:lnTo>
                  <a:lnTo>
                    <a:pt x="519" y="159"/>
                  </a:lnTo>
                  <a:lnTo>
                    <a:pt x="596" y="91"/>
                  </a:lnTo>
                  <a:lnTo>
                    <a:pt x="677" y="41"/>
                  </a:lnTo>
                  <a:lnTo>
                    <a:pt x="762" y="10"/>
                  </a:lnTo>
                  <a:lnTo>
                    <a:pt x="848" y="0"/>
                  </a:lnTo>
                  <a:lnTo>
                    <a:pt x="935" y="10"/>
                  </a:lnTo>
                  <a:lnTo>
                    <a:pt x="1019" y="41"/>
                  </a:lnTo>
                  <a:lnTo>
                    <a:pt x="1100" y="91"/>
                  </a:lnTo>
                  <a:lnTo>
                    <a:pt x="1178" y="159"/>
                  </a:lnTo>
                  <a:lnTo>
                    <a:pt x="1252" y="245"/>
                  </a:lnTo>
                  <a:lnTo>
                    <a:pt x="1322" y="346"/>
                  </a:lnTo>
                  <a:lnTo>
                    <a:pt x="1387" y="462"/>
                  </a:lnTo>
                  <a:lnTo>
                    <a:pt x="1447" y="593"/>
                  </a:lnTo>
                  <a:lnTo>
                    <a:pt x="1502" y="737"/>
                  </a:lnTo>
                  <a:lnTo>
                    <a:pt x="1550" y="893"/>
                  </a:lnTo>
                  <a:lnTo>
                    <a:pt x="1593" y="1060"/>
                  </a:lnTo>
                  <a:lnTo>
                    <a:pt x="1629" y="1237"/>
                  </a:lnTo>
                  <a:lnTo>
                    <a:pt x="1657" y="1423"/>
                  </a:lnTo>
                  <a:lnTo>
                    <a:pt x="1679" y="1618"/>
                  </a:lnTo>
                  <a:lnTo>
                    <a:pt x="1691" y="1819"/>
                  </a:lnTo>
                  <a:lnTo>
                    <a:pt x="1695" y="2025"/>
                  </a:lnTo>
                  <a:lnTo>
                    <a:pt x="1691" y="2232"/>
                  </a:lnTo>
                  <a:lnTo>
                    <a:pt x="1679" y="2434"/>
                  </a:lnTo>
                  <a:lnTo>
                    <a:pt x="1657" y="2628"/>
                  </a:lnTo>
                  <a:lnTo>
                    <a:pt x="1629" y="2814"/>
                  </a:lnTo>
                  <a:lnTo>
                    <a:pt x="1593" y="2991"/>
                  </a:lnTo>
                  <a:lnTo>
                    <a:pt x="1550" y="3158"/>
                  </a:lnTo>
                  <a:lnTo>
                    <a:pt x="1502" y="3314"/>
                  </a:lnTo>
                  <a:lnTo>
                    <a:pt x="1447" y="3458"/>
                  </a:lnTo>
                  <a:lnTo>
                    <a:pt x="1387" y="3588"/>
                  </a:lnTo>
                  <a:lnTo>
                    <a:pt x="1322" y="3705"/>
                  </a:lnTo>
                  <a:lnTo>
                    <a:pt x="1252" y="3807"/>
                  </a:lnTo>
                  <a:lnTo>
                    <a:pt x="1178" y="3891"/>
                  </a:lnTo>
                  <a:lnTo>
                    <a:pt x="1100" y="3960"/>
                  </a:lnTo>
                  <a:lnTo>
                    <a:pt x="1019" y="4010"/>
                  </a:lnTo>
                  <a:lnTo>
                    <a:pt x="935" y="4040"/>
                  </a:lnTo>
                  <a:lnTo>
                    <a:pt x="848" y="4050"/>
                  </a:lnTo>
                  <a:lnTo>
                    <a:pt x="762" y="4040"/>
                  </a:lnTo>
                  <a:lnTo>
                    <a:pt x="677" y="4010"/>
                  </a:lnTo>
                  <a:lnTo>
                    <a:pt x="596" y="3960"/>
                  </a:lnTo>
                  <a:lnTo>
                    <a:pt x="519" y="3891"/>
                  </a:lnTo>
                  <a:lnTo>
                    <a:pt x="444" y="3807"/>
                  </a:lnTo>
                  <a:lnTo>
                    <a:pt x="374" y="3705"/>
                  </a:lnTo>
                  <a:lnTo>
                    <a:pt x="308" y="3588"/>
                  </a:lnTo>
                  <a:lnTo>
                    <a:pt x="248" y="3458"/>
                  </a:lnTo>
                  <a:lnTo>
                    <a:pt x="194" y="3314"/>
                  </a:lnTo>
                  <a:lnTo>
                    <a:pt x="145" y="3158"/>
                  </a:lnTo>
                  <a:lnTo>
                    <a:pt x="102" y="2991"/>
                  </a:lnTo>
                  <a:lnTo>
                    <a:pt x="67" y="2814"/>
                  </a:lnTo>
                  <a:lnTo>
                    <a:pt x="38" y="2628"/>
                  </a:lnTo>
                  <a:lnTo>
                    <a:pt x="18" y="2434"/>
                  </a:lnTo>
                  <a:lnTo>
                    <a:pt x="4" y="2233"/>
                  </a:lnTo>
                  <a:lnTo>
                    <a:pt x="0" y="2026"/>
                  </a:lnTo>
                </a:path>
              </a:pathLst>
            </a:custGeom>
            <a:noFill/>
            <a:ln w="6350">
              <a:solidFill>
                <a:srgbClr val="000000"/>
              </a:solidFill>
              <a:prstDash val="solid"/>
              <a:round/>
              <a:headEnd/>
              <a:tailEnd/>
            </a:ln>
          </p:spPr>
          <p:txBody>
            <a:bodyPr/>
            <a:lstStyle/>
            <a:p>
              <a:endParaRPr lang="en-US"/>
            </a:p>
          </p:txBody>
        </p:sp>
        <p:sp>
          <p:nvSpPr>
            <p:cNvPr id="144482" name="Freeform 98"/>
            <p:cNvSpPr>
              <a:spLocks/>
            </p:cNvSpPr>
            <p:nvPr/>
          </p:nvSpPr>
          <p:spPr bwMode="auto">
            <a:xfrm>
              <a:off x="3686" y="1099"/>
              <a:ext cx="263" cy="707"/>
            </a:xfrm>
            <a:custGeom>
              <a:avLst/>
              <a:gdLst/>
              <a:ahLst/>
              <a:cxnLst>
                <a:cxn ang="0">
                  <a:pos x="1903" y="51"/>
                </a:cxn>
                <a:cxn ang="0">
                  <a:pos x="2062" y="103"/>
                </a:cxn>
                <a:cxn ang="0">
                  <a:pos x="2170" y="196"/>
                </a:cxn>
                <a:cxn ang="0">
                  <a:pos x="2196" y="307"/>
                </a:cxn>
                <a:cxn ang="0">
                  <a:pos x="2167" y="425"/>
                </a:cxn>
                <a:cxn ang="0">
                  <a:pos x="2058" y="564"/>
                </a:cxn>
                <a:cxn ang="0">
                  <a:pos x="1826" y="775"/>
                </a:cxn>
                <a:cxn ang="0">
                  <a:pos x="1693" y="924"/>
                </a:cxn>
                <a:cxn ang="0">
                  <a:pos x="1420" y="1356"/>
                </a:cxn>
                <a:cxn ang="0">
                  <a:pos x="1205" y="1793"/>
                </a:cxn>
                <a:cxn ang="0">
                  <a:pos x="1044" y="2235"/>
                </a:cxn>
                <a:cxn ang="0">
                  <a:pos x="936" y="2679"/>
                </a:cxn>
                <a:cxn ang="0">
                  <a:pos x="877" y="3125"/>
                </a:cxn>
                <a:cxn ang="0">
                  <a:pos x="866" y="3571"/>
                </a:cxn>
                <a:cxn ang="0">
                  <a:pos x="901" y="4015"/>
                </a:cxn>
                <a:cxn ang="0">
                  <a:pos x="978" y="4457"/>
                </a:cxn>
                <a:cxn ang="0">
                  <a:pos x="1080" y="4775"/>
                </a:cxn>
                <a:cxn ang="0">
                  <a:pos x="1230" y="5080"/>
                </a:cxn>
                <a:cxn ang="0">
                  <a:pos x="1420" y="5371"/>
                </a:cxn>
                <a:cxn ang="0">
                  <a:pos x="1872" y="5908"/>
                </a:cxn>
                <a:cxn ang="0">
                  <a:pos x="2348" y="6376"/>
                </a:cxn>
                <a:cxn ang="0">
                  <a:pos x="2596" y="6646"/>
                </a:cxn>
                <a:cxn ang="0">
                  <a:pos x="2629" y="6765"/>
                </a:cxn>
                <a:cxn ang="0">
                  <a:pos x="2630" y="6869"/>
                </a:cxn>
                <a:cxn ang="0">
                  <a:pos x="2600" y="6953"/>
                </a:cxn>
                <a:cxn ang="0">
                  <a:pos x="2537" y="7016"/>
                </a:cxn>
                <a:cxn ang="0">
                  <a:pos x="2440" y="7056"/>
                </a:cxn>
                <a:cxn ang="0">
                  <a:pos x="2309" y="7072"/>
                </a:cxn>
                <a:cxn ang="0">
                  <a:pos x="2145" y="7060"/>
                </a:cxn>
                <a:cxn ang="0">
                  <a:pos x="1960" y="6962"/>
                </a:cxn>
                <a:cxn ang="0">
                  <a:pos x="1753" y="6774"/>
                </a:cxn>
                <a:cxn ang="0">
                  <a:pos x="1518" y="6550"/>
                </a:cxn>
                <a:cxn ang="0">
                  <a:pos x="1140" y="6149"/>
                </a:cxn>
                <a:cxn ang="0">
                  <a:pos x="889" y="5838"/>
                </a:cxn>
                <a:cxn ang="0">
                  <a:pos x="652" y="5491"/>
                </a:cxn>
                <a:cxn ang="0">
                  <a:pos x="442" y="5109"/>
                </a:cxn>
                <a:cxn ang="0">
                  <a:pos x="271" y="4693"/>
                </a:cxn>
                <a:cxn ang="0">
                  <a:pos x="161" y="4333"/>
                </a:cxn>
                <a:cxn ang="0">
                  <a:pos x="80" y="3993"/>
                </a:cxn>
                <a:cxn ang="0">
                  <a:pos x="27" y="3671"/>
                </a:cxn>
                <a:cxn ang="0">
                  <a:pos x="0" y="3078"/>
                </a:cxn>
                <a:cxn ang="0">
                  <a:pos x="62" y="2544"/>
                </a:cxn>
                <a:cxn ang="0">
                  <a:pos x="204" y="2056"/>
                </a:cxn>
                <a:cxn ang="0">
                  <a:pos x="410" y="1607"/>
                </a:cxn>
                <a:cxn ang="0">
                  <a:pos x="667" y="1187"/>
                </a:cxn>
                <a:cxn ang="0">
                  <a:pos x="1121" y="585"/>
                </a:cxn>
                <a:cxn ang="0">
                  <a:pos x="1191" y="488"/>
                </a:cxn>
                <a:cxn ang="0">
                  <a:pos x="1397" y="272"/>
                </a:cxn>
                <a:cxn ang="0">
                  <a:pos x="1611" y="86"/>
                </a:cxn>
                <a:cxn ang="0">
                  <a:pos x="1690" y="27"/>
                </a:cxn>
                <a:cxn ang="0">
                  <a:pos x="1732" y="0"/>
                </a:cxn>
                <a:cxn ang="0">
                  <a:pos x="1727" y="14"/>
                </a:cxn>
              </a:cxnLst>
              <a:rect l="0" t="0" r="r" b="b"/>
              <a:pathLst>
                <a:path w="2633" h="7072">
                  <a:moveTo>
                    <a:pt x="1727" y="14"/>
                  </a:moveTo>
                  <a:lnTo>
                    <a:pt x="1903" y="51"/>
                  </a:lnTo>
                  <a:lnTo>
                    <a:pt x="1987" y="73"/>
                  </a:lnTo>
                  <a:lnTo>
                    <a:pt x="2062" y="103"/>
                  </a:lnTo>
                  <a:lnTo>
                    <a:pt x="2124" y="143"/>
                  </a:lnTo>
                  <a:lnTo>
                    <a:pt x="2170" y="196"/>
                  </a:lnTo>
                  <a:lnTo>
                    <a:pt x="2194" y="265"/>
                  </a:lnTo>
                  <a:lnTo>
                    <a:pt x="2196" y="307"/>
                  </a:lnTo>
                  <a:lnTo>
                    <a:pt x="2192" y="354"/>
                  </a:lnTo>
                  <a:lnTo>
                    <a:pt x="2167" y="425"/>
                  </a:lnTo>
                  <a:lnTo>
                    <a:pt x="2120" y="495"/>
                  </a:lnTo>
                  <a:lnTo>
                    <a:pt x="2058" y="564"/>
                  </a:lnTo>
                  <a:lnTo>
                    <a:pt x="1984" y="633"/>
                  </a:lnTo>
                  <a:lnTo>
                    <a:pt x="1826" y="775"/>
                  </a:lnTo>
                  <a:lnTo>
                    <a:pt x="1754" y="849"/>
                  </a:lnTo>
                  <a:lnTo>
                    <a:pt x="1693" y="924"/>
                  </a:lnTo>
                  <a:lnTo>
                    <a:pt x="1549" y="1140"/>
                  </a:lnTo>
                  <a:lnTo>
                    <a:pt x="1420" y="1356"/>
                  </a:lnTo>
                  <a:lnTo>
                    <a:pt x="1306" y="1574"/>
                  </a:lnTo>
                  <a:lnTo>
                    <a:pt x="1205" y="1793"/>
                  </a:lnTo>
                  <a:lnTo>
                    <a:pt x="1118" y="2013"/>
                  </a:lnTo>
                  <a:lnTo>
                    <a:pt x="1044" y="2235"/>
                  </a:lnTo>
                  <a:lnTo>
                    <a:pt x="983" y="2457"/>
                  </a:lnTo>
                  <a:lnTo>
                    <a:pt x="936" y="2679"/>
                  </a:lnTo>
                  <a:lnTo>
                    <a:pt x="900" y="2902"/>
                  </a:lnTo>
                  <a:lnTo>
                    <a:pt x="877" y="3125"/>
                  </a:lnTo>
                  <a:lnTo>
                    <a:pt x="866" y="3348"/>
                  </a:lnTo>
                  <a:lnTo>
                    <a:pt x="866" y="3571"/>
                  </a:lnTo>
                  <a:lnTo>
                    <a:pt x="877" y="3794"/>
                  </a:lnTo>
                  <a:lnTo>
                    <a:pt x="901" y="4015"/>
                  </a:lnTo>
                  <a:lnTo>
                    <a:pt x="934" y="4237"/>
                  </a:lnTo>
                  <a:lnTo>
                    <a:pt x="978" y="4457"/>
                  </a:lnTo>
                  <a:lnTo>
                    <a:pt x="1022" y="4617"/>
                  </a:lnTo>
                  <a:lnTo>
                    <a:pt x="1080" y="4775"/>
                  </a:lnTo>
                  <a:lnTo>
                    <a:pt x="1150" y="4929"/>
                  </a:lnTo>
                  <a:lnTo>
                    <a:pt x="1230" y="5080"/>
                  </a:lnTo>
                  <a:lnTo>
                    <a:pt x="1321" y="5228"/>
                  </a:lnTo>
                  <a:lnTo>
                    <a:pt x="1420" y="5371"/>
                  </a:lnTo>
                  <a:lnTo>
                    <a:pt x="1638" y="5648"/>
                  </a:lnTo>
                  <a:lnTo>
                    <a:pt x="1872" y="5908"/>
                  </a:lnTo>
                  <a:lnTo>
                    <a:pt x="2112" y="6151"/>
                  </a:lnTo>
                  <a:lnTo>
                    <a:pt x="2348" y="6376"/>
                  </a:lnTo>
                  <a:lnTo>
                    <a:pt x="2567" y="6580"/>
                  </a:lnTo>
                  <a:lnTo>
                    <a:pt x="2596" y="6646"/>
                  </a:lnTo>
                  <a:lnTo>
                    <a:pt x="2616" y="6708"/>
                  </a:lnTo>
                  <a:lnTo>
                    <a:pt x="2629" y="6765"/>
                  </a:lnTo>
                  <a:lnTo>
                    <a:pt x="2633" y="6820"/>
                  </a:lnTo>
                  <a:lnTo>
                    <a:pt x="2630" y="6869"/>
                  </a:lnTo>
                  <a:lnTo>
                    <a:pt x="2619" y="6913"/>
                  </a:lnTo>
                  <a:lnTo>
                    <a:pt x="2600" y="6953"/>
                  </a:lnTo>
                  <a:lnTo>
                    <a:pt x="2572" y="6987"/>
                  </a:lnTo>
                  <a:lnTo>
                    <a:pt x="2537" y="7016"/>
                  </a:lnTo>
                  <a:lnTo>
                    <a:pt x="2492" y="7039"/>
                  </a:lnTo>
                  <a:lnTo>
                    <a:pt x="2440" y="7056"/>
                  </a:lnTo>
                  <a:lnTo>
                    <a:pt x="2378" y="7068"/>
                  </a:lnTo>
                  <a:lnTo>
                    <a:pt x="2309" y="7072"/>
                  </a:lnTo>
                  <a:lnTo>
                    <a:pt x="2230" y="7070"/>
                  </a:lnTo>
                  <a:lnTo>
                    <a:pt x="2145" y="7060"/>
                  </a:lnTo>
                  <a:lnTo>
                    <a:pt x="2049" y="7044"/>
                  </a:lnTo>
                  <a:lnTo>
                    <a:pt x="1960" y="6962"/>
                  </a:lnTo>
                  <a:lnTo>
                    <a:pt x="1861" y="6873"/>
                  </a:lnTo>
                  <a:lnTo>
                    <a:pt x="1753" y="6774"/>
                  </a:lnTo>
                  <a:lnTo>
                    <a:pt x="1639" y="6666"/>
                  </a:lnTo>
                  <a:lnTo>
                    <a:pt x="1518" y="6550"/>
                  </a:lnTo>
                  <a:lnTo>
                    <a:pt x="1394" y="6426"/>
                  </a:lnTo>
                  <a:lnTo>
                    <a:pt x="1140" y="6149"/>
                  </a:lnTo>
                  <a:lnTo>
                    <a:pt x="1013" y="5998"/>
                  </a:lnTo>
                  <a:lnTo>
                    <a:pt x="889" y="5838"/>
                  </a:lnTo>
                  <a:lnTo>
                    <a:pt x="767" y="5669"/>
                  </a:lnTo>
                  <a:lnTo>
                    <a:pt x="652" y="5491"/>
                  </a:lnTo>
                  <a:lnTo>
                    <a:pt x="543" y="5305"/>
                  </a:lnTo>
                  <a:lnTo>
                    <a:pt x="442" y="5109"/>
                  </a:lnTo>
                  <a:lnTo>
                    <a:pt x="351" y="4905"/>
                  </a:lnTo>
                  <a:lnTo>
                    <a:pt x="271" y="4693"/>
                  </a:lnTo>
                  <a:lnTo>
                    <a:pt x="212" y="4510"/>
                  </a:lnTo>
                  <a:lnTo>
                    <a:pt x="161" y="4333"/>
                  </a:lnTo>
                  <a:lnTo>
                    <a:pt x="117" y="4161"/>
                  </a:lnTo>
                  <a:lnTo>
                    <a:pt x="80" y="3993"/>
                  </a:lnTo>
                  <a:lnTo>
                    <a:pt x="51" y="3831"/>
                  </a:lnTo>
                  <a:lnTo>
                    <a:pt x="27" y="3671"/>
                  </a:lnTo>
                  <a:lnTo>
                    <a:pt x="2" y="3367"/>
                  </a:lnTo>
                  <a:lnTo>
                    <a:pt x="0" y="3078"/>
                  </a:lnTo>
                  <a:lnTo>
                    <a:pt x="20" y="2804"/>
                  </a:lnTo>
                  <a:lnTo>
                    <a:pt x="62" y="2544"/>
                  </a:lnTo>
                  <a:lnTo>
                    <a:pt x="124" y="2295"/>
                  </a:lnTo>
                  <a:lnTo>
                    <a:pt x="204" y="2056"/>
                  </a:lnTo>
                  <a:lnTo>
                    <a:pt x="300" y="1827"/>
                  </a:lnTo>
                  <a:lnTo>
                    <a:pt x="410" y="1607"/>
                  </a:lnTo>
                  <a:lnTo>
                    <a:pt x="533" y="1394"/>
                  </a:lnTo>
                  <a:lnTo>
                    <a:pt x="667" y="1187"/>
                  </a:lnTo>
                  <a:lnTo>
                    <a:pt x="811" y="983"/>
                  </a:lnTo>
                  <a:lnTo>
                    <a:pt x="1121" y="585"/>
                  </a:lnTo>
                  <a:lnTo>
                    <a:pt x="1152" y="538"/>
                  </a:lnTo>
                  <a:lnTo>
                    <a:pt x="1191" y="488"/>
                  </a:lnTo>
                  <a:lnTo>
                    <a:pt x="1287" y="380"/>
                  </a:lnTo>
                  <a:lnTo>
                    <a:pt x="1397" y="272"/>
                  </a:lnTo>
                  <a:lnTo>
                    <a:pt x="1509" y="171"/>
                  </a:lnTo>
                  <a:lnTo>
                    <a:pt x="1611" y="86"/>
                  </a:lnTo>
                  <a:lnTo>
                    <a:pt x="1654" y="53"/>
                  </a:lnTo>
                  <a:lnTo>
                    <a:pt x="1690" y="27"/>
                  </a:lnTo>
                  <a:lnTo>
                    <a:pt x="1716" y="9"/>
                  </a:lnTo>
                  <a:lnTo>
                    <a:pt x="1732" y="0"/>
                  </a:lnTo>
                  <a:lnTo>
                    <a:pt x="1737" y="2"/>
                  </a:lnTo>
                  <a:lnTo>
                    <a:pt x="1727" y="14"/>
                  </a:lnTo>
                  <a:close/>
                </a:path>
              </a:pathLst>
            </a:custGeom>
            <a:solidFill>
              <a:srgbClr val="FFFFFF"/>
            </a:solidFill>
            <a:ln w="9525">
              <a:noFill/>
              <a:round/>
              <a:headEnd/>
              <a:tailEnd/>
            </a:ln>
          </p:spPr>
          <p:txBody>
            <a:bodyPr/>
            <a:lstStyle/>
            <a:p>
              <a:endParaRPr lang="en-US"/>
            </a:p>
          </p:txBody>
        </p:sp>
        <p:sp>
          <p:nvSpPr>
            <p:cNvPr id="144483" name="Freeform 99"/>
            <p:cNvSpPr>
              <a:spLocks/>
            </p:cNvSpPr>
            <p:nvPr/>
          </p:nvSpPr>
          <p:spPr bwMode="auto">
            <a:xfrm>
              <a:off x="3686" y="1099"/>
              <a:ext cx="263" cy="707"/>
            </a:xfrm>
            <a:custGeom>
              <a:avLst/>
              <a:gdLst/>
              <a:ahLst/>
              <a:cxnLst>
                <a:cxn ang="0">
                  <a:pos x="1903" y="51"/>
                </a:cxn>
                <a:cxn ang="0">
                  <a:pos x="2062" y="103"/>
                </a:cxn>
                <a:cxn ang="0">
                  <a:pos x="2170" y="196"/>
                </a:cxn>
                <a:cxn ang="0">
                  <a:pos x="2196" y="307"/>
                </a:cxn>
                <a:cxn ang="0">
                  <a:pos x="2167" y="425"/>
                </a:cxn>
                <a:cxn ang="0">
                  <a:pos x="2058" y="564"/>
                </a:cxn>
                <a:cxn ang="0">
                  <a:pos x="1826" y="775"/>
                </a:cxn>
                <a:cxn ang="0">
                  <a:pos x="1693" y="924"/>
                </a:cxn>
                <a:cxn ang="0">
                  <a:pos x="1420" y="1356"/>
                </a:cxn>
                <a:cxn ang="0">
                  <a:pos x="1205" y="1793"/>
                </a:cxn>
                <a:cxn ang="0">
                  <a:pos x="1044" y="2235"/>
                </a:cxn>
                <a:cxn ang="0">
                  <a:pos x="936" y="2679"/>
                </a:cxn>
                <a:cxn ang="0">
                  <a:pos x="877" y="3125"/>
                </a:cxn>
                <a:cxn ang="0">
                  <a:pos x="866" y="3571"/>
                </a:cxn>
                <a:cxn ang="0">
                  <a:pos x="901" y="4015"/>
                </a:cxn>
                <a:cxn ang="0">
                  <a:pos x="978" y="4457"/>
                </a:cxn>
                <a:cxn ang="0">
                  <a:pos x="1080" y="4775"/>
                </a:cxn>
                <a:cxn ang="0">
                  <a:pos x="1230" y="5080"/>
                </a:cxn>
                <a:cxn ang="0">
                  <a:pos x="1420" y="5371"/>
                </a:cxn>
                <a:cxn ang="0">
                  <a:pos x="1872" y="5908"/>
                </a:cxn>
                <a:cxn ang="0">
                  <a:pos x="2348" y="6376"/>
                </a:cxn>
                <a:cxn ang="0">
                  <a:pos x="2596" y="6646"/>
                </a:cxn>
                <a:cxn ang="0">
                  <a:pos x="2629" y="6765"/>
                </a:cxn>
                <a:cxn ang="0">
                  <a:pos x="2630" y="6869"/>
                </a:cxn>
                <a:cxn ang="0">
                  <a:pos x="2600" y="6953"/>
                </a:cxn>
                <a:cxn ang="0">
                  <a:pos x="2537" y="7016"/>
                </a:cxn>
                <a:cxn ang="0">
                  <a:pos x="2440" y="7056"/>
                </a:cxn>
                <a:cxn ang="0">
                  <a:pos x="2309" y="7072"/>
                </a:cxn>
                <a:cxn ang="0">
                  <a:pos x="2145" y="7060"/>
                </a:cxn>
                <a:cxn ang="0">
                  <a:pos x="1960" y="6962"/>
                </a:cxn>
                <a:cxn ang="0">
                  <a:pos x="1753" y="6774"/>
                </a:cxn>
                <a:cxn ang="0">
                  <a:pos x="1518" y="6550"/>
                </a:cxn>
                <a:cxn ang="0">
                  <a:pos x="1140" y="6149"/>
                </a:cxn>
                <a:cxn ang="0">
                  <a:pos x="889" y="5838"/>
                </a:cxn>
                <a:cxn ang="0">
                  <a:pos x="652" y="5491"/>
                </a:cxn>
                <a:cxn ang="0">
                  <a:pos x="442" y="5109"/>
                </a:cxn>
                <a:cxn ang="0">
                  <a:pos x="271" y="4693"/>
                </a:cxn>
                <a:cxn ang="0">
                  <a:pos x="161" y="4333"/>
                </a:cxn>
                <a:cxn ang="0">
                  <a:pos x="80" y="3993"/>
                </a:cxn>
                <a:cxn ang="0">
                  <a:pos x="27" y="3671"/>
                </a:cxn>
                <a:cxn ang="0">
                  <a:pos x="0" y="3078"/>
                </a:cxn>
                <a:cxn ang="0">
                  <a:pos x="62" y="2544"/>
                </a:cxn>
                <a:cxn ang="0">
                  <a:pos x="204" y="2056"/>
                </a:cxn>
                <a:cxn ang="0">
                  <a:pos x="410" y="1607"/>
                </a:cxn>
                <a:cxn ang="0">
                  <a:pos x="667" y="1187"/>
                </a:cxn>
                <a:cxn ang="0">
                  <a:pos x="1121" y="585"/>
                </a:cxn>
                <a:cxn ang="0">
                  <a:pos x="1191" y="488"/>
                </a:cxn>
                <a:cxn ang="0">
                  <a:pos x="1397" y="272"/>
                </a:cxn>
                <a:cxn ang="0">
                  <a:pos x="1611" y="86"/>
                </a:cxn>
                <a:cxn ang="0">
                  <a:pos x="1690" y="27"/>
                </a:cxn>
                <a:cxn ang="0">
                  <a:pos x="1732" y="0"/>
                </a:cxn>
                <a:cxn ang="0">
                  <a:pos x="1727" y="14"/>
                </a:cxn>
              </a:cxnLst>
              <a:rect l="0" t="0" r="r" b="b"/>
              <a:pathLst>
                <a:path w="2633" h="7072">
                  <a:moveTo>
                    <a:pt x="1727" y="14"/>
                  </a:moveTo>
                  <a:lnTo>
                    <a:pt x="1903" y="51"/>
                  </a:lnTo>
                  <a:lnTo>
                    <a:pt x="1987" y="73"/>
                  </a:lnTo>
                  <a:lnTo>
                    <a:pt x="2062" y="103"/>
                  </a:lnTo>
                  <a:lnTo>
                    <a:pt x="2124" y="143"/>
                  </a:lnTo>
                  <a:lnTo>
                    <a:pt x="2170" y="196"/>
                  </a:lnTo>
                  <a:lnTo>
                    <a:pt x="2194" y="265"/>
                  </a:lnTo>
                  <a:lnTo>
                    <a:pt x="2196" y="307"/>
                  </a:lnTo>
                  <a:lnTo>
                    <a:pt x="2192" y="354"/>
                  </a:lnTo>
                  <a:lnTo>
                    <a:pt x="2167" y="425"/>
                  </a:lnTo>
                  <a:lnTo>
                    <a:pt x="2120" y="495"/>
                  </a:lnTo>
                  <a:lnTo>
                    <a:pt x="2058" y="564"/>
                  </a:lnTo>
                  <a:lnTo>
                    <a:pt x="1984" y="633"/>
                  </a:lnTo>
                  <a:lnTo>
                    <a:pt x="1826" y="775"/>
                  </a:lnTo>
                  <a:lnTo>
                    <a:pt x="1754" y="849"/>
                  </a:lnTo>
                  <a:lnTo>
                    <a:pt x="1693" y="924"/>
                  </a:lnTo>
                  <a:lnTo>
                    <a:pt x="1549" y="1140"/>
                  </a:lnTo>
                  <a:lnTo>
                    <a:pt x="1420" y="1356"/>
                  </a:lnTo>
                  <a:lnTo>
                    <a:pt x="1306" y="1574"/>
                  </a:lnTo>
                  <a:lnTo>
                    <a:pt x="1205" y="1793"/>
                  </a:lnTo>
                  <a:lnTo>
                    <a:pt x="1118" y="2013"/>
                  </a:lnTo>
                  <a:lnTo>
                    <a:pt x="1044" y="2235"/>
                  </a:lnTo>
                  <a:lnTo>
                    <a:pt x="983" y="2457"/>
                  </a:lnTo>
                  <a:lnTo>
                    <a:pt x="936" y="2679"/>
                  </a:lnTo>
                  <a:lnTo>
                    <a:pt x="900" y="2902"/>
                  </a:lnTo>
                  <a:lnTo>
                    <a:pt x="877" y="3125"/>
                  </a:lnTo>
                  <a:lnTo>
                    <a:pt x="866" y="3348"/>
                  </a:lnTo>
                  <a:lnTo>
                    <a:pt x="866" y="3571"/>
                  </a:lnTo>
                  <a:lnTo>
                    <a:pt x="877" y="3794"/>
                  </a:lnTo>
                  <a:lnTo>
                    <a:pt x="901" y="4015"/>
                  </a:lnTo>
                  <a:lnTo>
                    <a:pt x="934" y="4237"/>
                  </a:lnTo>
                  <a:lnTo>
                    <a:pt x="978" y="4457"/>
                  </a:lnTo>
                  <a:lnTo>
                    <a:pt x="1022" y="4617"/>
                  </a:lnTo>
                  <a:lnTo>
                    <a:pt x="1080" y="4775"/>
                  </a:lnTo>
                  <a:lnTo>
                    <a:pt x="1150" y="4929"/>
                  </a:lnTo>
                  <a:lnTo>
                    <a:pt x="1230" y="5080"/>
                  </a:lnTo>
                  <a:lnTo>
                    <a:pt x="1321" y="5228"/>
                  </a:lnTo>
                  <a:lnTo>
                    <a:pt x="1420" y="5371"/>
                  </a:lnTo>
                  <a:lnTo>
                    <a:pt x="1638" y="5648"/>
                  </a:lnTo>
                  <a:lnTo>
                    <a:pt x="1872" y="5908"/>
                  </a:lnTo>
                  <a:lnTo>
                    <a:pt x="2112" y="6151"/>
                  </a:lnTo>
                  <a:lnTo>
                    <a:pt x="2348" y="6376"/>
                  </a:lnTo>
                  <a:lnTo>
                    <a:pt x="2567" y="6580"/>
                  </a:lnTo>
                  <a:lnTo>
                    <a:pt x="2596" y="6646"/>
                  </a:lnTo>
                  <a:lnTo>
                    <a:pt x="2616" y="6708"/>
                  </a:lnTo>
                  <a:lnTo>
                    <a:pt x="2629" y="6765"/>
                  </a:lnTo>
                  <a:lnTo>
                    <a:pt x="2633" y="6820"/>
                  </a:lnTo>
                  <a:lnTo>
                    <a:pt x="2630" y="6869"/>
                  </a:lnTo>
                  <a:lnTo>
                    <a:pt x="2619" y="6913"/>
                  </a:lnTo>
                  <a:lnTo>
                    <a:pt x="2600" y="6953"/>
                  </a:lnTo>
                  <a:lnTo>
                    <a:pt x="2572" y="6987"/>
                  </a:lnTo>
                  <a:lnTo>
                    <a:pt x="2537" y="7016"/>
                  </a:lnTo>
                  <a:lnTo>
                    <a:pt x="2492" y="7039"/>
                  </a:lnTo>
                  <a:lnTo>
                    <a:pt x="2440" y="7056"/>
                  </a:lnTo>
                  <a:lnTo>
                    <a:pt x="2378" y="7068"/>
                  </a:lnTo>
                  <a:lnTo>
                    <a:pt x="2309" y="7072"/>
                  </a:lnTo>
                  <a:lnTo>
                    <a:pt x="2230" y="7070"/>
                  </a:lnTo>
                  <a:lnTo>
                    <a:pt x="2145" y="7060"/>
                  </a:lnTo>
                  <a:lnTo>
                    <a:pt x="2049" y="7044"/>
                  </a:lnTo>
                  <a:lnTo>
                    <a:pt x="1960" y="6962"/>
                  </a:lnTo>
                  <a:lnTo>
                    <a:pt x="1861" y="6873"/>
                  </a:lnTo>
                  <a:lnTo>
                    <a:pt x="1753" y="6774"/>
                  </a:lnTo>
                  <a:lnTo>
                    <a:pt x="1639" y="6666"/>
                  </a:lnTo>
                  <a:lnTo>
                    <a:pt x="1518" y="6550"/>
                  </a:lnTo>
                  <a:lnTo>
                    <a:pt x="1394" y="6426"/>
                  </a:lnTo>
                  <a:lnTo>
                    <a:pt x="1140" y="6149"/>
                  </a:lnTo>
                  <a:lnTo>
                    <a:pt x="1013" y="5998"/>
                  </a:lnTo>
                  <a:lnTo>
                    <a:pt x="889" y="5838"/>
                  </a:lnTo>
                  <a:lnTo>
                    <a:pt x="767" y="5669"/>
                  </a:lnTo>
                  <a:lnTo>
                    <a:pt x="652" y="5491"/>
                  </a:lnTo>
                  <a:lnTo>
                    <a:pt x="543" y="5305"/>
                  </a:lnTo>
                  <a:lnTo>
                    <a:pt x="442" y="5109"/>
                  </a:lnTo>
                  <a:lnTo>
                    <a:pt x="351" y="4905"/>
                  </a:lnTo>
                  <a:lnTo>
                    <a:pt x="271" y="4693"/>
                  </a:lnTo>
                  <a:lnTo>
                    <a:pt x="212" y="4510"/>
                  </a:lnTo>
                  <a:lnTo>
                    <a:pt x="161" y="4333"/>
                  </a:lnTo>
                  <a:lnTo>
                    <a:pt x="117" y="4161"/>
                  </a:lnTo>
                  <a:lnTo>
                    <a:pt x="80" y="3993"/>
                  </a:lnTo>
                  <a:lnTo>
                    <a:pt x="51" y="3831"/>
                  </a:lnTo>
                  <a:lnTo>
                    <a:pt x="27" y="3671"/>
                  </a:lnTo>
                  <a:lnTo>
                    <a:pt x="2" y="3367"/>
                  </a:lnTo>
                  <a:lnTo>
                    <a:pt x="0" y="3078"/>
                  </a:lnTo>
                  <a:lnTo>
                    <a:pt x="20" y="2804"/>
                  </a:lnTo>
                  <a:lnTo>
                    <a:pt x="62" y="2544"/>
                  </a:lnTo>
                  <a:lnTo>
                    <a:pt x="124" y="2295"/>
                  </a:lnTo>
                  <a:lnTo>
                    <a:pt x="204" y="2056"/>
                  </a:lnTo>
                  <a:lnTo>
                    <a:pt x="300" y="1827"/>
                  </a:lnTo>
                  <a:lnTo>
                    <a:pt x="410" y="1607"/>
                  </a:lnTo>
                  <a:lnTo>
                    <a:pt x="533" y="1394"/>
                  </a:lnTo>
                  <a:lnTo>
                    <a:pt x="667" y="1187"/>
                  </a:lnTo>
                  <a:lnTo>
                    <a:pt x="811" y="983"/>
                  </a:lnTo>
                  <a:lnTo>
                    <a:pt x="1121" y="585"/>
                  </a:lnTo>
                  <a:lnTo>
                    <a:pt x="1152" y="538"/>
                  </a:lnTo>
                  <a:lnTo>
                    <a:pt x="1191" y="488"/>
                  </a:lnTo>
                  <a:lnTo>
                    <a:pt x="1287" y="380"/>
                  </a:lnTo>
                  <a:lnTo>
                    <a:pt x="1397" y="272"/>
                  </a:lnTo>
                  <a:lnTo>
                    <a:pt x="1509" y="171"/>
                  </a:lnTo>
                  <a:lnTo>
                    <a:pt x="1611" y="86"/>
                  </a:lnTo>
                  <a:lnTo>
                    <a:pt x="1654" y="53"/>
                  </a:lnTo>
                  <a:lnTo>
                    <a:pt x="1690" y="27"/>
                  </a:lnTo>
                  <a:lnTo>
                    <a:pt x="1716" y="9"/>
                  </a:lnTo>
                  <a:lnTo>
                    <a:pt x="1732" y="0"/>
                  </a:lnTo>
                  <a:lnTo>
                    <a:pt x="1737" y="2"/>
                  </a:lnTo>
                  <a:lnTo>
                    <a:pt x="1727" y="14"/>
                  </a:lnTo>
                </a:path>
              </a:pathLst>
            </a:custGeom>
            <a:noFill/>
            <a:ln w="6350">
              <a:solidFill>
                <a:srgbClr val="000000"/>
              </a:solidFill>
              <a:prstDash val="solid"/>
              <a:round/>
              <a:headEnd/>
              <a:tailEnd/>
            </a:ln>
          </p:spPr>
          <p:txBody>
            <a:bodyPr/>
            <a:lstStyle/>
            <a:p>
              <a:endParaRPr lang="en-US"/>
            </a:p>
          </p:txBody>
        </p:sp>
        <p:sp>
          <p:nvSpPr>
            <p:cNvPr id="144484" name="Freeform 100"/>
            <p:cNvSpPr>
              <a:spLocks/>
            </p:cNvSpPr>
            <p:nvPr/>
          </p:nvSpPr>
          <p:spPr bwMode="auto">
            <a:xfrm>
              <a:off x="3900" y="743"/>
              <a:ext cx="1194" cy="754"/>
            </a:xfrm>
            <a:custGeom>
              <a:avLst/>
              <a:gdLst/>
              <a:ahLst/>
              <a:cxnLst>
                <a:cxn ang="0">
                  <a:pos x="288" y="5364"/>
                </a:cxn>
                <a:cxn ang="0">
                  <a:pos x="366" y="5184"/>
                </a:cxn>
                <a:cxn ang="0">
                  <a:pos x="339" y="4709"/>
                </a:cxn>
                <a:cxn ang="0">
                  <a:pos x="271" y="4308"/>
                </a:cxn>
                <a:cxn ang="0">
                  <a:pos x="398" y="4215"/>
                </a:cxn>
                <a:cxn ang="0">
                  <a:pos x="587" y="4197"/>
                </a:cxn>
                <a:cxn ang="0">
                  <a:pos x="688" y="4378"/>
                </a:cxn>
                <a:cxn ang="0">
                  <a:pos x="846" y="4196"/>
                </a:cxn>
                <a:cxn ang="0">
                  <a:pos x="884" y="3694"/>
                </a:cxn>
                <a:cxn ang="0">
                  <a:pos x="994" y="3206"/>
                </a:cxn>
                <a:cxn ang="0">
                  <a:pos x="1084" y="2977"/>
                </a:cxn>
                <a:cxn ang="0">
                  <a:pos x="1222" y="2611"/>
                </a:cxn>
                <a:cxn ang="0">
                  <a:pos x="1506" y="2114"/>
                </a:cxn>
                <a:cxn ang="0">
                  <a:pos x="2006" y="1561"/>
                </a:cxn>
                <a:cxn ang="0">
                  <a:pos x="2408" y="1243"/>
                </a:cxn>
                <a:cxn ang="0">
                  <a:pos x="3239" y="724"/>
                </a:cxn>
                <a:cxn ang="0">
                  <a:pos x="4065" y="379"/>
                </a:cxn>
                <a:cxn ang="0">
                  <a:pos x="4859" y="193"/>
                </a:cxn>
                <a:cxn ang="0">
                  <a:pos x="5765" y="141"/>
                </a:cxn>
                <a:cxn ang="0">
                  <a:pos x="6779" y="272"/>
                </a:cxn>
                <a:cxn ang="0">
                  <a:pos x="7896" y="634"/>
                </a:cxn>
                <a:cxn ang="0">
                  <a:pos x="8957" y="1256"/>
                </a:cxn>
                <a:cxn ang="0">
                  <a:pos x="9862" y="2193"/>
                </a:cxn>
                <a:cxn ang="0">
                  <a:pos x="10612" y="3335"/>
                </a:cxn>
                <a:cxn ang="0">
                  <a:pos x="11182" y="4552"/>
                </a:cxn>
                <a:cxn ang="0">
                  <a:pos x="11543" y="5750"/>
                </a:cxn>
                <a:cxn ang="0">
                  <a:pos x="11711" y="6807"/>
                </a:cxn>
                <a:cxn ang="0">
                  <a:pos x="11820" y="7386"/>
                </a:cxn>
                <a:cxn ang="0">
                  <a:pos x="11938" y="7433"/>
                </a:cxn>
                <a:cxn ang="0">
                  <a:pos x="11899" y="6810"/>
                </a:cxn>
                <a:cxn ang="0">
                  <a:pos x="11754" y="5981"/>
                </a:cxn>
                <a:cxn ang="0">
                  <a:pos x="11489" y="5014"/>
                </a:cxn>
                <a:cxn ang="0">
                  <a:pos x="10963" y="3709"/>
                </a:cxn>
                <a:cxn ang="0">
                  <a:pos x="10369" y="2671"/>
                </a:cxn>
                <a:cxn ang="0">
                  <a:pos x="9603" y="1708"/>
                </a:cxn>
                <a:cxn ang="0">
                  <a:pos x="8651" y="890"/>
                </a:cxn>
                <a:cxn ang="0">
                  <a:pos x="7608" y="359"/>
                </a:cxn>
                <a:cxn ang="0">
                  <a:pos x="6659" y="100"/>
                </a:cxn>
                <a:cxn ang="0">
                  <a:pos x="5765" y="2"/>
                </a:cxn>
                <a:cxn ang="0">
                  <a:pos x="4930" y="43"/>
                </a:cxn>
                <a:cxn ang="0">
                  <a:pos x="3459" y="461"/>
                </a:cxn>
                <a:cxn ang="0">
                  <a:pos x="2279" y="1188"/>
                </a:cxn>
                <a:cxn ang="0">
                  <a:pos x="1779" y="1589"/>
                </a:cxn>
                <a:cxn ang="0">
                  <a:pos x="1287" y="2083"/>
                </a:cxn>
                <a:cxn ang="0">
                  <a:pos x="320" y="3290"/>
                </a:cxn>
                <a:cxn ang="0">
                  <a:pos x="89" y="3793"/>
                </a:cxn>
                <a:cxn ang="0">
                  <a:pos x="15" y="4441"/>
                </a:cxn>
                <a:cxn ang="0">
                  <a:pos x="29" y="5004"/>
                </a:cxn>
              </a:cxnLst>
              <a:rect l="0" t="0" r="r" b="b"/>
              <a:pathLst>
                <a:path w="11938" h="7550">
                  <a:moveTo>
                    <a:pt x="156" y="5251"/>
                  </a:moveTo>
                  <a:lnTo>
                    <a:pt x="208" y="5318"/>
                  </a:lnTo>
                  <a:lnTo>
                    <a:pt x="253" y="5355"/>
                  </a:lnTo>
                  <a:lnTo>
                    <a:pt x="288" y="5364"/>
                  </a:lnTo>
                  <a:lnTo>
                    <a:pt x="318" y="5347"/>
                  </a:lnTo>
                  <a:lnTo>
                    <a:pt x="340" y="5311"/>
                  </a:lnTo>
                  <a:lnTo>
                    <a:pt x="356" y="5256"/>
                  </a:lnTo>
                  <a:lnTo>
                    <a:pt x="366" y="5184"/>
                  </a:lnTo>
                  <a:lnTo>
                    <a:pt x="370" y="5102"/>
                  </a:lnTo>
                  <a:lnTo>
                    <a:pt x="369" y="5010"/>
                  </a:lnTo>
                  <a:lnTo>
                    <a:pt x="363" y="4911"/>
                  </a:lnTo>
                  <a:lnTo>
                    <a:pt x="339" y="4709"/>
                  </a:lnTo>
                  <a:lnTo>
                    <a:pt x="302" y="4519"/>
                  </a:lnTo>
                  <a:lnTo>
                    <a:pt x="279" y="4436"/>
                  </a:lnTo>
                  <a:lnTo>
                    <a:pt x="255" y="4367"/>
                  </a:lnTo>
                  <a:lnTo>
                    <a:pt x="271" y="4308"/>
                  </a:lnTo>
                  <a:lnTo>
                    <a:pt x="294" y="4271"/>
                  </a:lnTo>
                  <a:lnTo>
                    <a:pt x="325" y="4248"/>
                  </a:lnTo>
                  <a:lnTo>
                    <a:pt x="360" y="4232"/>
                  </a:lnTo>
                  <a:lnTo>
                    <a:pt x="398" y="4215"/>
                  </a:lnTo>
                  <a:lnTo>
                    <a:pt x="439" y="4189"/>
                  </a:lnTo>
                  <a:lnTo>
                    <a:pt x="481" y="4147"/>
                  </a:lnTo>
                  <a:lnTo>
                    <a:pt x="523" y="4082"/>
                  </a:lnTo>
                  <a:lnTo>
                    <a:pt x="587" y="4197"/>
                  </a:lnTo>
                  <a:lnTo>
                    <a:pt x="636" y="4301"/>
                  </a:lnTo>
                  <a:lnTo>
                    <a:pt x="656" y="4341"/>
                  </a:lnTo>
                  <a:lnTo>
                    <a:pt x="673" y="4368"/>
                  </a:lnTo>
                  <a:lnTo>
                    <a:pt x="688" y="4378"/>
                  </a:lnTo>
                  <a:lnTo>
                    <a:pt x="702" y="4369"/>
                  </a:lnTo>
                  <a:lnTo>
                    <a:pt x="749" y="4307"/>
                  </a:lnTo>
                  <a:lnTo>
                    <a:pt x="802" y="4250"/>
                  </a:lnTo>
                  <a:lnTo>
                    <a:pt x="846" y="4196"/>
                  </a:lnTo>
                  <a:lnTo>
                    <a:pt x="871" y="4138"/>
                  </a:lnTo>
                  <a:lnTo>
                    <a:pt x="883" y="4030"/>
                  </a:lnTo>
                  <a:lnTo>
                    <a:pt x="885" y="3921"/>
                  </a:lnTo>
                  <a:lnTo>
                    <a:pt x="884" y="3694"/>
                  </a:lnTo>
                  <a:lnTo>
                    <a:pt x="893" y="3570"/>
                  </a:lnTo>
                  <a:lnTo>
                    <a:pt x="917" y="3435"/>
                  </a:lnTo>
                  <a:lnTo>
                    <a:pt x="963" y="3286"/>
                  </a:lnTo>
                  <a:lnTo>
                    <a:pt x="994" y="3206"/>
                  </a:lnTo>
                  <a:lnTo>
                    <a:pt x="1035" y="3122"/>
                  </a:lnTo>
                  <a:lnTo>
                    <a:pt x="1048" y="3088"/>
                  </a:lnTo>
                  <a:lnTo>
                    <a:pt x="1065" y="3040"/>
                  </a:lnTo>
                  <a:lnTo>
                    <a:pt x="1084" y="2977"/>
                  </a:lnTo>
                  <a:lnTo>
                    <a:pt x="1109" y="2902"/>
                  </a:lnTo>
                  <a:lnTo>
                    <a:pt x="1139" y="2815"/>
                  </a:lnTo>
                  <a:lnTo>
                    <a:pt x="1177" y="2718"/>
                  </a:lnTo>
                  <a:lnTo>
                    <a:pt x="1222" y="2611"/>
                  </a:lnTo>
                  <a:lnTo>
                    <a:pt x="1276" y="2495"/>
                  </a:lnTo>
                  <a:lnTo>
                    <a:pt x="1341" y="2374"/>
                  </a:lnTo>
                  <a:lnTo>
                    <a:pt x="1417" y="2246"/>
                  </a:lnTo>
                  <a:lnTo>
                    <a:pt x="1506" y="2114"/>
                  </a:lnTo>
                  <a:lnTo>
                    <a:pt x="1608" y="1978"/>
                  </a:lnTo>
                  <a:lnTo>
                    <a:pt x="1724" y="1839"/>
                  </a:lnTo>
                  <a:lnTo>
                    <a:pt x="1857" y="1699"/>
                  </a:lnTo>
                  <a:lnTo>
                    <a:pt x="2006" y="1561"/>
                  </a:lnTo>
                  <a:lnTo>
                    <a:pt x="2173" y="1422"/>
                  </a:lnTo>
                  <a:lnTo>
                    <a:pt x="2243" y="1368"/>
                  </a:lnTo>
                  <a:lnTo>
                    <a:pt x="2322" y="1308"/>
                  </a:lnTo>
                  <a:lnTo>
                    <a:pt x="2408" y="1243"/>
                  </a:lnTo>
                  <a:lnTo>
                    <a:pt x="2503" y="1175"/>
                  </a:lnTo>
                  <a:lnTo>
                    <a:pt x="2717" y="1029"/>
                  </a:lnTo>
                  <a:lnTo>
                    <a:pt x="2963" y="877"/>
                  </a:lnTo>
                  <a:lnTo>
                    <a:pt x="3239" y="724"/>
                  </a:lnTo>
                  <a:lnTo>
                    <a:pt x="3547" y="576"/>
                  </a:lnTo>
                  <a:lnTo>
                    <a:pt x="3713" y="506"/>
                  </a:lnTo>
                  <a:lnTo>
                    <a:pt x="3885" y="440"/>
                  </a:lnTo>
                  <a:lnTo>
                    <a:pt x="4065" y="379"/>
                  </a:lnTo>
                  <a:lnTo>
                    <a:pt x="4253" y="323"/>
                  </a:lnTo>
                  <a:lnTo>
                    <a:pt x="4447" y="273"/>
                  </a:lnTo>
                  <a:lnTo>
                    <a:pt x="4649" y="229"/>
                  </a:lnTo>
                  <a:lnTo>
                    <a:pt x="4859" y="193"/>
                  </a:lnTo>
                  <a:lnTo>
                    <a:pt x="5075" y="166"/>
                  </a:lnTo>
                  <a:lnTo>
                    <a:pt x="5297" y="147"/>
                  </a:lnTo>
                  <a:lnTo>
                    <a:pt x="5528" y="139"/>
                  </a:lnTo>
                  <a:lnTo>
                    <a:pt x="5765" y="141"/>
                  </a:lnTo>
                  <a:lnTo>
                    <a:pt x="6008" y="154"/>
                  </a:lnTo>
                  <a:lnTo>
                    <a:pt x="6259" y="180"/>
                  </a:lnTo>
                  <a:lnTo>
                    <a:pt x="6515" y="219"/>
                  </a:lnTo>
                  <a:lnTo>
                    <a:pt x="6779" y="272"/>
                  </a:lnTo>
                  <a:lnTo>
                    <a:pt x="7048" y="338"/>
                  </a:lnTo>
                  <a:lnTo>
                    <a:pt x="7325" y="421"/>
                  </a:lnTo>
                  <a:lnTo>
                    <a:pt x="7608" y="519"/>
                  </a:lnTo>
                  <a:lnTo>
                    <a:pt x="7896" y="634"/>
                  </a:lnTo>
                  <a:lnTo>
                    <a:pt x="8191" y="767"/>
                  </a:lnTo>
                  <a:lnTo>
                    <a:pt x="8454" y="905"/>
                  </a:lnTo>
                  <a:lnTo>
                    <a:pt x="8710" y="1070"/>
                  </a:lnTo>
                  <a:lnTo>
                    <a:pt x="8957" y="1256"/>
                  </a:lnTo>
                  <a:lnTo>
                    <a:pt x="9196" y="1465"/>
                  </a:lnTo>
                  <a:lnTo>
                    <a:pt x="9427" y="1691"/>
                  </a:lnTo>
                  <a:lnTo>
                    <a:pt x="9648" y="1935"/>
                  </a:lnTo>
                  <a:lnTo>
                    <a:pt x="9862" y="2193"/>
                  </a:lnTo>
                  <a:lnTo>
                    <a:pt x="10065" y="2465"/>
                  </a:lnTo>
                  <a:lnTo>
                    <a:pt x="10258" y="2746"/>
                  </a:lnTo>
                  <a:lnTo>
                    <a:pt x="10440" y="3037"/>
                  </a:lnTo>
                  <a:lnTo>
                    <a:pt x="10612" y="3335"/>
                  </a:lnTo>
                  <a:lnTo>
                    <a:pt x="10772" y="3637"/>
                  </a:lnTo>
                  <a:lnTo>
                    <a:pt x="10921" y="3942"/>
                  </a:lnTo>
                  <a:lnTo>
                    <a:pt x="11058" y="4247"/>
                  </a:lnTo>
                  <a:lnTo>
                    <a:pt x="11182" y="4552"/>
                  </a:lnTo>
                  <a:lnTo>
                    <a:pt x="11294" y="4852"/>
                  </a:lnTo>
                  <a:lnTo>
                    <a:pt x="11371" y="5070"/>
                  </a:lnTo>
                  <a:lnTo>
                    <a:pt x="11437" y="5293"/>
                  </a:lnTo>
                  <a:lnTo>
                    <a:pt x="11543" y="5750"/>
                  </a:lnTo>
                  <a:lnTo>
                    <a:pt x="11623" y="6198"/>
                  </a:lnTo>
                  <a:lnTo>
                    <a:pt x="11655" y="6412"/>
                  </a:lnTo>
                  <a:lnTo>
                    <a:pt x="11684" y="6616"/>
                  </a:lnTo>
                  <a:lnTo>
                    <a:pt x="11711" y="6807"/>
                  </a:lnTo>
                  <a:lnTo>
                    <a:pt x="11737" y="6982"/>
                  </a:lnTo>
                  <a:lnTo>
                    <a:pt x="11763" y="7139"/>
                  </a:lnTo>
                  <a:lnTo>
                    <a:pt x="11790" y="7275"/>
                  </a:lnTo>
                  <a:lnTo>
                    <a:pt x="11820" y="7386"/>
                  </a:lnTo>
                  <a:lnTo>
                    <a:pt x="11852" y="7471"/>
                  </a:lnTo>
                  <a:lnTo>
                    <a:pt x="11890" y="7527"/>
                  </a:lnTo>
                  <a:lnTo>
                    <a:pt x="11934" y="7550"/>
                  </a:lnTo>
                  <a:lnTo>
                    <a:pt x="11938" y="7433"/>
                  </a:lnTo>
                  <a:lnTo>
                    <a:pt x="11938" y="7301"/>
                  </a:lnTo>
                  <a:lnTo>
                    <a:pt x="11931" y="7152"/>
                  </a:lnTo>
                  <a:lnTo>
                    <a:pt x="11919" y="6988"/>
                  </a:lnTo>
                  <a:lnTo>
                    <a:pt x="11899" y="6810"/>
                  </a:lnTo>
                  <a:lnTo>
                    <a:pt x="11874" y="6620"/>
                  </a:lnTo>
                  <a:lnTo>
                    <a:pt x="11841" y="6417"/>
                  </a:lnTo>
                  <a:lnTo>
                    <a:pt x="11801" y="6204"/>
                  </a:lnTo>
                  <a:lnTo>
                    <a:pt x="11754" y="5981"/>
                  </a:lnTo>
                  <a:lnTo>
                    <a:pt x="11700" y="5750"/>
                  </a:lnTo>
                  <a:lnTo>
                    <a:pt x="11638" y="5511"/>
                  </a:lnTo>
                  <a:lnTo>
                    <a:pt x="11568" y="5265"/>
                  </a:lnTo>
                  <a:lnTo>
                    <a:pt x="11489" y="5014"/>
                  </a:lnTo>
                  <a:lnTo>
                    <a:pt x="11401" y="4758"/>
                  </a:lnTo>
                  <a:lnTo>
                    <a:pt x="11305" y="4497"/>
                  </a:lnTo>
                  <a:lnTo>
                    <a:pt x="11200" y="4236"/>
                  </a:lnTo>
                  <a:lnTo>
                    <a:pt x="10963" y="3709"/>
                  </a:lnTo>
                  <a:lnTo>
                    <a:pt x="10830" y="3445"/>
                  </a:lnTo>
                  <a:lnTo>
                    <a:pt x="10686" y="3184"/>
                  </a:lnTo>
                  <a:lnTo>
                    <a:pt x="10533" y="2926"/>
                  </a:lnTo>
                  <a:lnTo>
                    <a:pt x="10369" y="2671"/>
                  </a:lnTo>
                  <a:lnTo>
                    <a:pt x="10194" y="2421"/>
                  </a:lnTo>
                  <a:lnTo>
                    <a:pt x="10009" y="2176"/>
                  </a:lnTo>
                  <a:lnTo>
                    <a:pt x="9812" y="1938"/>
                  </a:lnTo>
                  <a:lnTo>
                    <a:pt x="9603" y="1708"/>
                  </a:lnTo>
                  <a:lnTo>
                    <a:pt x="9383" y="1488"/>
                  </a:lnTo>
                  <a:lnTo>
                    <a:pt x="9151" y="1278"/>
                  </a:lnTo>
                  <a:lnTo>
                    <a:pt x="8908" y="1078"/>
                  </a:lnTo>
                  <a:lnTo>
                    <a:pt x="8651" y="890"/>
                  </a:lnTo>
                  <a:lnTo>
                    <a:pt x="8383" y="716"/>
                  </a:lnTo>
                  <a:lnTo>
                    <a:pt x="8101" y="555"/>
                  </a:lnTo>
                  <a:lnTo>
                    <a:pt x="7852" y="451"/>
                  </a:lnTo>
                  <a:lnTo>
                    <a:pt x="7608" y="359"/>
                  </a:lnTo>
                  <a:lnTo>
                    <a:pt x="7365" y="278"/>
                  </a:lnTo>
                  <a:lnTo>
                    <a:pt x="7126" y="208"/>
                  </a:lnTo>
                  <a:lnTo>
                    <a:pt x="6890" y="149"/>
                  </a:lnTo>
                  <a:lnTo>
                    <a:pt x="6659" y="100"/>
                  </a:lnTo>
                  <a:lnTo>
                    <a:pt x="6429" y="61"/>
                  </a:lnTo>
                  <a:lnTo>
                    <a:pt x="6205" y="33"/>
                  </a:lnTo>
                  <a:lnTo>
                    <a:pt x="5982" y="12"/>
                  </a:lnTo>
                  <a:lnTo>
                    <a:pt x="5765" y="2"/>
                  </a:lnTo>
                  <a:lnTo>
                    <a:pt x="5550" y="0"/>
                  </a:lnTo>
                  <a:lnTo>
                    <a:pt x="5339" y="6"/>
                  </a:lnTo>
                  <a:lnTo>
                    <a:pt x="5133" y="21"/>
                  </a:lnTo>
                  <a:lnTo>
                    <a:pt x="4930" y="43"/>
                  </a:lnTo>
                  <a:lnTo>
                    <a:pt x="4537" y="109"/>
                  </a:lnTo>
                  <a:lnTo>
                    <a:pt x="4160" y="203"/>
                  </a:lnTo>
                  <a:lnTo>
                    <a:pt x="3800" y="321"/>
                  </a:lnTo>
                  <a:lnTo>
                    <a:pt x="3459" y="461"/>
                  </a:lnTo>
                  <a:lnTo>
                    <a:pt x="3135" y="620"/>
                  </a:lnTo>
                  <a:lnTo>
                    <a:pt x="2830" y="796"/>
                  </a:lnTo>
                  <a:lnTo>
                    <a:pt x="2544" y="986"/>
                  </a:lnTo>
                  <a:lnTo>
                    <a:pt x="2279" y="1188"/>
                  </a:lnTo>
                  <a:lnTo>
                    <a:pt x="2034" y="1398"/>
                  </a:lnTo>
                  <a:lnTo>
                    <a:pt x="1964" y="1441"/>
                  </a:lnTo>
                  <a:lnTo>
                    <a:pt x="1878" y="1505"/>
                  </a:lnTo>
                  <a:lnTo>
                    <a:pt x="1779" y="1589"/>
                  </a:lnTo>
                  <a:lnTo>
                    <a:pt x="1669" y="1690"/>
                  </a:lnTo>
                  <a:lnTo>
                    <a:pt x="1549" y="1807"/>
                  </a:lnTo>
                  <a:lnTo>
                    <a:pt x="1422" y="1938"/>
                  </a:lnTo>
                  <a:lnTo>
                    <a:pt x="1287" y="2083"/>
                  </a:lnTo>
                  <a:lnTo>
                    <a:pt x="1149" y="2237"/>
                  </a:lnTo>
                  <a:lnTo>
                    <a:pt x="866" y="2571"/>
                  </a:lnTo>
                  <a:lnTo>
                    <a:pt x="584" y="2927"/>
                  </a:lnTo>
                  <a:lnTo>
                    <a:pt x="320" y="3290"/>
                  </a:lnTo>
                  <a:lnTo>
                    <a:pt x="197" y="3470"/>
                  </a:lnTo>
                  <a:lnTo>
                    <a:pt x="85" y="3646"/>
                  </a:lnTo>
                  <a:lnTo>
                    <a:pt x="90" y="3714"/>
                  </a:lnTo>
                  <a:lnTo>
                    <a:pt x="89" y="3793"/>
                  </a:lnTo>
                  <a:lnTo>
                    <a:pt x="82" y="3884"/>
                  </a:lnTo>
                  <a:lnTo>
                    <a:pt x="71" y="3984"/>
                  </a:lnTo>
                  <a:lnTo>
                    <a:pt x="42" y="4206"/>
                  </a:lnTo>
                  <a:lnTo>
                    <a:pt x="15" y="4441"/>
                  </a:lnTo>
                  <a:lnTo>
                    <a:pt x="0" y="4678"/>
                  </a:lnTo>
                  <a:lnTo>
                    <a:pt x="2" y="4792"/>
                  </a:lnTo>
                  <a:lnTo>
                    <a:pt x="11" y="4902"/>
                  </a:lnTo>
                  <a:lnTo>
                    <a:pt x="29" y="5004"/>
                  </a:lnTo>
                  <a:lnTo>
                    <a:pt x="59" y="5097"/>
                  </a:lnTo>
                  <a:lnTo>
                    <a:pt x="100" y="5180"/>
                  </a:lnTo>
                  <a:lnTo>
                    <a:pt x="156" y="5251"/>
                  </a:lnTo>
                  <a:close/>
                </a:path>
              </a:pathLst>
            </a:custGeom>
            <a:solidFill>
              <a:srgbClr val="C9A0AF"/>
            </a:solidFill>
            <a:ln w="9525">
              <a:noFill/>
              <a:round/>
              <a:headEnd/>
              <a:tailEnd/>
            </a:ln>
          </p:spPr>
          <p:txBody>
            <a:bodyPr/>
            <a:lstStyle/>
            <a:p>
              <a:endParaRPr lang="en-US"/>
            </a:p>
          </p:txBody>
        </p:sp>
        <p:sp>
          <p:nvSpPr>
            <p:cNvPr id="144485" name="Freeform 101"/>
            <p:cNvSpPr>
              <a:spLocks/>
            </p:cNvSpPr>
            <p:nvPr/>
          </p:nvSpPr>
          <p:spPr bwMode="auto">
            <a:xfrm>
              <a:off x="3900" y="743"/>
              <a:ext cx="1194" cy="754"/>
            </a:xfrm>
            <a:custGeom>
              <a:avLst/>
              <a:gdLst/>
              <a:ahLst/>
              <a:cxnLst>
                <a:cxn ang="0">
                  <a:pos x="288" y="5364"/>
                </a:cxn>
                <a:cxn ang="0">
                  <a:pos x="366" y="5184"/>
                </a:cxn>
                <a:cxn ang="0">
                  <a:pos x="339" y="4709"/>
                </a:cxn>
                <a:cxn ang="0">
                  <a:pos x="271" y="4308"/>
                </a:cxn>
                <a:cxn ang="0">
                  <a:pos x="398" y="4215"/>
                </a:cxn>
                <a:cxn ang="0">
                  <a:pos x="587" y="4197"/>
                </a:cxn>
                <a:cxn ang="0">
                  <a:pos x="688" y="4378"/>
                </a:cxn>
                <a:cxn ang="0">
                  <a:pos x="846" y="4196"/>
                </a:cxn>
                <a:cxn ang="0">
                  <a:pos x="884" y="3694"/>
                </a:cxn>
                <a:cxn ang="0">
                  <a:pos x="994" y="3206"/>
                </a:cxn>
                <a:cxn ang="0">
                  <a:pos x="1084" y="2977"/>
                </a:cxn>
                <a:cxn ang="0">
                  <a:pos x="1222" y="2611"/>
                </a:cxn>
                <a:cxn ang="0">
                  <a:pos x="1506" y="2114"/>
                </a:cxn>
                <a:cxn ang="0">
                  <a:pos x="2006" y="1561"/>
                </a:cxn>
                <a:cxn ang="0">
                  <a:pos x="2408" y="1243"/>
                </a:cxn>
                <a:cxn ang="0">
                  <a:pos x="3239" y="724"/>
                </a:cxn>
                <a:cxn ang="0">
                  <a:pos x="4065" y="379"/>
                </a:cxn>
                <a:cxn ang="0">
                  <a:pos x="4859" y="193"/>
                </a:cxn>
                <a:cxn ang="0">
                  <a:pos x="5765" y="141"/>
                </a:cxn>
                <a:cxn ang="0">
                  <a:pos x="6779" y="272"/>
                </a:cxn>
                <a:cxn ang="0">
                  <a:pos x="7896" y="634"/>
                </a:cxn>
                <a:cxn ang="0">
                  <a:pos x="8957" y="1256"/>
                </a:cxn>
                <a:cxn ang="0">
                  <a:pos x="9862" y="2193"/>
                </a:cxn>
                <a:cxn ang="0">
                  <a:pos x="10612" y="3335"/>
                </a:cxn>
                <a:cxn ang="0">
                  <a:pos x="11182" y="4552"/>
                </a:cxn>
                <a:cxn ang="0">
                  <a:pos x="11543" y="5750"/>
                </a:cxn>
                <a:cxn ang="0">
                  <a:pos x="11711" y="6807"/>
                </a:cxn>
                <a:cxn ang="0">
                  <a:pos x="11820" y="7386"/>
                </a:cxn>
                <a:cxn ang="0">
                  <a:pos x="11938" y="7433"/>
                </a:cxn>
                <a:cxn ang="0">
                  <a:pos x="11899" y="6810"/>
                </a:cxn>
                <a:cxn ang="0">
                  <a:pos x="11754" y="5981"/>
                </a:cxn>
                <a:cxn ang="0">
                  <a:pos x="11489" y="5014"/>
                </a:cxn>
                <a:cxn ang="0">
                  <a:pos x="10963" y="3709"/>
                </a:cxn>
                <a:cxn ang="0">
                  <a:pos x="10369" y="2671"/>
                </a:cxn>
                <a:cxn ang="0">
                  <a:pos x="9603" y="1708"/>
                </a:cxn>
                <a:cxn ang="0">
                  <a:pos x="8651" y="890"/>
                </a:cxn>
                <a:cxn ang="0">
                  <a:pos x="7608" y="359"/>
                </a:cxn>
                <a:cxn ang="0">
                  <a:pos x="6659" y="100"/>
                </a:cxn>
                <a:cxn ang="0">
                  <a:pos x="5765" y="2"/>
                </a:cxn>
                <a:cxn ang="0">
                  <a:pos x="4930" y="43"/>
                </a:cxn>
                <a:cxn ang="0">
                  <a:pos x="3459" y="461"/>
                </a:cxn>
                <a:cxn ang="0">
                  <a:pos x="2279" y="1188"/>
                </a:cxn>
                <a:cxn ang="0">
                  <a:pos x="1779" y="1589"/>
                </a:cxn>
                <a:cxn ang="0">
                  <a:pos x="1287" y="2083"/>
                </a:cxn>
                <a:cxn ang="0">
                  <a:pos x="320" y="3290"/>
                </a:cxn>
                <a:cxn ang="0">
                  <a:pos x="89" y="3793"/>
                </a:cxn>
                <a:cxn ang="0">
                  <a:pos x="15" y="4441"/>
                </a:cxn>
                <a:cxn ang="0">
                  <a:pos x="29" y="5004"/>
                </a:cxn>
              </a:cxnLst>
              <a:rect l="0" t="0" r="r" b="b"/>
              <a:pathLst>
                <a:path w="11938" h="7550">
                  <a:moveTo>
                    <a:pt x="156" y="5251"/>
                  </a:moveTo>
                  <a:lnTo>
                    <a:pt x="208" y="5318"/>
                  </a:lnTo>
                  <a:lnTo>
                    <a:pt x="253" y="5355"/>
                  </a:lnTo>
                  <a:lnTo>
                    <a:pt x="288" y="5364"/>
                  </a:lnTo>
                  <a:lnTo>
                    <a:pt x="318" y="5347"/>
                  </a:lnTo>
                  <a:lnTo>
                    <a:pt x="340" y="5311"/>
                  </a:lnTo>
                  <a:lnTo>
                    <a:pt x="356" y="5256"/>
                  </a:lnTo>
                  <a:lnTo>
                    <a:pt x="366" y="5184"/>
                  </a:lnTo>
                  <a:lnTo>
                    <a:pt x="370" y="5102"/>
                  </a:lnTo>
                  <a:lnTo>
                    <a:pt x="369" y="5010"/>
                  </a:lnTo>
                  <a:lnTo>
                    <a:pt x="363" y="4911"/>
                  </a:lnTo>
                  <a:lnTo>
                    <a:pt x="339" y="4709"/>
                  </a:lnTo>
                  <a:lnTo>
                    <a:pt x="302" y="4519"/>
                  </a:lnTo>
                  <a:lnTo>
                    <a:pt x="279" y="4436"/>
                  </a:lnTo>
                  <a:lnTo>
                    <a:pt x="255" y="4367"/>
                  </a:lnTo>
                  <a:lnTo>
                    <a:pt x="271" y="4308"/>
                  </a:lnTo>
                  <a:lnTo>
                    <a:pt x="294" y="4271"/>
                  </a:lnTo>
                  <a:lnTo>
                    <a:pt x="325" y="4248"/>
                  </a:lnTo>
                  <a:lnTo>
                    <a:pt x="360" y="4232"/>
                  </a:lnTo>
                  <a:lnTo>
                    <a:pt x="398" y="4215"/>
                  </a:lnTo>
                  <a:lnTo>
                    <a:pt x="439" y="4189"/>
                  </a:lnTo>
                  <a:lnTo>
                    <a:pt x="481" y="4147"/>
                  </a:lnTo>
                  <a:lnTo>
                    <a:pt x="523" y="4082"/>
                  </a:lnTo>
                  <a:lnTo>
                    <a:pt x="587" y="4197"/>
                  </a:lnTo>
                  <a:lnTo>
                    <a:pt x="636" y="4301"/>
                  </a:lnTo>
                  <a:lnTo>
                    <a:pt x="656" y="4341"/>
                  </a:lnTo>
                  <a:lnTo>
                    <a:pt x="673" y="4368"/>
                  </a:lnTo>
                  <a:lnTo>
                    <a:pt x="688" y="4378"/>
                  </a:lnTo>
                  <a:lnTo>
                    <a:pt x="702" y="4369"/>
                  </a:lnTo>
                  <a:lnTo>
                    <a:pt x="749" y="4307"/>
                  </a:lnTo>
                  <a:lnTo>
                    <a:pt x="802" y="4250"/>
                  </a:lnTo>
                  <a:lnTo>
                    <a:pt x="846" y="4196"/>
                  </a:lnTo>
                  <a:lnTo>
                    <a:pt x="871" y="4138"/>
                  </a:lnTo>
                  <a:lnTo>
                    <a:pt x="883" y="4030"/>
                  </a:lnTo>
                  <a:lnTo>
                    <a:pt x="885" y="3921"/>
                  </a:lnTo>
                  <a:lnTo>
                    <a:pt x="884" y="3694"/>
                  </a:lnTo>
                  <a:lnTo>
                    <a:pt x="893" y="3570"/>
                  </a:lnTo>
                  <a:lnTo>
                    <a:pt x="917" y="3435"/>
                  </a:lnTo>
                  <a:lnTo>
                    <a:pt x="963" y="3286"/>
                  </a:lnTo>
                  <a:lnTo>
                    <a:pt x="994" y="3206"/>
                  </a:lnTo>
                  <a:lnTo>
                    <a:pt x="1035" y="3122"/>
                  </a:lnTo>
                  <a:lnTo>
                    <a:pt x="1048" y="3088"/>
                  </a:lnTo>
                  <a:lnTo>
                    <a:pt x="1065" y="3040"/>
                  </a:lnTo>
                  <a:lnTo>
                    <a:pt x="1084" y="2977"/>
                  </a:lnTo>
                  <a:lnTo>
                    <a:pt x="1109" y="2902"/>
                  </a:lnTo>
                  <a:lnTo>
                    <a:pt x="1139" y="2815"/>
                  </a:lnTo>
                  <a:lnTo>
                    <a:pt x="1177" y="2718"/>
                  </a:lnTo>
                  <a:lnTo>
                    <a:pt x="1222" y="2611"/>
                  </a:lnTo>
                  <a:lnTo>
                    <a:pt x="1276" y="2495"/>
                  </a:lnTo>
                  <a:lnTo>
                    <a:pt x="1341" y="2374"/>
                  </a:lnTo>
                  <a:lnTo>
                    <a:pt x="1417" y="2246"/>
                  </a:lnTo>
                  <a:lnTo>
                    <a:pt x="1506" y="2114"/>
                  </a:lnTo>
                  <a:lnTo>
                    <a:pt x="1608" y="1978"/>
                  </a:lnTo>
                  <a:lnTo>
                    <a:pt x="1724" y="1839"/>
                  </a:lnTo>
                  <a:lnTo>
                    <a:pt x="1857" y="1699"/>
                  </a:lnTo>
                  <a:lnTo>
                    <a:pt x="2006" y="1561"/>
                  </a:lnTo>
                  <a:lnTo>
                    <a:pt x="2173" y="1422"/>
                  </a:lnTo>
                  <a:lnTo>
                    <a:pt x="2243" y="1368"/>
                  </a:lnTo>
                  <a:lnTo>
                    <a:pt x="2322" y="1308"/>
                  </a:lnTo>
                  <a:lnTo>
                    <a:pt x="2408" y="1243"/>
                  </a:lnTo>
                  <a:lnTo>
                    <a:pt x="2503" y="1175"/>
                  </a:lnTo>
                  <a:lnTo>
                    <a:pt x="2717" y="1029"/>
                  </a:lnTo>
                  <a:lnTo>
                    <a:pt x="2963" y="877"/>
                  </a:lnTo>
                  <a:lnTo>
                    <a:pt x="3239" y="724"/>
                  </a:lnTo>
                  <a:lnTo>
                    <a:pt x="3547" y="576"/>
                  </a:lnTo>
                  <a:lnTo>
                    <a:pt x="3713" y="506"/>
                  </a:lnTo>
                  <a:lnTo>
                    <a:pt x="3885" y="440"/>
                  </a:lnTo>
                  <a:lnTo>
                    <a:pt x="4065" y="379"/>
                  </a:lnTo>
                  <a:lnTo>
                    <a:pt x="4253" y="323"/>
                  </a:lnTo>
                  <a:lnTo>
                    <a:pt x="4447" y="273"/>
                  </a:lnTo>
                  <a:lnTo>
                    <a:pt x="4649" y="229"/>
                  </a:lnTo>
                  <a:lnTo>
                    <a:pt x="4859" y="193"/>
                  </a:lnTo>
                  <a:lnTo>
                    <a:pt x="5075" y="166"/>
                  </a:lnTo>
                  <a:lnTo>
                    <a:pt x="5297" y="147"/>
                  </a:lnTo>
                  <a:lnTo>
                    <a:pt x="5528" y="139"/>
                  </a:lnTo>
                  <a:lnTo>
                    <a:pt x="5765" y="141"/>
                  </a:lnTo>
                  <a:lnTo>
                    <a:pt x="6008" y="154"/>
                  </a:lnTo>
                  <a:lnTo>
                    <a:pt x="6259" y="180"/>
                  </a:lnTo>
                  <a:lnTo>
                    <a:pt x="6515" y="219"/>
                  </a:lnTo>
                  <a:lnTo>
                    <a:pt x="6779" y="272"/>
                  </a:lnTo>
                  <a:lnTo>
                    <a:pt x="7048" y="338"/>
                  </a:lnTo>
                  <a:lnTo>
                    <a:pt x="7325" y="421"/>
                  </a:lnTo>
                  <a:lnTo>
                    <a:pt x="7608" y="519"/>
                  </a:lnTo>
                  <a:lnTo>
                    <a:pt x="7896" y="634"/>
                  </a:lnTo>
                  <a:lnTo>
                    <a:pt x="8191" y="767"/>
                  </a:lnTo>
                  <a:lnTo>
                    <a:pt x="8454" y="905"/>
                  </a:lnTo>
                  <a:lnTo>
                    <a:pt x="8710" y="1070"/>
                  </a:lnTo>
                  <a:lnTo>
                    <a:pt x="8957" y="1256"/>
                  </a:lnTo>
                  <a:lnTo>
                    <a:pt x="9196" y="1465"/>
                  </a:lnTo>
                  <a:lnTo>
                    <a:pt x="9427" y="1691"/>
                  </a:lnTo>
                  <a:lnTo>
                    <a:pt x="9648" y="1935"/>
                  </a:lnTo>
                  <a:lnTo>
                    <a:pt x="9862" y="2193"/>
                  </a:lnTo>
                  <a:lnTo>
                    <a:pt x="10065" y="2465"/>
                  </a:lnTo>
                  <a:lnTo>
                    <a:pt x="10258" y="2746"/>
                  </a:lnTo>
                  <a:lnTo>
                    <a:pt x="10440" y="3037"/>
                  </a:lnTo>
                  <a:lnTo>
                    <a:pt x="10612" y="3335"/>
                  </a:lnTo>
                  <a:lnTo>
                    <a:pt x="10772" y="3637"/>
                  </a:lnTo>
                  <a:lnTo>
                    <a:pt x="10921" y="3942"/>
                  </a:lnTo>
                  <a:lnTo>
                    <a:pt x="11058" y="4247"/>
                  </a:lnTo>
                  <a:lnTo>
                    <a:pt x="11182" y="4552"/>
                  </a:lnTo>
                  <a:lnTo>
                    <a:pt x="11294" y="4852"/>
                  </a:lnTo>
                  <a:lnTo>
                    <a:pt x="11371" y="5070"/>
                  </a:lnTo>
                  <a:lnTo>
                    <a:pt x="11437" y="5293"/>
                  </a:lnTo>
                  <a:lnTo>
                    <a:pt x="11543" y="5750"/>
                  </a:lnTo>
                  <a:lnTo>
                    <a:pt x="11623" y="6198"/>
                  </a:lnTo>
                  <a:lnTo>
                    <a:pt x="11655" y="6412"/>
                  </a:lnTo>
                  <a:lnTo>
                    <a:pt x="11684" y="6616"/>
                  </a:lnTo>
                  <a:lnTo>
                    <a:pt x="11711" y="6807"/>
                  </a:lnTo>
                  <a:lnTo>
                    <a:pt x="11737" y="6982"/>
                  </a:lnTo>
                  <a:lnTo>
                    <a:pt x="11763" y="7139"/>
                  </a:lnTo>
                  <a:lnTo>
                    <a:pt x="11790" y="7275"/>
                  </a:lnTo>
                  <a:lnTo>
                    <a:pt x="11820" y="7386"/>
                  </a:lnTo>
                  <a:lnTo>
                    <a:pt x="11852" y="7471"/>
                  </a:lnTo>
                  <a:lnTo>
                    <a:pt x="11890" y="7527"/>
                  </a:lnTo>
                  <a:lnTo>
                    <a:pt x="11934" y="7550"/>
                  </a:lnTo>
                  <a:lnTo>
                    <a:pt x="11938" y="7433"/>
                  </a:lnTo>
                  <a:lnTo>
                    <a:pt x="11938" y="7301"/>
                  </a:lnTo>
                  <a:lnTo>
                    <a:pt x="11931" y="7152"/>
                  </a:lnTo>
                  <a:lnTo>
                    <a:pt x="11919" y="6988"/>
                  </a:lnTo>
                  <a:lnTo>
                    <a:pt x="11899" y="6810"/>
                  </a:lnTo>
                  <a:lnTo>
                    <a:pt x="11874" y="6620"/>
                  </a:lnTo>
                  <a:lnTo>
                    <a:pt x="11841" y="6417"/>
                  </a:lnTo>
                  <a:lnTo>
                    <a:pt x="11801" y="6204"/>
                  </a:lnTo>
                  <a:lnTo>
                    <a:pt x="11754" y="5981"/>
                  </a:lnTo>
                  <a:lnTo>
                    <a:pt x="11700" y="5750"/>
                  </a:lnTo>
                  <a:lnTo>
                    <a:pt x="11638" y="5511"/>
                  </a:lnTo>
                  <a:lnTo>
                    <a:pt x="11568" y="5265"/>
                  </a:lnTo>
                  <a:lnTo>
                    <a:pt x="11489" y="5014"/>
                  </a:lnTo>
                  <a:lnTo>
                    <a:pt x="11401" y="4758"/>
                  </a:lnTo>
                  <a:lnTo>
                    <a:pt x="11305" y="4497"/>
                  </a:lnTo>
                  <a:lnTo>
                    <a:pt x="11200" y="4236"/>
                  </a:lnTo>
                  <a:lnTo>
                    <a:pt x="10963" y="3709"/>
                  </a:lnTo>
                  <a:lnTo>
                    <a:pt x="10830" y="3445"/>
                  </a:lnTo>
                  <a:lnTo>
                    <a:pt x="10686" y="3184"/>
                  </a:lnTo>
                  <a:lnTo>
                    <a:pt x="10533" y="2926"/>
                  </a:lnTo>
                  <a:lnTo>
                    <a:pt x="10369" y="2671"/>
                  </a:lnTo>
                  <a:lnTo>
                    <a:pt x="10194" y="2421"/>
                  </a:lnTo>
                  <a:lnTo>
                    <a:pt x="10009" y="2176"/>
                  </a:lnTo>
                  <a:lnTo>
                    <a:pt x="9812" y="1938"/>
                  </a:lnTo>
                  <a:lnTo>
                    <a:pt x="9603" y="1708"/>
                  </a:lnTo>
                  <a:lnTo>
                    <a:pt x="9383" y="1488"/>
                  </a:lnTo>
                  <a:lnTo>
                    <a:pt x="9151" y="1278"/>
                  </a:lnTo>
                  <a:lnTo>
                    <a:pt x="8908" y="1078"/>
                  </a:lnTo>
                  <a:lnTo>
                    <a:pt x="8651" y="890"/>
                  </a:lnTo>
                  <a:lnTo>
                    <a:pt x="8383" y="716"/>
                  </a:lnTo>
                  <a:lnTo>
                    <a:pt x="8101" y="555"/>
                  </a:lnTo>
                  <a:lnTo>
                    <a:pt x="7852" y="451"/>
                  </a:lnTo>
                  <a:lnTo>
                    <a:pt x="7608" y="359"/>
                  </a:lnTo>
                  <a:lnTo>
                    <a:pt x="7365" y="278"/>
                  </a:lnTo>
                  <a:lnTo>
                    <a:pt x="7126" y="208"/>
                  </a:lnTo>
                  <a:lnTo>
                    <a:pt x="6890" y="149"/>
                  </a:lnTo>
                  <a:lnTo>
                    <a:pt x="6659" y="100"/>
                  </a:lnTo>
                  <a:lnTo>
                    <a:pt x="6429" y="61"/>
                  </a:lnTo>
                  <a:lnTo>
                    <a:pt x="6205" y="33"/>
                  </a:lnTo>
                  <a:lnTo>
                    <a:pt x="5982" y="12"/>
                  </a:lnTo>
                  <a:lnTo>
                    <a:pt x="5765" y="2"/>
                  </a:lnTo>
                  <a:lnTo>
                    <a:pt x="5550" y="0"/>
                  </a:lnTo>
                  <a:lnTo>
                    <a:pt x="5339" y="6"/>
                  </a:lnTo>
                  <a:lnTo>
                    <a:pt x="5133" y="21"/>
                  </a:lnTo>
                  <a:lnTo>
                    <a:pt x="4930" y="43"/>
                  </a:lnTo>
                  <a:lnTo>
                    <a:pt x="4537" y="109"/>
                  </a:lnTo>
                  <a:lnTo>
                    <a:pt x="4160" y="203"/>
                  </a:lnTo>
                  <a:lnTo>
                    <a:pt x="3800" y="321"/>
                  </a:lnTo>
                  <a:lnTo>
                    <a:pt x="3459" y="461"/>
                  </a:lnTo>
                  <a:lnTo>
                    <a:pt x="3135" y="620"/>
                  </a:lnTo>
                  <a:lnTo>
                    <a:pt x="2830" y="796"/>
                  </a:lnTo>
                  <a:lnTo>
                    <a:pt x="2544" y="986"/>
                  </a:lnTo>
                  <a:lnTo>
                    <a:pt x="2279" y="1188"/>
                  </a:lnTo>
                  <a:lnTo>
                    <a:pt x="2034" y="1398"/>
                  </a:lnTo>
                  <a:lnTo>
                    <a:pt x="1964" y="1441"/>
                  </a:lnTo>
                  <a:lnTo>
                    <a:pt x="1878" y="1505"/>
                  </a:lnTo>
                  <a:lnTo>
                    <a:pt x="1779" y="1589"/>
                  </a:lnTo>
                  <a:lnTo>
                    <a:pt x="1669" y="1690"/>
                  </a:lnTo>
                  <a:lnTo>
                    <a:pt x="1549" y="1807"/>
                  </a:lnTo>
                  <a:lnTo>
                    <a:pt x="1422" y="1938"/>
                  </a:lnTo>
                  <a:lnTo>
                    <a:pt x="1287" y="2083"/>
                  </a:lnTo>
                  <a:lnTo>
                    <a:pt x="1149" y="2237"/>
                  </a:lnTo>
                  <a:lnTo>
                    <a:pt x="866" y="2571"/>
                  </a:lnTo>
                  <a:lnTo>
                    <a:pt x="584" y="2927"/>
                  </a:lnTo>
                  <a:lnTo>
                    <a:pt x="320" y="3290"/>
                  </a:lnTo>
                  <a:lnTo>
                    <a:pt x="197" y="3470"/>
                  </a:lnTo>
                  <a:lnTo>
                    <a:pt x="85" y="3646"/>
                  </a:lnTo>
                  <a:lnTo>
                    <a:pt x="90" y="3714"/>
                  </a:lnTo>
                  <a:lnTo>
                    <a:pt x="89" y="3793"/>
                  </a:lnTo>
                  <a:lnTo>
                    <a:pt x="82" y="3884"/>
                  </a:lnTo>
                  <a:lnTo>
                    <a:pt x="71" y="3984"/>
                  </a:lnTo>
                  <a:lnTo>
                    <a:pt x="42" y="4206"/>
                  </a:lnTo>
                  <a:lnTo>
                    <a:pt x="15" y="4441"/>
                  </a:lnTo>
                  <a:lnTo>
                    <a:pt x="0" y="4678"/>
                  </a:lnTo>
                  <a:lnTo>
                    <a:pt x="2" y="4792"/>
                  </a:lnTo>
                  <a:lnTo>
                    <a:pt x="11" y="4902"/>
                  </a:lnTo>
                  <a:lnTo>
                    <a:pt x="29" y="5004"/>
                  </a:lnTo>
                  <a:lnTo>
                    <a:pt x="59" y="5097"/>
                  </a:lnTo>
                  <a:lnTo>
                    <a:pt x="100" y="5180"/>
                  </a:lnTo>
                  <a:lnTo>
                    <a:pt x="156" y="5251"/>
                  </a:lnTo>
                </a:path>
              </a:pathLst>
            </a:custGeom>
            <a:noFill/>
            <a:ln w="6350">
              <a:solidFill>
                <a:srgbClr val="000000"/>
              </a:solidFill>
              <a:prstDash val="solid"/>
              <a:round/>
              <a:headEnd/>
              <a:tailEnd/>
            </a:ln>
          </p:spPr>
          <p:txBody>
            <a:bodyPr/>
            <a:lstStyle/>
            <a:p>
              <a:endParaRPr lang="en-US"/>
            </a:p>
          </p:txBody>
        </p:sp>
        <p:sp>
          <p:nvSpPr>
            <p:cNvPr id="144486" name="Freeform 102"/>
            <p:cNvSpPr>
              <a:spLocks/>
            </p:cNvSpPr>
            <p:nvPr/>
          </p:nvSpPr>
          <p:spPr bwMode="auto">
            <a:xfrm>
              <a:off x="3688" y="715"/>
              <a:ext cx="548" cy="1374"/>
            </a:xfrm>
            <a:custGeom>
              <a:avLst/>
              <a:gdLst/>
              <a:ahLst/>
              <a:cxnLst>
                <a:cxn ang="0">
                  <a:pos x="5486" y="13589"/>
                </a:cxn>
                <a:cxn ang="0">
                  <a:pos x="5315" y="13639"/>
                </a:cxn>
                <a:cxn ang="0">
                  <a:pos x="5144" y="13699"/>
                </a:cxn>
                <a:cxn ang="0">
                  <a:pos x="4974" y="13738"/>
                </a:cxn>
                <a:cxn ang="0">
                  <a:pos x="4890" y="13740"/>
                </a:cxn>
                <a:cxn ang="0">
                  <a:pos x="4806" y="13725"/>
                </a:cxn>
                <a:cxn ang="0">
                  <a:pos x="4355" y="13403"/>
                </a:cxn>
                <a:cxn ang="0">
                  <a:pos x="3902" y="13047"/>
                </a:cxn>
                <a:cxn ang="0">
                  <a:pos x="3450" y="12662"/>
                </a:cxn>
                <a:cxn ang="0">
                  <a:pos x="3003" y="12245"/>
                </a:cxn>
                <a:cxn ang="0">
                  <a:pos x="2564" y="11800"/>
                </a:cxn>
                <a:cxn ang="0">
                  <a:pos x="2135" y="11326"/>
                </a:cxn>
                <a:cxn ang="0">
                  <a:pos x="1721" y="10825"/>
                </a:cxn>
                <a:cxn ang="0">
                  <a:pos x="1520" y="10565"/>
                </a:cxn>
                <a:cxn ang="0">
                  <a:pos x="1324" y="10297"/>
                </a:cxn>
                <a:cxn ang="0">
                  <a:pos x="1149" y="10079"/>
                </a:cxn>
                <a:cxn ang="0">
                  <a:pos x="988" y="9862"/>
                </a:cxn>
                <a:cxn ang="0">
                  <a:pos x="840" y="9647"/>
                </a:cxn>
                <a:cxn ang="0">
                  <a:pos x="705" y="9434"/>
                </a:cxn>
                <a:cxn ang="0">
                  <a:pos x="584" y="9223"/>
                </a:cxn>
                <a:cxn ang="0">
                  <a:pos x="474" y="9014"/>
                </a:cxn>
                <a:cxn ang="0">
                  <a:pos x="377" y="8806"/>
                </a:cxn>
                <a:cxn ang="0">
                  <a:pos x="291" y="8600"/>
                </a:cxn>
                <a:cxn ang="0">
                  <a:pos x="216" y="8397"/>
                </a:cxn>
                <a:cxn ang="0">
                  <a:pos x="154" y="8196"/>
                </a:cxn>
                <a:cxn ang="0">
                  <a:pos x="102" y="7997"/>
                </a:cxn>
                <a:cxn ang="0">
                  <a:pos x="61" y="7799"/>
                </a:cxn>
                <a:cxn ang="0">
                  <a:pos x="31" y="7604"/>
                </a:cxn>
                <a:cxn ang="0">
                  <a:pos x="10" y="7411"/>
                </a:cxn>
                <a:cxn ang="0">
                  <a:pos x="1" y="7221"/>
                </a:cxn>
                <a:cxn ang="0">
                  <a:pos x="0" y="7032"/>
                </a:cxn>
                <a:cxn ang="0">
                  <a:pos x="9" y="6845"/>
                </a:cxn>
                <a:cxn ang="0">
                  <a:pos x="28" y="6661"/>
                </a:cxn>
                <a:cxn ang="0">
                  <a:pos x="91" y="6300"/>
                </a:cxn>
                <a:cxn ang="0">
                  <a:pos x="188" y="5948"/>
                </a:cxn>
                <a:cxn ang="0">
                  <a:pos x="318" y="5606"/>
                </a:cxn>
                <a:cxn ang="0">
                  <a:pos x="476" y="5274"/>
                </a:cxn>
                <a:cxn ang="0">
                  <a:pos x="661" y="4951"/>
                </a:cxn>
                <a:cxn ang="0">
                  <a:pos x="872" y="4640"/>
                </a:cxn>
                <a:cxn ang="0">
                  <a:pos x="1106" y="4338"/>
                </a:cxn>
                <a:cxn ang="0">
                  <a:pos x="1216" y="4086"/>
                </a:cxn>
                <a:cxn ang="0">
                  <a:pos x="1343" y="3830"/>
                </a:cxn>
                <a:cxn ang="0">
                  <a:pos x="1486" y="3570"/>
                </a:cxn>
                <a:cxn ang="0">
                  <a:pos x="1643" y="3307"/>
                </a:cxn>
                <a:cxn ang="0">
                  <a:pos x="1815" y="3041"/>
                </a:cxn>
                <a:cxn ang="0">
                  <a:pos x="2000" y="2772"/>
                </a:cxn>
                <a:cxn ang="0">
                  <a:pos x="2198" y="2502"/>
                </a:cxn>
                <a:cxn ang="0">
                  <a:pos x="2408" y="2229"/>
                </a:cxn>
                <a:cxn ang="0">
                  <a:pos x="2630" y="1956"/>
                </a:cxn>
                <a:cxn ang="0">
                  <a:pos x="2860" y="1681"/>
                </a:cxn>
                <a:cxn ang="0">
                  <a:pos x="3351" y="1131"/>
                </a:cxn>
                <a:cxn ang="0">
                  <a:pos x="3875" y="583"/>
                </a:cxn>
                <a:cxn ang="0">
                  <a:pos x="4426" y="38"/>
                </a:cxn>
                <a:cxn ang="0">
                  <a:pos x="4497" y="12"/>
                </a:cxn>
                <a:cxn ang="0">
                  <a:pos x="4573" y="0"/>
                </a:cxn>
                <a:cxn ang="0">
                  <a:pos x="4730" y="5"/>
                </a:cxn>
                <a:cxn ang="0">
                  <a:pos x="4891" y="26"/>
                </a:cxn>
                <a:cxn ang="0">
                  <a:pos x="5051" y="38"/>
                </a:cxn>
              </a:cxnLst>
              <a:rect l="0" t="0" r="r" b="b"/>
              <a:pathLst>
                <a:path w="5486" h="13740">
                  <a:moveTo>
                    <a:pt x="5486" y="13589"/>
                  </a:moveTo>
                  <a:lnTo>
                    <a:pt x="5315" y="13639"/>
                  </a:lnTo>
                  <a:lnTo>
                    <a:pt x="5144" y="13699"/>
                  </a:lnTo>
                  <a:lnTo>
                    <a:pt x="4974" y="13738"/>
                  </a:lnTo>
                  <a:lnTo>
                    <a:pt x="4890" y="13740"/>
                  </a:lnTo>
                  <a:lnTo>
                    <a:pt x="4806" y="13725"/>
                  </a:lnTo>
                  <a:lnTo>
                    <a:pt x="4355" y="13403"/>
                  </a:lnTo>
                  <a:lnTo>
                    <a:pt x="3902" y="13047"/>
                  </a:lnTo>
                  <a:lnTo>
                    <a:pt x="3450" y="12662"/>
                  </a:lnTo>
                  <a:lnTo>
                    <a:pt x="3003" y="12245"/>
                  </a:lnTo>
                  <a:lnTo>
                    <a:pt x="2564" y="11800"/>
                  </a:lnTo>
                  <a:lnTo>
                    <a:pt x="2135" y="11326"/>
                  </a:lnTo>
                  <a:lnTo>
                    <a:pt x="1721" y="10825"/>
                  </a:lnTo>
                  <a:lnTo>
                    <a:pt x="1520" y="10565"/>
                  </a:lnTo>
                  <a:lnTo>
                    <a:pt x="1324" y="10297"/>
                  </a:lnTo>
                  <a:lnTo>
                    <a:pt x="1149" y="10079"/>
                  </a:lnTo>
                  <a:lnTo>
                    <a:pt x="988" y="9862"/>
                  </a:lnTo>
                  <a:lnTo>
                    <a:pt x="840" y="9647"/>
                  </a:lnTo>
                  <a:lnTo>
                    <a:pt x="705" y="9434"/>
                  </a:lnTo>
                  <a:lnTo>
                    <a:pt x="584" y="9223"/>
                  </a:lnTo>
                  <a:lnTo>
                    <a:pt x="474" y="9014"/>
                  </a:lnTo>
                  <a:lnTo>
                    <a:pt x="377" y="8806"/>
                  </a:lnTo>
                  <a:lnTo>
                    <a:pt x="291" y="8600"/>
                  </a:lnTo>
                  <a:lnTo>
                    <a:pt x="216" y="8397"/>
                  </a:lnTo>
                  <a:lnTo>
                    <a:pt x="154" y="8196"/>
                  </a:lnTo>
                  <a:lnTo>
                    <a:pt x="102" y="7997"/>
                  </a:lnTo>
                  <a:lnTo>
                    <a:pt x="61" y="7799"/>
                  </a:lnTo>
                  <a:lnTo>
                    <a:pt x="31" y="7604"/>
                  </a:lnTo>
                  <a:lnTo>
                    <a:pt x="10" y="7411"/>
                  </a:lnTo>
                  <a:lnTo>
                    <a:pt x="1" y="7221"/>
                  </a:lnTo>
                  <a:lnTo>
                    <a:pt x="0" y="7032"/>
                  </a:lnTo>
                  <a:lnTo>
                    <a:pt x="9" y="6845"/>
                  </a:lnTo>
                  <a:lnTo>
                    <a:pt x="28" y="6661"/>
                  </a:lnTo>
                  <a:lnTo>
                    <a:pt x="91" y="6300"/>
                  </a:lnTo>
                  <a:lnTo>
                    <a:pt x="188" y="5948"/>
                  </a:lnTo>
                  <a:lnTo>
                    <a:pt x="318" y="5606"/>
                  </a:lnTo>
                  <a:lnTo>
                    <a:pt x="476" y="5274"/>
                  </a:lnTo>
                  <a:lnTo>
                    <a:pt x="661" y="4951"/>
                  </a:lnTo>
                  <a:lnTo>
                    <a:pt x="872" y="4640"/>
                  </a:lnTo>
                  <a:lnTo>
                    <a:pt x="1106" y="4338"/>
                  </a:lnTo>
                  <a:lnTo>
                    <a:pt x="1216" y="4086"/>
                  </a:lnTo>
                  <a:lnTo>
                    <a:pt x="1343" y="3830"/>
                  </a:lnTo>
                  <a:lnTo>
                    <a:pt x="1486" y="3570"/>
                  </a:lnTo>
                  <a:lnTo>
                    <a:pt x="1643" y="3307"/>
                  </a:lnTo>
                  <a:lnTo>
                    <a:pt x="1815" y="3041"/>
                  </a:lnTo>
                  <a:lnTo>
                    <a:pt x="2000" y="2772"/>
                  </a:lnTo>
                  <a:lnTo>
                    <a:pt x="2198" y="2502"/>
                  </a:lnTo>
                  <a:lnTo>
                    <a:pt x="2408" y="2229"/>
                  </a:lnTo>
                  <a:lnTo>
                    <a:pt x="2630" y="1956"/>
                  </a:lnTo>
                  <a:lnTo>
                    <a:pt x="2860" y="1681"/>
                  </a:lnTo>
                  <a:lnTo>
                    <a:pt x="3351" y="1131"/>
                  </a:lnTo>
                  <a:lnTo>
                    <a:pt x="3875" y="583"/>
                  </a:lnTo>
                  <a:lnTo>
                    <a:pt x="4426" y="38"/>
                  </a:lnTo>
                  <a:lnTo>
                    <a:pt x="4497" y="12"/>
                  </a:lnTo>
                  <a:lnTo>
                    <a:pt x="4573" y="0"/>
                  </a:lnTo>
                  <a:lnTo>
                    <a:pt x="4730" y="5"/>
                  </a:lnTo>
                  <a:lnTo>
                    <a:pt x="4891" y="26"/>
                  </a:lnTo>
                  <a:lnTo>
                    <a:pt x="5051" y="38"/>
                  </a:lnTo>
                </a:path>
              </a:pathLst>
            </a:custGeom>
            <a:noFill/>
            <a:ln w="19050">
              <a:solidFill>
                <a:srgbClr val="000000"/>
              </a:solidFill>
              <a:prstDash val="solid"/>
              <a:round/>
              <a:headEnd/>
              <a:tailEnd/>
            </a:ln>
          </p:spPr>
          <p:txBody>
            <a:bodyPr/>
            <a:lstStyle/>
            <a:p>
              <a:endParaRPr lang="en-US"/>
            </a:p>
          </p:txBody>
        </p:sp>
        <p:sp>
          <p:nvSpPr>
            <p:cNvPr id="144487" name="Freeform 103"/>
            <p:cNvSpPr>
              <a:spLocks/>
            </p:cNvSpPr>
            <p:nvPr/>
          </p:nvSpPr>
          <p:spPr bwMode="auto">
            <a:xfrm>
              <a:off x="5200" y="1474"/>
              <a:ext cx="85" cy="299"/>
            </a:xfrm>
            <a:custGeom>
              <a:avLst/>
              <a:gdLst/>
              <a:ahLst/>
              <a:cxnLst>
                <a:cxn ang="0">
                  <a:pos x="714" y="0"/>
                </a:cxn>
                <a:cxn ang="0">
                  <a:pos x="751" y="35"/>
                </a:cxn>
                <a:cxn ang="0">
                  <a:pos x="783" y="83"/>
                </a:cxn>
                <a:cxn ang="0">
                  <a:pos x="808" y="143"/>
                </a:cxn>
                <a:cxn ang="0">
                  <a:pos x="827" y="215"/>
                </a:cxn>
                <a:cxn ang="0">
                  <a:pos x="840" y="298"/>
                </a:cxn>
                <a:cxn ang="0">
                  <a:pos x="848" y="390"/>
                </a:cxn>
                <a:cxn ang="0">
                  <a:pos x="851" y="490"/>
                </a:cxn>
                <a:cxn ang="0">
                  <a:pos x="850" y="598"/>
                </a:cxn>
                <a:cxn ang="0">
                  <a:pos x="832" y="834"/>
                </a:cxn>
                <a:cxn ang="0">
                  <a:pos x="798" y="1088"/>
                </a:cxn>
                <a:cxn ang="0">
                  <a:pos x="750" y="1353"/>
                </a:cxn>
                <a:cxn ang="0">
                  <a:pos x="689" y="1623"/>
                </a:cxn>
                <a:cxn ang="0">
                  <a:pos x="618" y="1888"/>
                </a:cxn>
                <a:cxn ang="0">
                  <a:pos x="538" y="2141"/>
                </a:cxn>
                <a:cxn ang="0">
                  <a:pos x="452" y="2376"/>
                </a:cxn>
                <a:cxn ang="0">
                  <a:pos x="363" y="2583"/>
                </a:cxn>
                <a:cxn ang="0">
                  <a:pos x="270" y="2755"/>
                </a:cxn>
                <a:cxn ang="0">
                  <a:pos x="224" y="2826"/>
                </a:cxn>
                <a:cxn ang="0">
                  <a:pos x="178" y="2885"/>
                </a:cxn>
                <a:cxn ang="0">
                  <a:pos x="132" y="2932"/>
                </a:cxn>
                <a:cxn ang="0">
                  <a:pos x="87" y="2965"/>
                </a:cxn>
                <a:cxn ang="0">
                  <a:pos x="43" y="2984"/>
                </a:cxn>
                <a:cxn ang="0">
                  <a:pos x="0" y="2988"/>
                </a:cxn>
                <a:cxn ang="0">
                  <a:pos x="17" y="2803"/>
                </a:cxn>
                <a:cxn ang="0">
                  <a:pos x="36" y="2632"/>
                </a:cxn>
                <a:cxn ang="0">
                  <a:pos x="59" y="2472"/>
                </a:cxn>
                <a:cxn ang="0">
                  <a:pos x="84" y="2318"/>
                </a:cxn>
                <a:cxn ang="0">
                  <a:pos x="142" y="2024"/>
                </a:cxn>
                <a:cxn ang="0">
                  <a:pos x="210" y="1723"/>
                </a:cxn>
                <a:cxn ang="0">
                  <a:pos x="313" y="1282"/>
                </a:cxn>
                <a:cxn ang="0">
                  <a:pos x="427" y="842"/>
                </a:cxn>
                <a:cxn ang="0">
                  <a:pos x="558" y="412"/>
                </a:cxn>
                <a:cxn ang="0">
                  <a:pos x="632" y="203"/>
                </a:cxn>
                <a:cxn ang="0">
                  <a:pos x="714" y="0"/>
                </a:cxn>
              </a:cxnLst>
              <a:rect l="0" t="0" r="r" b="b"/>
              <a:pathLst>
                <a:path w="851" h="2988">
                  <a:moveTo>
                    <a:pt x="714" y="0"/>
                  </a:moveTo>
                  <a:lnTo>
                    <a:pt x="751" y="35"/>
                  </a:lnTo>
                  <a:lnTo>
                    <a:pt x="783" y="83"/>
                  </a:lnTo>
                  <a:lnTo>
                    <a:pt x="808" y="143"/>
                  </a:lnTo>
                  <a:lnTo>
                    <a:pt x="827" y="215"/>
                  </a:lnTo>
                  <a:lnTo>
                    <a:pt x="840" y="298"/>
                  </a:lnTo>
                  <a:lnTo>
                    <a:pt x="848" y="390"/>
                  </a:lnTo>
                  <a:lnTo>
                    <a:pt x="851" y="490"/>
                  </a:lnTo>
                  <a:lnTo>
                    <a:pt x="850" y="598"/>
                  </a:lnTo>
                  <a:lnTo>
                    <a:pt x="832" y="834"/>
                  </a:lnTo>
                  <a:lnTo>
                    <a:pt x="798" y="1088"/>
                  </a:lnTo>
                  <a:lnTo>
                    <a:pt x="750" y="1353"/>
                  </a:lnTo>
                  <a:lnTo>
                    <a:pt x="689" y="1623"/>
                  </a:lnTo>
                  <a:lnTo>
                    <a:pt x="618" y="1888"/>
                  </a:lnTo>
                  <a:lnTo>
                    <a:pt x="538" y="2141"/>
                  </a:lnTo>
                  <a:lnTo>
                    <a:pt x="452" y="2376"/>
                  </a:lnTo>
                  <a:lnTo>
                    <a:pt x="363" y="2583"/>
                  </a:lnTo>
                  <a:lnTo>
                    <a:pt x="270" y="2755"/>
                  </a:lnTo>
                  <a:lnTo>
                    <a:pt x="224" y="2826"/>
                  </a:lnTo>
                  <a:lnTo>
                    <a:pt x="178" y="2885"/>
                  </a:lnTo>
                  <a:lnTo>
                    <a:pt x="132" y="2932"/>
                  </a:lnTo>
                  <a:lnTo>
                    <a:pt x="87" y="2965"/>
                  </a:lnTo>
                  <a:lnTo>
                    <a:pt x="43" y="2984"/>
                  </a:lnTo>
                  <a:lnTo>
                    <a:pt x="0" y="2988"/>
                  </a:lnTo>
                  <a:lnTo>
                    <a:pt x="17" y="2803"/>
                  </a:lnTo>
                  <a:lnTo>
                    <a:pt x="36" y="2632"/>
                  </a:lnTo>
                  <a:lnTo>
                    <a:pt x="59" y="2472"/>
                  </a:lnTo>
                  <a:lnTo>
                    <a:pt x="84" y="2318"/>
                  </a:lnTo>
                  <a:lnTo>
                    <a:pt x="142" y="2024"/>
                  </a:lnTo>
                  <a:lnTo>
                    <a:pt x="210" y="1723"/>
                  </a:lnTo>
                  <a:lnTo>
                    <a:pt x="313" y="1282"/>
                  </a:lnTo>
                  <a:lnTo>
                    <a:pt x="427" y="842"/>
                  </a:lnTo>
                  <a:lnTo>
                    <a:pt x="558" y="412"/>
                  </a:lnTo>
                  <a:lnTo>
                    <a:pt x="632" y="203"/>
                  </a:lnTo>
                  <a:lnTo>
                    <a:pt x="714" y="0"/>
                  </a:lnTo>
                  <a:close/>
                </a:path>
              </a:pathLst>
            </a:custGeom>
            <a:solidFill>
              <a:srgbClr val="FFFFFF"/>
            </a:solidFill>
            <a:ln w="9525">
              <a:noFill/>
              <a:round/>
              <a:headEnd/>
              <a:tailEnd/>
            </a:ln>
          </p:spPr>
          <p:txBody>
            <a:bodyPr/>
            <a:lstStyle/>
            <a:p>
              <a:endParaRPr lang="en-US"/>
            </a:p>
          </p:txBody>
        </p:sp>
        <p:sp>
          <p:nvSpPr>
            <p:cNvPr id="144488" name="Freeform 104"/>
            <p:cNvSpPr>
              <a:spLocks/>
            </p:cNvSpPr>
            <p:nvPr/>
          </p:nvSpPr>
          <p:spPr bwMode="auto">
            <a:xfrm>
              <a:off x="5200" y="1474"/>
              <a:ext cx="85" cy="299"/>
            </a:xfrm>
            <a:custGeom>
              <a:avLst/>
              <a:gdLst/>
              <a:ahLst/>
              <a:cxnLst>
                <a:cxn ang="0">
                  <a:pos x="714" y="0"/>
                </a:cxn>
                <a:cxn ang="0">
                  <a:pos x="751" y="35"/>
                </a:cxn>
                <a:cxn ang="0">
                  <a:pos x="783" y="83"/>
                </a:cxn>
                <a:cxn ang="0">
                  <a:pos x="808" y="143"/>
                </a:cxn>
                <a:cxn ang="0">
                  <a:pos x="827" y="215"/>
                </a:cxn>
                <a:cxn ang="0">
                  <a:pos x="840" y="298"/>
                </a:cxn>
                <a:cxn ang="0">
                  <a:pos x="848" y="390"/>
                </a:cxn>
                <a:cxn ang="0">
                  <a:pos x="851" y="490"/>
                </a:cxn>
                <a:cxn ang="0">
                  <a:pos x="850" y="598"/>
                </a:cxn>
                <a:cxn ang="0">
                  <a:pos x="832" y="834"/>
                </a:cxn>
                <a:cxn ang="0">
                  <a:pos x="798" y="1088"/>
                </a:cxn>
                <a:cxn ang="0">
                  <a:pos x="750" y="1353"/>
                </a:cxn>
                <a:cxn ang="0">
                  <a:pos x="689" y="1623"/>
                </a:cxn>
                <a:cxn ang="0">
                  <a:pos x="618" y="1888"/>
                </a:cxn>
                <a:cxn ang="0">
                  <a:pos x="538" y="2141"/>
                </a:cxn>
                <a:cxn ang="0">
                  <a:pos x="452" y="2376"/>
                </a:cxn>
                <a:cxn ang="0">
                  <a:pos x="363" y="2583"/>
                </a:cxn>
                <a:cxn ang="0">
                  <a:pos x="270" y="2755"/>
                </a:cxn>
                <a:cxn ang="0">
                  <a:pos x="224" y="2826"/>
                </a:cxn>
                <a:cxn ang="0">
                  <a:pos x="178" y="2885"/>
                </a:cxn>
                <a:cxn ang="0">
                  <a:pos x="132" y="2932"/>
                </a:cxn>
                <a:cxn ang="0">
                  <a:pos x="87" y="2965"/>
                </a:cxn>
                <a:cxn ang="0">
                  <a:pos x="43" y="2984"/>
                </a:cxn>
                <a:cxn ang="0">
                  <a:pos x="0" y="2988"/>
                </a:cxn>
                <a:cxn ang="0">
                  <a:pos x="17" y="2803"/>
                </a:cxn>
                <a:cxn ang="0">
                  <a:pos x="36" y="2632"/>
                </a:cxn>
                <a:cxn ang="0">
                  <a:pos x="59" y="2472"/>
                </a:cxn>
                <a:cxn ang="0">
                  <a:pos x="84" y="2318"/>
                </a:cxn>
                <a:cxn ang="0">
                  <a:pos x="142" y="2024"/>
                </a:cxn>
                <a:cxn ang="0">
                  <a:pos x="210" y="1723"/>
                </a:cxn>
                <a:cxn ang="0">
                  <a:pos x="313" y="1282"/>
                </a:cxn>
                <a:cxn ang="0">
                  <a:pos x="427" y="842"/>
                </a:cxn>
                <a:cxn ang="0">
                  <a:pos x="558" y="412"/>
                </a:cxn>
                <a:cxn ang="0">
                  <a:pos x="632" y="203"/>
                </a:cxn>
                <a:cxn ang="0">
                  <a:pos x="714" y="0"/>
                </a:cxn>
              </a:cxnLst>
              <a:rect l="0" t="0" r="r" b="b"/>
              <a:pathLst>
                <a:path w="851" h="2988">
                  <a:moveTo>
                    <a:pt x="714" y="0"/>
                  </a:moveTo>
                  <a:lnTo>
                    <a:pt x="751" y="35"/>
                  </a:lnTo>
                  <a:lnTo>
                    <a:pt x="783" y="83"/>
                  </a:lnTo>
                  <a:lnTo>
                    <a:pt x="808" y="143"/>
                  </a:lnTo>
                  <a:lnTo>
                    <a:pt x="827" y="215"/>
                  </a:lnTo>
                  <a:lnTo>
                    <a:pt x="840" y="298"/>
                  </a:lnTo>
                  <a:lnTo>
                    <a:pt x="848" y="390"/>
                  </a:lnTo>
                  <a:lnTo>
                    <a:pt x="851" y="490"/>
                  </a:lnTo>
                  <a:lnTo>
                    <a:pt x="850" y="598"/>
                  </a:lnTo>
                  <a:lnTo>
                    <a:pt x="832" y="834"/>
                  </a:lnTo>
                  <a:lnTo>
                    <a:pt x="798" y="1088"/>
                  </a:lnTo>
                  <a:lnTo>
                    <a:pt x="750" y="1353"/>
                  </a:lnTo>
                  <a:lnTo>
                    <a:pt x="689" y="1623"/>
                  </a:lnTo>
                  <a:lnTo>
                    <a:pt x="618" y="1888"/>
                  </a:lnTo>
                  <a:lnTo>
                    <a:pt x="538" y="2141"/>
                  </a:lnTo>
                  <a:lnTo>
                    <a:pt x="452" y="2376"/>
                  </a:lnTo>
                  <a:lnTo>
                    <a:pt x="363" y="2583"/>
                  </a:lnTo>
                  <a:lnTo>
                    <a:pt x="270" y="2755"/>
                  </a:lnTo>
                  <a:lnTo>
                    <a:pt x="224" y="2826"/>
                  </a:lnTo>
                  <a:lnTo>
                    <a:pt x="178" y="2885"/>
                  </a:lnTo>
                  <a:lnTo>
                    <a:pt x="132" y="2932"/>
                  </a:lnTo>
                  <a:lnTo>
                    <a:pt x="87" y="2965"/>
                  </a:lnTo>
                  <a:lnTo>
                    <a:pt x="43" y="2984"/>
                  </a:lnTo>
                  <a:lnTo>
                    <a:pt x="0" y="2988"/>
                  </a:lnTo>
                  <a:lnTo>
                    <a:pt x="17" y="2803"/>
                  </a:lnTo>
                  <a:lnTo>
                    <a:pt x="36" y="2632"/>
                  </a:lnTo>
                  <a:lnTo>
                    <a:pt x="59" y="2472"/>
                  </a:lnTo>
                  <a:lnTo>
                    <a:pt x="84" y="2318"/>
                  </a:lnTo>
                  <a:lnTo>
                    <a:pt x="142" y="2024"/>
                  </a:lnTo>
                  <a:lnTo>
                    <a:pt x="210" y="1723"/>
                  </a:lnTo>
                  <a:lnTo>
                    <a:pt x="313" y="1282"/>
                  </a:lnTo>
                  <a:lnTo>
                    <a:pt x="427" y="842"/>
                  </a:lnTo>
                  <a:lnTo>
                    <a:pt x="558" y="412"/>
                  </a:lnTo>
                  <a:lnTo>
                    <a:pt x="632" y="203"/>
                  </a:lnTo>
                  <a:lnTo>
                    <a:pt x="714" y="0"/>
                  </a:lnTo>
                </a:path>
              </a:pathLst>
            </a:custGeom>
            <a:noFill/>
            <a:ln w="6350">
              <a:solidFill>
                <a:srgbClr val="000000"/>
              </a:solidFill>
              <a:prstDash val="solid"/>
              <a:round/>
              <a:headEnd/>
              <a:tailEnd/>
            </a:ln>
          </p:spPr>
          <p:txBody>
            <a:bodyPr/>
            <a:lstStyle/>
            <a:p>
              <a:endParaRPr lang="en-US"/>
            </a:p>
          </p:txBody>
        </p:sp>
        <p:sp>
          <p:nvSpPr>
            <p:cNvPr id="144489" name="Freeform 105"/>
            <p:cNvSpPr>
              <a:spLocks/>
            </p:cNvSpPr>
            <p:nvPr/>
          </p:nvSpPr>
          <p:spPr bwMode="auto">
            <a:xfrm>
              <a:off x="5208" y="1539"/>
              <a:ext cx="53" cy="176"/>
            </a:xfrm>
            <a:custGeom>
              <a:avLst/>
              <a:gdLst/>
              <a:ahLst/>
              <a:cxnLst>
                <a:cxn ang="0">
                  <a:pos x="418" y="0"/>
                </a:cxn>
                <a:cxn ang="0">
                  <a:pos x="469" y="140"/>
                </a:cxn>
                <a:cxn ang="0">
                  <a:pos x="504" y="267"/>
                </a:cxn>
                <a:cxn ang="0">
                  <a:pos x="523" y="387"/>
                </a:cxn>
                <a:cxn ang="0">
                  <a:pos x="530" y="499"/>
                </a:cxn>
                <a:cxn ang="0">
                  <a:pos x="524" y="607"/>
                </a:cxn>
                <a:cxn ang="0">
                  <a:pos x="511" y="714"/>
                </a:cxn>
                <a:cxn ang="0">
                  <a:pos x="466" y="933"/>
                </a:cxn>
                <a:cxn ang="0">
                  <a:pos x="435" y="1045"/>
                </a:cxn>
                <a:cxn ang="0">
                  <a:pos x="397" y="1153"/>
                </a:cxn>
                <a:cxn ang="0">
                  <a:pos x="298" y="1358"/>
                </a:cxn>
                <a:cxn ang="0">
                  <a:pos x="166" y="1558"/>
                </a:cxn>
                <a:cxn ang="0">
                  <a:pos x="88" y="1658"/>
                </a:cxn>
                <a:cxn ang="0">
                  <a:pos x="0" y="1760"/>
                </a:cxn>
                <a:cxn ang="0">
                  <a:pos x="5" y="1690"/>
                </a:cxn>
                <a:cxn ang="0">
                  <a:pos x="15" y="1606"/>
                </a:cxn>
                <a:cxn ang="0">
                  <a:pos x="30" y="1511"/>
                </a:cxn>
                <a:cxn ang="0">
                  <a:pos x="48" y="1408"/>
                </a:cxn>
                <a:cxn ang="0">
                  <a:pos x="93" y="1179"/>
                </a:cxn>
                <a:cxn ang="0">
                  <a:pos x="148" y="931"/>
                </a:cxn>
                <a:cxn ang="0">
                  <a:pos x="211" y="676"/>
                </a:cxn>
                <a:cxn ang="0">
                  <a:pos x="280" y="428"/>
                </a:cxn>
                <a:cxn ang="0">
                  <a:pos x="349" y="198"/>
                </a:cxn>
                <a:cxn ang="0">
                  <a:pos x="418" y="0"/>
                </a:cxn>
              </a:cxnLst>
              <a:rect l="0" t="0" r="r" b="b"/>
              <a:pathLst>
                <a:path w="530" h="1760">
                  <a:moveTo>
                    <a:pt x="418" y="0"/>
                  </a:moveTo>
                  <a:lnTo>
                    <a:pt x="469" y="140"/>
                  </a:lnTo>
                  <a:lnTo>
                    <a:pt x="504" y="267"/>
                  </a:lnTo>
                  <a:lnTo>
                    <a:pt x="523" y="387"/>
                  </a:lnTo>
                  <a:lnTo>
                    <a:pt x="530" y="499"/>
                  </a:lnTo>
                  <a:lnTo>
                    <a:pt x="524" y="607"/>
                  </a:lnTo>
                  <a:lnTo>
                    <a:pt x="511" y="714"/>
                  </a:lnTo>
                  <a:lnTo>
                    <a:pt x="466" y="933"/>
                  </a:lnTo>
                  <a:lnTo>
                    <a:pt x="435" y="1045"/>
                  </a:lnTo>
                  <a:lnTo>
                    <a:pt x="397" y="1153"/>
                  </a:lnTo>
                  <a:lnTo>
                    <a:pt x="298" y="1358"/>
                  </a:lnTo>
                  <a:lnTo>
                    <a:pt x="166" y="1558"/>
                  </a:lnTo>
                  <a:lnTo>
                    <a:pt x="88" y="1658"/>
                  </a:lnTo>
                  <a:lnTo>
                    <a:pt x="0" y="1760"/>
                  </a:lnTo>
                  <a:lnTo>
                    <a:pt x="5" y="1690"/>
                  </a:lnTo>
                  <a:lnTo>
                    <a:pt x="15" y="1606"/>
                  </a:lnTo>
                  <a:lnTo>
                    <a:pt x="30" y="1511"/>
                  </a:lnTo>
                  <a:lnTo>
                    <a:pt x="48" y="1408"/>
                  </a:lnTo>
                  <a:lnTo>
                    <a:pt x="93" y="1179"/>
                  </a:lnTo>
                  <a:lnTo>
                    <a:pt x="148" y="931"/>
                  </a:lnTo>
                  <a:lnTo>
                    <a:pt x="211" y="676"/>
                  </a:lnTo>
                  <a:lnTo>
                    <a:pt x="280" y="428"/>
                  </a:lnTo>
                  <a:lnTo>
                    <a:pt x="349" y="198"/>
                  </a:lnTo>
                  <a:lnTo>
                    <a:pt x="418" y="0"/>
                  </a:lnTo>
                  <a:close/>
                </a:path>
              </a:pathLst>
            </a:custGeom>
            <a:solidFill>
              <a:srgbClr val="FFFFFF"/>
            </a:solidFill>
            <a:ln w="9525">
              <a:noFill/>
              <a:round/>
              <a:headEnd/>
              <a:tailEnd/>
            </a:ln>
          </p:spPr>
          <p:txBody>
            <a:bodyPr/>
            <a:lstStyle/>
            <a:p>
              <a:endParaRPr lang="en-US"/>
            </a:p>
          </p:txBody>
        </p:sp>
        <p:sp>
          <p:nvSpPr>
            <p:cNvPr id="144490" name="Freeform 106"/>
            <p:cNvSpPr>
              <a:spLocks/>
            </p:cNvSpPr>
            <p:nvPr/>
          </p:nvSpPr>
          <p:spPr bwMode="auto">
            <a:xfrm>
              <a:off x="5208" y="1539"/>
              <a:ext cx="53" cy="176"/>
            </a:xfrm>
            <a:custGeom>
              <a:avLst/>
              <a:gdLst/>
              <a:ahLst/>
              <a:cxnLst>
                <a:cxn ang="0">
                  <a:pos x="418" y="0"/>
                </a:cxn>
                <a:cxn ang="0">
                  <a:pos x="469" y="140"/>
                </a:cxn>
                <a:cxn ang="0">
                  <a:pos x="504" y="267"/>
                </a:cxn>
                <a:cxn ang="0">
                  <a:pos x="523" y="387"/>
                </a:cxn>
                <a:cxn ang="0">
                  <a:pos x="530" y="499"/>
                </a:cxn>
                <a:cxn ang="0">
                  <a:pos x="524" y="607"/>
                </a:cxn>
                <a:cxn ang="0">
                  <a:pos x="511" y="714"/>
                </a:cxn>
                <a:cxn ang="0">
                  <a:pos x="466" y="933"/>
                </a:cxn>
                <a:cxn ang="0">
                  <a:pos x="435" y="1045"/>
                </a:cxn>
                <a:cxn ang="0">
                  <a:pos x="397" y="1153"/>
                </a:cxn>
                <a:cxn ang="0">
                  <a:pos x="298" y="1358"/>
                </a:cxn>
                <a:cxn ang="0">
                  <a:pos x="166" y="1558"/>
                </a:cxn>
                <a:cxn ang="0">
                  <a:pos x="88" y="1658"/>
                </a:cxn>
                <a:cxn ang="0">
                  <a:pos x="0" y="1760"/>
                </a:cxn>
                <a:cxn ang="0">
                  <a:pos x="5" y="1690"/>
                </a:cxn>
                <a:cxn ang="0">
                  <a:pos x="15" y="1606"/>
                </a:cxn>
                <a:cxn ang="0">
                  <a:pos x="30" y="1511"/>
                </a:cxn>
                <a:cxn ang="0">
                  <a:pos x="48" y="1408"/>
                </a:cxn>
                <a:cxn ang="0">
                  <a:pos x="93" y="1179"/>
                </a:cxn>
                <a:cxn ang="0">
                  <a:pos x="148" y="931"/>
                </a:cxn>
                <a:cxn ang="0">
                  <a:pos x="211" y="676"/>
                </a:cxn>
                <a:cxn ang="0">
                  <a:pos x="280" y="428"/>
                </a:cxn>
                <a:cxn ang="0">
                  <a:pos x="349" y="198"/>
                </a:cxn>
                <a:cxn ang="0">
                  <a:pos x="418" y="0"/>
                </a:cxn>
              </a:cxnLst>
              <a:rect l="0" t="0" r="r" b="b"/>
              <a:pathLst>
                <a:path w="530" h="1760">
                  <a:moveTo>
                    <a:pt x="418" y="0"/>
                  </a:moveTo>
                  <a:lnTo>
                    <a:pt x="469" y="140"/>
                  </a:lnTo>
                  <a:lnTo>
                    <a:pt x="504" y="267"/>
                  </a:lnTo>
                  <a:lnTo>
                    <a:pt x="523" y="387"/>
                  </a:lnTo>
                  <a:lnTo>
                    <a:pt x="530" y="499"/>
                  </a:lnTo>
                  <a:lnTo>
                    <a:pt x="524" y="607"/>
                  </a:lnTo>
                  <a:lnTo>
                    <a:pt x="511" y="714"/>
                  </a:lnTo>
                  <a:lnTo>
                    <a:pt x="466" y="933"/>
                  </a:lnTo>
                  <a:lnTo>
                    <a:pt x="435" y="1045"/>
                  </a:lnTo>
                  <a:lnTo>
                    <a:pt x="397" y="1153"/>
                  </a:lnTo>
                  <a:lnTo>
                    <a:pt x="298" y="1358"/>
                  </a:lnTo>
                  <a:lnTo>
                    <a:pt x="166" y="1558"/>
                  </a:lnTo>
                  <a:lnTo>
                    <a:pt x="88" y="1658"/>
                  </a:lnTo>
                  <a:lnTo>
                    <a:pt x="0" y="1760"/>
                  </a:lnTo>
                  <a:lnTo>
                    <a:pt x="5" y="1690"/>
                  </a:lnTo>
                  <a:lnTo>
                    <a:pt x="15" y="1606"/>
                  </a:lnTo>
                  <a:lnTo>
                    <a:pt x="30" y="1511"/>
                  </a:lnTo>
                  <a:lnTo>
                    <a:pt x="48" y="1408"/>
                  </a:lnTo>
                  <a:lnTo>
                    <a:pt x="93" y="1179"/>
                  </a:lnTo>
                  <a:lnTo>
                    <a:pt x="148" y="931"/>
                  </a:lnTo>
                  <a:lnTo>
                    <a:pt x="211" y="676"/>
                  </a:lnTo>
                  <a:lnTo>
                    <a:pt x="280" y="428"/>
                  </a:lnTo>
                  <a:lnTo>
                    <a:pt x="349" y="198"/>
                  </a:lnTo>
                  <a:lnTo>
                    <a:pt x="418" y="0"/>
                  </a:lnTo>
                </a:path>
              </a:pathLst>
            </a:custGeom>
            <a:noFill/>
            <a:ln w="6350">
              <a:solidFill>
                <a:srgbClr val="000000"/>
              </a:solidFill>
              <a:prstDash val="solid"/>
              <a:round/>
              <a:headEnd/>
              <a:tailEnd/>
            </a:ln>
          </p:spPr>
          <p:txBody>
            <a:bodyPr/>
            <a:lstStyle/>
            <a:p>
              <a:endParaRPr lang="en-US"/>
            </a:p>
          </p:txBody>
        </p:sp>
        <p:sp>
          <p:nvSpPr>
            <p:cNvPr id="144491" name="Freeform 107"/>
            <p:cNvSpPr>
              <a:spLocks/>
            </p:cNvSpPr>
            <p:nvPr/>
          </p:nvSpPr>
          <p:spPr bwMode="auto">
            <a:xfrm>
              <a:off x="3791" y="1202"/>
              <a:ext cx="138" cy="509"/>
            </a:xfrm>
            <a:custGeom>
              <a:avLst/>
              <a:gdLst/>
              <a:ahLst/>
              <a:cxnLst>
                <a:cxn ang="0">
                  <a:pos x="910" y="0"/>
                </a:cxn>
                <a:cxn ang="0">
                  <a:pos x="912" y="86"/>
                </a:cxn>
                <a:cxn ang="0">
                  <a:pos x="916" y="185"/>
                </a:cxn>
                <a:cxn ang="0">
                  <a:pos x="921" y="295"/>
                </a:cxn>
                <a:cxn ang="0">
                  <a:pos x="927" y="417"/>
                </a:cxn>
                <a:cxn ang="0">
                  <a:pos x="944" y="689"/>
                </a:cxn>
                <a:cxn ang="0">
                  <a:pos x="963" y="994"/>
                </a:cxn>
                <a:cxn ang="0">
                  <a:pos x="988" y="1329"/>
                </a:cxn>
                <a:cxn ang="0">
                  <a:pos x="1014" y="1685"/>
                </a:cxn>
                <a:cxn ang="0">
                  <a:pos x="1045" y="2057"/>
                </a:cxn>
                <a:cxn ang="0">
                  <a:pos x="1077" y="2438"/>
                </a:cxn>
                <a:cxn ang="0">
                  <a:pos x="1148" y="3205"/>
                </a:cxn>
                <a:cxn ang="0">
                  <a:pos x="1186" y="3577"/>
                </a:cxn>
                <a:cxn ang="0">
                  <a:pos x="1223" y="3935"/>
                </a:cxn>
                <a:cxn ang="0">
                  <a:pos x="1262" y="4272"/>
                </a:cxn>
                <a:cxn ang="0">
                  <a:pos x="1300" y="4581"/>
                </a:cxn>
                <a:cxn ang="0">
                  <a:pos x="1338" y="4857"/>
                </a:cxn>
                <a:cxn ang="0">
                  <a:pos x="1375" y="5093"/>
                </a:cxn>
                <a:cxn ang="0">
                  <a:pos x="1308" y="5098"/>
                </a:cxn>
                <a:cxn ang="0">
                  <a:pos x="1234" y="5081"/>
                </a:cxn>
                <a:cxn ang="0">
                  <a:pos x="1158" y="5044"/>
                </a:cxn>
                <a:cxn ang="0">
                  <a:pos x="1077" y="4988"/>
                </a:cxn>
                <a:cxn ang="0">
                  <a:pos x="994" y="4915"/>
                </a:cxn>
                <a:cxn ang="0">
                  <a:pos x="908" y="4824"/>
                </a:cxn>
                <a:cxn ang="0">
                  <a:pos x="821" y="4718"/>
                </a:cxn>
                <a:cxn ang="0">
                  <a:pos x="736" y="4597"/>
                </a:cxn>
                <a:cxn ang="0">
                  <a:pos x="650" y="4461"/>
                </a:cxn>
                <a:cxn ang="0">
                  <a:pos x="565" y="4313"/>
                </a:cxn>
                <a:cxn ang="0">
                  <a:pos x="483" y="4154"/>
                </a:cxn>
                <a:cxn ang="0">
                  <a:pos x="406" y="3983"/>
                </a:cxn>
                <a:cxn ang="0">
                  <a:pos x="331" y="3804"/>
                </a:cxn>
                <a:cxn ang="0">
                  <a:pos x="263" y="3616"/>
                </a:cxn>
                <a:cxn ang="0">
                  <a:pos x="201" y="3421"/>
                </a:cxn>
                <a:cxn ang="0">
                  <a:pos x="145" y="3219"/>
                </a:cxn>
                <a:cxn ang="0">
                  <a:pos x="97" y="3012"/>
                </a:cxn>
                <a:cxn ang="0">
                  <a:pos x="57" y="2800"/>
                </a:cxn>
                <a:cxn ang="0">
                  <a:pos x="27" y="2586"/>
                </a:cxn>
                <a:cxn ang="0">
                  <a:pos x="8" y="2370"/>
                </a:cxn>
                <a:cxn ang="0">
                  <a:pos x="0" y="2152"/>
                </a:cxn>
                <a:cxn ang="0">
                  <a:pos x="5" y="1935"/>
                </a:cxn>
                <a:cxn ang="0">
                  <a:pos x="21" y="1720"/>
                </a:cxn>
                <a:cxn ang="0">
                  <a:pos x="53" y="1505"/>
                </a:cxn>
                <a:cxn ang="0">
                  <a:pos x="99" y="1294"/>
                </a:cxn>
                <a:cxn ang="0">
                  <a:pos x="161" y="1088"/>
                </a:cxn>
                <a:cxn ang="0">
                  <a:pos x="239" y="887"/>
                </a:cxn>
                <a:cxn ang="0">
                  <a:pos x="334" y="692"/>
                </a:cxn>
                <a:cxn ang="0">
                  <a:pos x="449" y="505"/>
                </a:cxn>
                <a:cxn ang="0">
                  <a:pos x="582" y="327"/>
                </a:cxn>
                <a:cxn ang="0">
                  <a:pos x="736" y="158"/>
                </a:cxn>
                <a:cxn ang="0">
                  <a:pos x="910" y="0"/>
                </a:cxn>
              </a:cxnLst>
              <a:rect l="0" t="0" r="r" b="b"/>
              <a:pathLst>
                <a:path w="1375" h="5098">
                  <a:moveTo>
                    <a:pt x="910" y="0"/>
                  </a:moveTo>
                  <a:lnTo>
                    <a:pt x="912" y="86"/>
                  </a:lnTo>
                  <a:lnTo>
                    <a:pt x="916" y="185"/>
                  </a:lnTo>
                  <a:lnTo>
                    <a:pt x="921" y="295"/>
                  </a:lnTo>
                  <a:lnTo>
                    <a:pt x="927" y="417"/>
                  </a:lnTo>
                  <a:lnTo>
                    <a:pt x="944" y="689"/>
                  </a:lnTo>
                  <a:lnTo>
                    <a:pt x="963" y="994"/>
                  </a:lnTo>
                  <a:lnTo>
                    <a:pt x="988" y="1329"/>
                  </a:lnTo>
                  <a:lnTo>
                    <a:pt x="1014" y="1685"/>
                  </a:lnTo>
                  <a:lnTo>
                    <a:pt x="1045" y="2057"/>
                  </a:lnTo>
                  <a:lnTo>
                    <a:pt x="1077" y="2438"/>
                  </a:lnTo>
                  <a:lnTo>
                    <a:pt x="1148" y="3205"/>
                  </a:lnTo>
                  <a:lnTo>
                    <a:pt x="1186" y="3577"/>
                  </a:lnTo>
                  <a:lnTo>
                    <a:pt x="1223" y="3935"/>
                  </a:lnTo>
                  <a:lnTo>
                    <a:pt x="1262" y="4272"/>
                  </a:lnTo>
                  <a:lnTo>
                    <a:pt x="1300" y="4581"/>
                  </a:lnTo>
                  <a:lnTo>
                    <a:pt x="1338" y="4857"/>
                  </a:lnTo>
                  <a:lnTo>
                    <a:pt x="1375" y="5093"/>
                  </a:lnTo>
                  <a:lnTo>
                    <a:pt x="1308" y="5098"/>
                  </a:lnTo>
                  <a:lnTo>
                    <a:pt x="1234" y="5081"/>
                  </a:lnTo>
                  <a:lnTo>
                    <a:pt x="1158" y="5044"/>
                  </a:lnTo>
                  <a:lnTo>
                    <a:pt x="1077" y="4988"/>
                  </a:lnTo>
                  <a:lnTo>
                    <a:pt x="994" y="4915"/>
                  </a:lnTo>
                  <a:lnTo>
                    <a:pt x="908" y="4824"/>
                  </a:lnTo>
                  <a:lnTo>
                    <a:pt x="821" y="4718"/>
                  </a:lnTo>
                  <a:lnTo>
                    <a:pt x="736" y="4597"/>
                  </a:lnTo>
                  <a:lnTo>
                    <a:pt x="650" y="4461"/>
                  </a:lnTo>
                  <a:lnTo>
                    <a:pt x="565" y="4313"/>
                  </a:lnTo>
                  <a:lnTo>
                    <a:pt x="483" y="4154"/>
                  </a:lnTo>
                  <a:lnTo>
                    <a:pt x="406" y="3983"/>
                  </a:lnTo>
                  <a:lnTo>
                    <a:pt x="331" y="3804"/>
                  </a:lnTo>
                  <a:lnTo>
                    <a:pt x="263" y="3616"/>
                  </a:lnTo>
                  <a:lnTo>
                    <a:pt x="201" y="3421"/>
                  </a:lnTo>
                  <a:lnTo>
                    <a:pt x="145" y="3219"/>
                  </a:lnTo>
                  <a:lnTo>
                    <a:pt x="97" y="3012"/>
                  </a:lnTo>
                  <a:lnTo>
                    <a:pt x="57" y="2800"/>
                  </a:lnTo>
                  <a:lnTo>
                    <a:pt x="27" y="2586"/>
                  </a:lnTo>
                  <a:lnTo>
                    <a:pt x="8" y="2370"/>
                  </a:lnTo>
                  <a:lnTo>
                    <a:pt x="0" y="2152"/>
                  </a:lnTo>
                  <a:lnTo>
                    <a:pt x="5" y="1935"/>
                  </a:lnTo>
                  <a:lnTo>
                    <a:pt x="21" y="1720"/>
                  </a:lnTo>
                  <a:lnTo>
                    <a:pt x="53" y="1505"/>
                  </a:lnTo>
                  <a:lnTo>
                    <a:pt x="99" y="1294"/>
                  </a:lnTo>
                  <a:lnTo>
                    <a:pt x="161" y="1088"/>
                  </a:lnTo>
                  <a:lnTo>
                    <a:pt x="239" y="887"/>
                  </a:lnTo>
                  <a:lnTo>
                    <a:pt x="334" y="692"/>
                  </a:lnTo>
                  <a:lnTo>
                    <a:pt x="449" y="505"/>
                  </a:lnTo>
                  <a:lnTo>
                    <a:pt x="582" y="327"/>
                  </a:lnTo>
                  <a:lnTo>
                    <a:pt x="736" y="158"/>
                  </a:lnTo>
                  <a:lnTo>
                    <a:pt x="910" y="0"/>
                  </a:lnTo>
                  <a:close/>
                </a:path>
              </a:pathLst>
            </a:custGeom>
            <a:solidFill>
              <a:srgbClr val="C1FFFF"/>
            </a:solidFill>
            <a:ln w="9525">
              <a:noFill/>
              <a:round/>
              <a:headEnd/>
              <a:tailEnd/>
            </a:ln>
          </p:spPr>
          <p:txBody>
            <a:bodyPr/>
            <a:lstStyle/>
            <a:p>
              <a:endParaRPr lang="en-US"/>
            </a:p>
          </p:txBody>
        </p:sp>
        <p:sp>
          <p:nvSpPr>
            <p:cNvPr id="144492" name="Freeform 108"/>
            <p:cNvSpPr>
              <a:spLocks/>
            </p:cNvSpPr>
            <p:nvPr/>
          </p:nvSpPr>
          <p:spPr bwMode="auto">
            <a:xfrm>
              <a:off x="3798" y="1217"/>
              <a:ext cx="125" cy="477"/>
            </a:xfrm>
            <a:custGeom>
              <a:avLst/>
              <a:gdLst/>
              <a:ahLst/>
              <a:cxnLst>
                <a:cxn ang="0">
                  <a:pos x="1250" y="4769"/>
                </a:cxn>
                <a:cxn ang="0">
                  <a:pos x="1205" y="4548"/>
                </a:cxn>
                <a:cxn ang="0">
                  <a:pos x="1161" y="4294"/>
                </a:cxn>
                <a:cxn ang="0">
                  <a:pos x="1120" y="4011"/>
                </a:cxn>
                <a:cxn ang="0">
                  <a:pos x="1079" y="3706"/>
                </a:cxn>
                <a:cxn ang="0">
                  <a:pos x="1040" y="3382"/>
                </a:cxn>
                <a:cxn ang="0">
                  <a:pos x="1003" y="3045"/>
                </a:cxn>
                <a:cxn ang="0">
                  <a:pos x="938" y="2350"/>
                </a:cxn>
                <a:cxn ang="0">
                  <a:pos x="886" y="1659"/>
                </a:cxn>
                <a:cxn ang="0">
                  <a:pos x="866" y="1327"/>
                </a:cxn>
                <a:cxn ang="0">
                  <a:pos x="849" y="1012"/>
                </a:cxn>
                <a:cxn ang="0">
                  <a:pos x="837" y="716"/>
                </a:cxn>
                <a:cxn ang="0">
                  <a:pos x="829" y="445"/>
                </a:cxn>
                <a:cxn ang="0">
                  <a:pos x="827" y="206"/>
                </a:cxn>
                <a:cxn ang="0">
                  <a:pos x="830" y="0"/>
                </a:cxn>
                <a:cxn ang="0">
                  <a:pos x="670" y="162"/>
                </a:cxn>
                <a:cxn ang="0">
                  <a:pos x="530" y="332"/>
                </a:cxn>
                <a:cxn ang="0">
                  <a:pos x="408" y="510"/>
                </a:cxn>
                <a:cxn ang="0">
                  <a:pos x="304" y="694"/>
                </a:cxn>
                <a:cxn ang="0">
                  <a:pos x="217" y="884"/>
                </a:cxn>
                <a:cxn ang="0">
                  <a:pos x="145" y="1078"/>
                </a:cxn>
                <a:cxn ang="0">
                  <a:pos x="89" y="1276"/>
                </a:cxn>
                <a:cxn ang="0">
                  <a:pos x="47" y="1477"/>
                </a:cxn>
                <a:cxn ang="0">
                  <a:pos x="20" y="1680"/>
                </a:cxn>
                <a:cxn ang="0">
                  <a:pos x="3" y="1883"/>
                </a:cxn>
                <a:cxn ang="0">
                  <a:pos x="0" y="2087"/>
                </a:cxn>
                <a:cxn ang="0">
                  <a:pos x="8" y="2290"/>
                </a:cxn>
                <a:cxn ang="0">
                  <a:pos x="26" y="2491"/>
                </a:cxn>
                <a:cxn ang="0">
                  <a:pos x="53" y="2690"/>
                </a:cxn>
                <a:cxn ang="0">
                  <a:pos x="90" y="2885"/>
                </a:cxn>
                <a:cxn ang="0">
                  <a:pos x="134" y="3075"/>
                </a:cxn>
                <a:cxn ang="0">
                  <a:pos x="185" y="3261"/>
                </a:cxn>
                <a:cxn ang="0">
                  <a:pos x="242" y="3439"/>
                </a:cxn>
                <a:cxn ang="0">
                  <a:pos x="305" y="3611"/>
                </a:cxn>
                <a:cxn ang="0">
                  <a:pos x="373" y="3775"/>
                </a:cxn>
                <a:cxn ang="0">
                  <a:pos x="444" y="3929"/>
                </a:cxn>
                <a:cxn ang="0">
                  <a:pos x="519" y="4073"/>
                </a:cxn>
                <a:cxn ang="0">
                  <a:pos x="595" y="4207"/>
                </a:cxn>
                <a:cxn ang="0">
                  <a:pos x="673" y="4329"/>
                </a:cxn>
                <a:cxn ang="0">
                  <a:pos x="751" y="4438"/>
                </a:cxn>
                <a:cxn ang="0">
                  <a:pos x="830" y="4533"/>
                </a:cxn>
                <a:cxn ang="0">
                  <a:pos x="907" y="4614"/>
                </a:cxn>
                <a:cxn ang="0">
                  <a:pos x="983" y="4679"/>
                </a:cxn>
                <a:cxn ang="0">
                  <a:pos x="1055" y="4729"/>
                </a:cxn>
                <a:cxn ang="0">
                  <a:pos x="1126" y="4761"/>
                </a:cxn>
                <a:cxn ang="0">
                  <a:pos x="1190" y="4774"/>
                </a:cxn>
                <a:cxn ang="0">
                  <a:pos x="1250" y="4769"/>
                </a:cxn>
              </a:cxnLst>
              <a:rect l="0" t="0" r="r" b="b"/>
              <a:pathLst>
                <a:path w="1250" h="4774">
                  <a:moveTo>
                    <a:pt x="1250" y="4769"/>
                  </a:moveTo>
                  <a:lnTo>
                    <a:pt x="1205" y="4548"/>
                  </a:lnTo>
                  <a:lnTo>
                    <a:pt x="1161" y="4294"/>
                  </a:lnTo>
                  <a:lnTo>
                    <a:pt x="1120" y="4011"/>
                  </a:lnTo>
                  <a:lnTo>
                    <a:pt x="1079" y="3706"/>
                  </a:lnTo>
                  <a:lnTo>
                    <a:pt x="1040" y="3382"/>
                  </a:lnTo>
                  <a:lnTo>
                    <a:pt x="1003" y="3045"/>
                  </a:lnTo>
                  <a:lnTo>
                    <a:pt x="938" y="2350"/>
                  </a:lnTo>
                  <a:lnTo>
                    <a:pt x="886" y="1659"/>
                  </a:lnTo>
                  <a:lnTo>
                    <a:pt x="866" y="1327"/>
                  </a:lnTo>
                  <a:lnTo>
                    <a:pt x="849" y="1012"/>
                  </a:lnTo>
                  <a:lnTo>
                    <a:pt x="837" y="716"/>
                  </a:lnTo>
                  <a:lnTo>
                    <a:pt x="829" y="445"/>
                  </a:lnTo>
                  <a:lnTo>
                    <a:pt x="827" y="206"/>
                  </a:lnTo>
                  <a:lnTo>
                    <a:pt x="830" y="0"/>
                  </a:lnTo>
                  <a:lnTo>
                    <a:pt x="670" y="162"/>
                  </a:lnTo>
                  <a:lnTo>
                    <a:pt x="530" y="332"/>
                  </a:lnTo>
                  <a:lnTo>
                    <a:pt x="408" y="510"/>
                  </a:lnTo>
                  <a:lnTo>
                    <a:pt x="304" y="694"/>
                  </a:lnTo>
                  <a:lnTo>
                    <a:pt x="217" y="884"/>
                  </a:lnTo>
                  <a:lnTo>
                    <a:pt x="145" y="1078"/>
                  </a:lnTo>
                  <a:lnTo>
                    <a:pt x="89" y="1276"/>
                  </a:lnTo>
                  <a:lnTo>
                    <a:pt x="47" y="1477"/>
                  </a:lnTo>
                  <a:lnTo>
                    <a:pt x="20" y="1680"/>
                  </a:lnTo>
                  <a:lnTo>
                    <a:pt x="3" y="1883"/>
                  </a:lnTo>
                  <a:lnTo>
                    <a:pt x="0" y="2087"/>
                  </a:lnTo>
                  <a:lnTo>
                    <a:pt x="8" y="2290"/>
                  </a:lnTo>
                  <a:lnTo>
                    <a:pt x="26" y="2491"/>
                  </a:lnTo>
                  <a:lnTo>
                    <a:pt x="53" y="2690"/>
                  </a:lnTo>
                  <a:lnTo>
                    <a:pt x="90" y="2885"/>
                  </a:lnTo>
                  <a:lnTo>
                    <a:pt x="134" y="3075"/>
                  </a:lnTo>
                  <a:lnTo>
                    <a:pt x="185" y="3261"/>
                  </a:lnTo>
                  <a:lnTo>
                    <a:pt x="242" y="3439"/>
                  </a:lnTo>
                  <a:lnTo>
                    <a:pt x="305" y="3611"/>
                  </a:lnTo>
                  <a:lnTo>
                    <a:pt x="373" y="3775"/>
                  </a:lnTo>
                  <a:lnTo>
                    <a:pt x="444" y="3929"/>
                  </a:lnTo>
                  <a:lnTo>
                    <a:pt x="519" y="4073"/>
                  </a:lnTo>
                  <a:lnTo>
                    <a:pt x="595" y="4207"/>
                  </a:lnTo>
                  <a:lnTo>
                    <a:pt x="673" y="4329"/>
                  </a:lnTo>
                  <a:lnTo>
                    <a:pt x="751" y="4438"/>
                  </a:lnTo>
                  <a:lnTo>
                    <a:pt x="830" y="4533"/>
                  </a:lnTo>
                  <a:lnTo>
                    <a:pt x="907" y="4614"/>
                  </a:lnTo>
                  <a:lnTo>
                    <a:pt x="983" y="4679"/>
                  </a:lnTo>
                  <a:lnTo>
                    <a:pt x="1055" y="4729"/>
                  </a:lnTo>
                  <a:lnTo>
                    <a:pt x="1126" y="4761"/>
                  </a:lnTo>
                  <a:lnTo>
                    <a:pt x="1190" y="4774"/>
                  </a:lnTo>
                  <a:lnTo>
                    <a:pt x="1250" y="4769"/>
                  </a:lnTo>
                  <a:close/>
                </a:path>
              </a:pathLst>
            </a:custGeom>
            <a:solidFill>
              <a:srgbClr val="D1FFFF"/>
            </a:solidFill>
            <a:ln w="9525">
              <a:noFill/>
              <a:round/>
              <a:headEnd/>
              <a:tailEnd/>
            </a:ln>
          </p:spPr>
          <p:txBody>
            <a:bodyPr/>
            <a:lstStyle/>
            <a:p>
              <a:endParaRPr lang="en-US"/>
            </a:p>
          </p:txBody>
        </p:sp>
        <p:sp>
          <p:nvSpPr>
            <p:cNvPr id="144493" name="Freeform 109"/>
            <p:cNvSpPr>
              <a:spLocks/>
            </p:cNvSpPr>
            <p:nvPr/>
          </p:nvSpPr>
          <p:spPr bwMode="auto">
            <a:xfrm>
              <a:off x="3805" y="1232"/>
              <a:ext cx="113" cy="446"/>
            </a:xfrm>
            <a:custGeom>
              <a:avLst/>
              <a:gdLst/>
              <a:ahLst/>
              <a:cxnLst>
                <a:cxn ang="0">
                  <a:pos x="1125" y="4446"/>
                </a:cxn>
                <a:cxn ang="0">
                  <a:pos x="1072" y="4239"/>
                </a:cxn>
                <a:cxn ang="0">
                  <a:pos x="1022" y="4006"/>
                </a:cxn>
                <a:cxn ang="0">
                  <a:pos x="976" y="3752"/>
                </a:cxn>
                <a:cxn ang="0">
                  <a:pos x="933" y="3477"/>
                </a:cxn>
                <a:cxn ang="0">
                  <a:pos x="894" y="3188"/>
                </a:cxn>
                <a:cxn ang="0">
                  <a:pos x="858" y="2886"/>
                </a:cxn>
                <a:cxn ang="0">
                  <a:pos x="799" y="2263"/>
                </a:cxn>
                <a:cxn ang="0">
                  <a:pos x="757" y="1634"/>
                </a:cxn>
                <a:cxn ang="0">
                  <a:pos x="743" y="1327"/>
                </a:cxn>
                <a:cxn ang="0">
                  <a:pos x="733" y="1029"/>
                </a:cxn>
                <a:cxn ang="0">
                  <a:pos x="729" y="743"/>
                </a:cxn>
                <a:cxn ang="0">
                  <a:pos x="730" y="475"/>
                </a:cxn>
                <a:cxn ang="0">
                  <a:pos x="736" y="226"/>
                </a:cxn>
                <a:cxn ang="0">
                  <a:pos x="748" y="0"/>
                </a:cxn>
                <a:cxn ang="0">
                  <a:pos x="604" y="167"/>
                </a:cxn>
                <a:cxn ang="0">
                  <a:pos x="476" y="338"/>
                </a:cxn>
                <a:cxn ang="0">
                  <a:pos x="366" y="515"/>
                </a:cxn>
                <a:cxn ang="0">
                  <a:pos x="272" y="696"/>
                </a:cxn>
                <a:cxn ang="0">
                  <a:pos x="194" y="881"/>
                </a:cxn>
                <a:cxn ang="0">
                  <a:pos x="129" y="1069"/>
                </a:cxn>
                <a:cxn ang="0">
                  <a:pos x="78" y="1258"/>
                </a:cxn>
                <a:cxn ang="0">
                  <a:pos x="40" y="1450"/>
                </a:cxn>
                <a:cxn ang="0">
                  <a:pos x="16" y="1640"/>
                </a:cxn>
                <a:cxn ang="0">
                  <a:pos x="2" y="1832"/>
                </a:cxn>
                <a:cxn ang="0">
                  <a:pos x="0" y="2023"/>
                </a:cxn>
                <a:cxn ang="0">
                  <a:pos x="7" y="2211"/>
                </a:cxn>
                <a:cxn ang="0">
                  <a:pos x="23" y="2398"/>
                </a:cxn>
                <a:cxn ang="0">
                  <a:pos x="49" y="2580"/>
                </a:cxn>
                <a:cxn ang="0">
                  <a:pos x="81" y="2759"/>
                </a:cxn>
                <a:cxn ang="0">
                  <a:pos x="122" y="2933"/>
                </a:cxn>
                <a:cxn ang="0">
                  <a:pos x="168" y="3102"/>
                </a:cxn>
                <a:cxn ang="0">
                  <a:pos x="220" y="3264"/>
                </a:cxn>
                <a:cxn ang="0">
                  <a:pos x="277" y="3419"/>
                </a:cxn>
                <a:cxn ang="0">
                  <a:pos x="338" y="3567"/>
                </a:cxn>
                <a:cxn ang="0">
                  <a:pos x="403" y="3706"/>
                </a:cxn>
                <a:cxn ang="0">
                  <a:pos x="470" y="3834"/>
                </a:cxn>
                <a:cxn ang="0">
                  <a:pos x="539" y="3954"/>
                </a:cxn>
                <a:cxn ang="0">
                  <a:pos x="610" y="4062"/>
                </a:cxn>
                <a:cxn ang="0">
                  <a:pos x="680" y="4159"/>
                </a:cxn>
                <a:cxn ang="0">
                  <a:pos x="751" y="4244"/>
                </a:cxn>
                <a:cxn ang="0">
                  <a:pos x="820" y="4314"/>
                </a:cxn>
                <a:cxn ang="0">
                  <a:pos x="888" y="4371"/>
                </a:cxn>
                <a:cxn ang="0">
                  <a:pos x="953" y="4414"/>
                </a:cxn>
                <a:cxn ang="0">
                  <a:pos x="1015" y="4441"/>
                </a:cxn>
                <a:cxn ang="0">
                  <a:pos x="1072" y="4452"/>
                </a:cxn>
                <a:cxn ang="0">
                  <a:pos x="1125" y="4446"/>
                </a:cxn>
              </a:cxnLst>
              <a:rect l="0" t="0" r="r" b="b"/>
              <a:pathLst>
                <a:path w="1125" h="4452">
                  <a:moveTo>
                    <a:pt x="1125" y="4446"/>
                  </a:moveTo>
                  <a:lnTo>
                    <a:pt x="1072" y="4239"/>
                  </a:lnTo>
                  <a:lnTo>
                    <a:pt x="1022" y="4006"/>
                  </a:lnTo>
                  <a:lnTo>
                    <a:pt x="976" y="3752"/>
                  </a:lnTo>
                  <a:lnTo>
                    <a:pt x="933" y="3477"/>
                  </a:lnTo>
                  <a:lnTo>
                    <a:pt x="894" y="3188"/>
                  </a:lnTo>
                  <a:lnTo>
                    <a:pt x="858" y="2886"/>
                  </a:lnTo>
                  <a:lnTo>
                    <a:pt x="799" y="2263"/>
                  </a:lnTo>
                  <a:lnTo>
                    <a:pt x="757" y="1634"/>
                  </a:lnTo>
                  <a:lnTo>
                    <a:pt x="743" y="1327"/>
                  </a:lnTo>
                  <a:lnTo>
                    <a:pt x="733" y="1029"/>
                  </a:lnTo>
                  <a:lnTo>
                    <a:pt x="729" y="743"/>
                  </a:lnTo>
                  <a:lnTo>
                    <a:pt x="730" y="475"/>
                  </a:lnTo>
                  <a:lnTo>
                    <a:pt x="736" y="226"/>
                  </a:lnTo>
                  <a:lnTo>
                    <a:pt x="748" y="0"/>
                  </a:lnTo>
                  <a:lnTo>
                    <a:pt x="604" y="167"/>
                  </a:lnTo>
                  <a:lnTo>
                    <a:pt x="476" y="338"/>
                  </a:lnTo>
                  <a:lnTo>
                    <a:pt x="366" y="515"/>
                  </a:lnTo>
                  <a:lnTo>
                    <a:pt x="272" y="696"/>
                  </a:lnTo>
                  <a:lnTo>
                    <a:pt x="194" y="881"/>
                  </a:lnTo>
                  <a:lnTo>
                    <a:pt x="129" y="1069"/>
                  </a:lnTo>
                  <a:lnTo>
                    <a:pt x="78" y="1258"/>
                  </a:lnTo>
                  <a:lnTo>
                    <a:pt x="40" y="1450"/>
                  </a:lnTo>
                  <a:lnTo>
                    <a:pt x="16" y="1640"/>
                  </a:lnTo>
                  <a:lnTo>
                    <a:pt x="2" y="1832"/>
                  </a:lnTo>
                  <a:lnTo>
                    <a:pt x="0" y="2023"/>
                  </a:lnTo>
                  <a:lnTo>
                    <a:pt x="7" y="2211"/>
                  </a:lnTo>
                  <a:lnTo>
                    <a:pt x="23" y="2398"/>
                  </a:lnTo>
                  <a:lnTo>
                    <a:pt x="49" y="2580"/>
                  </a:lnTo>
                  <a:lnTo>
                    <a:pt x="81" y="2759"/>
                  </a:lnTo>
                  <a:lnTo>
                    <a:pt x="122" y="2933"/>
                  </a:lnTo>
                  <a:lnTo>
                    <a:pt x="168" y="3102"/>
                  </a:lnTo>
                  <a:lnTo>
                    <a:pt x="220" y="3264"/>
                  </a:lnTo>
                  <a:lnTo>
                    <a:pt x="277" y="3419"/>
                  </a:lnTo>
                  <a:lnTo>
                    <a:pt x="338" y="3567"/>
                  </a:lnTo>
                  <a:lnTo>
                    <a:pt x="403" y="3706"/>
                  </a:lnTo>
                  <a:lnTo>
                    <a:pt x="470" y="3834"/>
                  </a:lnTo>
                  <a:lnTo>
                    <a:pt x="539" y="3954"/>
                  </a:lnTo>
                  <a:lnTo>
                    <a:pt x="610" y="4062"/>
                  </a:lnTo>
                  <a:lnTo>
                    <a:pt x="680" y="4159"/>
                  </a:lnTo>
                  <a:lnTo>
                    <a:pt x="751" y="4244"/>
                  </a:lnTo>
                  <a:lnTo>
                    <a:pt x="820" y="4314"/>
                  </a:lnTo>
                  <a:lnTo>
                    <a:pt x="888" y="4371"/>
                  </a:lnTo>
                  <a:lnTo>
                    <a:pt x="953" y="4414"/>
                  </a:lnTo>
                  <a:lnTo>
                    <a:pt x="1015" y="4441"/>
                  </a:lnTo>
                  <a:lnTo>
                    <a:pt x="1072" y="4452"/>
                  </a:lnTo>
                  <a:lnTo>
                    <a:pt x="1125" y="4446"/>
                  </a:lnTo>
                  <a:close/>
                </a:path>
              </a:pathLst>
            </a:custGeom>
            <a:solidFill>
              <a:srgbClr val="E0FFFF"/>
            </a:solidFill>
            <a:ln w="9525">
              <a:noFill/>
              <a:round/>
              <a:headEnd/>
              <a:tailEnd/>
            </a:ln>
          </p:spPr>
          <p:txBody>
            <a:bodyPr/>
            <a:lstStyle/>
            <a:p>
              <a:endParaRPr lang="en-US"/>
            </a:p>
          </p:txBody>
        </p:sp>
        <p:sp>
          <p:nvSpPr>
            <p:cNvPr id="144494" name="Freeform 110"/>
            <p:cNvSpPr>
              <a:spLocks/>
            </p:cNvSpPr>
            <p:nvPr/>
          </p:nvSpPr>
          <p:spPr bwMode="auto">
            <a:xfrm>
              <a:off x="3812" y="1248"/>
              <a:ext cx="101" cy="413"/>
            </a:xfrm>
            <a:custGeom>
              <a:avLst/>
              <a:gdLst/>
              <a:ahLst/>
              <a:cxnLst>
                <a:cxn ang="0">
                  <a:pos x="1002" y="4120"/>
                </a:cxn>
                <a:cxn ang="0">
                  <a:pos x="941" y="3928"/>
                </a:cxn>
                <a:cxn ang="0">
                  <a:pos x="885" y="3717"/>
                </a:cxn>
                <a:cxn ang="0">
                  <a:pos x="835" y="3490"/>
                </a:cxn>
                <a:cxn ang="0">
                  <a:pos x="789" y="3247"/>
                </a:cxn>
                <a:cxn ang="0">
                  <a:pos x="749" y="2992"/>
                </a:cxn>
                <a:cxn ang="0">
                  <a:pos x="714" y="2726"/>
                </a:cxn>
                <a:cxn ang="0">
                  <a:pos x="685" y="2453"/>
                </a:cxn>
                <a:cxn ang="0">
                  <a:pos x="660" y="2174"/>
                </a:cxn>
                <a:cxn ang="0">
                  <a:pos x="629" y="1608"/>
                </a:cxn>
                <a:cxn ang="0">
                  <a:pos x="619" y="1045"/>
                </a:cxn>
                <a:cxn ang="0">
                  <a:pos x="623" y="770"/>
                </a:cxn>
                <a:cxn ang="0">
                  <a:pos x="633" y="503"/>
                </a:cxn>
                <a:cxn ang="0">
                  <a:pos x="647" y="246"/>
                </a:cxn>
                <a:cxn ang="0">
                  <a:pos x="668" y="0"/>
                </a:cxn>
                <a:cxn ang="0">
                  <a:pos x="539" y="169"/>
                </a:cxn>
                <a:cxn ang="0">
                  <a:pos x="425" y="342"/>
                </a:cxn>
                <a:cxn ang="0">
                  <a:pos x="327" y="518"/>
                </a:cxn>
                <a:cxn ang="0">
                  <a:pos x="242" y="697"/>
                </a:cxn>
                <a:cxn ang="0">
                  <a:pos x="171" y="876"/>
                </a:cxn>
                <a:cxn ang="0">
                  <a:pos x="114" y="1057"/>
                </a:cxn>
                <a:cxn ang="0">
                  <a:pos x="69" y="1238"/>
                </a:cxn>
                <a:cxn ang="0">
                  <a:pos x="37" y="1419"/>
                </a:cxn>
                <a:cxn ang="0">
                  <a:pos x="14" y="1600"/>
                </a:cxn>
                <a:cxn ang="0">
                  <a:pos x="2" y="1778"/>
                </a:cxn>
                <a:cxn ang="0">
                  <a:pos x="0" y="1956"/>
                </a:cxn>
                <a:cxn ang="0">
                  <a:pos x="7" y="2130"/>
                </a:cxn>
                <a:cxn ang="0">
                  <a:pos x="23" y="2301"/>
                </a:cxn>
                <a:cxn ang="0">
                  <a:pos x="45" y="2468"/>
                </a:cxn>
                <a:cxn ang="0">
                  <a:pos x="76" y="2631"/>
                </a:cxn>
                <a:cxn ang="0">
                  <a:pos x="111" y="2789"/>
                </a:cxn>
                <a:cxn ang="0">
                  <a:pos x="153" y="2941"/>
                </a:cxn>
                <a:cxn ang="0">
                  <a:pos x="200" y="3087"/>
                </a:cxn>
                <a:cxn ang="0">
                  <a:pos x="306" y="3357"/>
                </a:cxn>
                <a:cxn ang="0">
                  <a:pos x="425" y="3594"/>
                </a:cxn>
                <a:cxn ang="0">
                  <a:pos x="549" y="3794"/>
                </a:cxn>
                <a:cxn ang="0">
                  <a:pos x="611" y="3878"/>
                </a:cxn>
                <a:cxn ang="0">
                  <a:pos x="674" y="3951"/>
                </a:cxn>
                <a:cxn ang="0">
                  <a:pos x="736" y="4013"/>
                </a:cxn>
                <a:cxn ang="0">
                  <a:pos x="795" y="4061"/>
                </a:cxn>
                <a:cxn ang="0">
                  <a:pos x="852" y="4097"/>
                </a:cxn>
                <a:cxn ang="0">
                  <a:pos x="906" y="4119"/>
                </a:cxn>
                <a:cxn ang="0">
                  <a:pos x="956" y="4127"/>
                </a:cxn>
                <a:cxn ang="0">
                  <a:pos x="1002" y="4120"/>
                </a:cxn>
              </a:cxnLst>
              <a:rect l="0" t="0" r="r" b="b"/>
              <a:pathLst>
                <a:path w="1002" h="4127">
                  <a:moveTo>
                    <a:pt x="1002" y="4120"/>
                  </a:moveTo>
                  <a:lnTo>
                    <a:pt x="941" y="3928"/>
                  </a:lnTo>
                  <a:lnTo>
                    <a:pt x="885" y="3717"/>
                  </a:lnTo>
                  <a:lnTo>
                    <a:pt x="835" y="3490"/>
                  </a:lnTo>
                  <a:lnTo>
                    <a:pt x="789" y="3247"/>
                  </a:lnTo>
                  <a:lnTo>
                    <a:pt x="749" y="2992"/>
                  </a:lnTo>
                  <a:lnTo>
                    <a:pt x="714" y="2726"/>
                  </a:lnTo>
                  <a:lnTo>
                    <a:pt x="685" y="2453"/>
                  </a:lnTo>
                  <a:lnTo>
                    <a:pt x="660" y="2174"/>
                  </a:lnTo>
                  <a:lnTo>
                    <a:pt x="629" y="1608"/>
                  </a:lnTo>
                  <a:lnTo>
                    <a:pt x="619" y="1045"/>
                  </a:lnTo>
                  <a:lnTo>
                    <a:pt x="623" y="770"/>
                  </a:lnTo>
                  <a:lnTo>
                    <a:pt x="633" y="503"/>
                  </a:lnTo>
                  <a:lnTo>
                    <a:pt x="647" y="246"/>
                  </a:lnTo>
                  <a:lnTo>
                    <a:pt x="668" y="0"/>
                  </a:lnTo>
                  <a:lnTo>
                    <a:pt x="539" y="169"/>
                  </a:lnTo>
                  <a:lnTo>
                    <a:pt x="425" y="342"/>
                  </a:lnTo>
                  <a:lnTo>
                    <a:pt x="327" y="518"/>
                  </a:lnTo>
                  <a:lnTo>
                    <a:pt x="242" y="697"/>
                  </a:lnTo>
                  <a:lnTo>
                    <a:pt x="171" y="876"/>
                  </a:lnTo>
                  <a:lnTo>
                    <a:pt x="114" y="1057"/>
                  </a:lnTo>
                  <a:lnTo>
                    <a:pt x="69" y="1238"/>
                  </a:lnTo>
                  <a:lnTo>
                    <a:pt x="37" y="1419"/>
                  </a:lnTo>
                  <a:lnTo>
                    <a:pt x="14" y="1600"/>
                  </a:lnTo>
                  <a:lnTo>
                    <a:pt x="2" y="1778"/>
                  </a:lnTo>
                  <a:lnTo>
                    <a:pt x="0" y="1956"/>
                  </a:lnTo>
                  <a:lnTo>
                    <a:pt x="7" y="2130"/>
                  </a:lnTo>
                  <a:lnTo>
                    <a:pt x="23" y="2301"/>
                  </a:lnTo>
                  <a:lnTo>
                    <a:pt x="45" y="2468"/>
                  </a:lnTo>
                  <a:lnTo>
                    <a:pt x="76" y="2631"/>
                  </a:lnTo>
                  <a:lnTo>
                    <a:pt x="111" y="2789"/>
                  </a:lnTo>
                  <a:lnTo>
                    <a:pt x="153" y="2941"/>
                  </a:lnTo>
                  <a:lnTo>
                    <a:pt x="200" y="3087"/>
                  </a:lnTo>
                  <a:lnTo>
                    <a:pt x="306" y="3357"/>
                  </a:lnTo>
                  <a:lnTo>
                    <a:pt x="425" y="3594"/>
                  </a:lnTo>
                  <a:lnTo>
                    <a:pt x="549" y="3794"/>
                  </a:lnTo>
                  <a:lnTo>
                    <a:pt x="611" y="3878"/>
                  </a:lnTo>
                  <a:lnTo>
                    <a:pt x="674" y="3951"/>
                  </a:lnTo>
                  <a:lnTo>
                    <a:pt x="736" y="4013"/>
                  </a:lnTo>
                  <a:lnTo>
                    <a:pt x="795" y="4061"/>
                  </a:lnTo>
                  <a:lnTo>
                    <a:pt x="852" y="4097"/>
                  </a:lnTo>
                  <a:lnTo>
                    <a:pt x="906" y="4119"/>
                  </a:lnTo>
                  <a:lnTo>
                    <a:pt x="956" y="4127"/>
                  </a:lnTo>
                  <a:lnTo>
                    <a:pt x="1002" y="4120"/>
                  </a:lnTo>
                  <a:close/>
                </a:path>
              </a:pathLst>
            </a:custGeom>
            <a:solidFill>
              <a:srgbClr val="EFFFFF"/>
            </a:solidFill>
            <a:ln w="9525">
              <a:noFill/>
              <a:round/>
              <a:headEnd/>
              <a:tailEnd/>
            </a:ln>
          </p:spPr>
          <p:txBody>
            <a:bodyPr/>
            <a:lstStyle/>
            <a:p>
              <a:endParaRPr lang="en-US"/>
            </a:p>
          </p:txBody>
        </p:sp>
        <p:sp>
          <p:nvSpPr>
            <p:cNvPr id="144495" name="Freeform 111"/>
            <p:cNvSpPr>
              <a:spLocks/>
            </p:cNvSpPr>
            <p:nvPr/>
          </p:nvSpPr>
          <p:spPr bwMode="auto">
            <a:xfrm>
              <a:off x="3820" y="1263"/>
              <a:ext cx="87" cy="381"/>
            </a:xfrm>
            <a:custGeom>
              <a:avLst/>
              <a:gdLst/>
              <a:ahLst/>
              <a:cxnLst>
                <a:cxn ang="0">
                  <a:pos x="587" y="0"/>
                </a:cxn>
                <a:cxn ang="0">
                  <a:pos x="534" y="531"/>
                </a:cxn>
                <a:cxn ang="0">
                  <a:pos x="505" y="1061"/>
                </a:cxn>
                <a:cxn ang="0">
                  <a:pos x="500" y="1582"/>
                </a:cxn>
                <a:cxn ang="0">
                  <a:pos x="508" y="1837"/>
                </a:cxn>
                <a:cxn ang="0">
                  <a:pos x="522" y="2087"/>
                </a:cxn>
                <a:cxn ang="0">
                  <a:pos x="542" y="2330"/>
                </a:cxn>
                <a:cxn ang="0">
                  <a:pos x="570" y="2567"/>
                </a:cxn>
                <a:cxn ang="0">
                  <a:pos x="604" y="2797"/>
                </a:cxn>
                <a:cxn ang="0">
                  <a:pos x="644" y="3017"/>
                </a:cxn>
                <a:cxn ang="0">
                  <a:pos x="692" y="3228"/>
                </a:cxn>
                <a:cxn ang="0">
                  <a:pos x="746" y="3430"/>
                </a:cxn>
                <a:cxn ang="0">
                  <a:pos x="809" y="3618"/>
                </a:cxn>
                <a:cxn ang="0">
                  <a:pos x="878" y="3796"/>
                </a:cxn>
                <a:cxn ang="0">
                  <a:pos x="839" y="3804"/>
                </a:cxn>
                <a:cxn ang="0">
                  <a:pos x="796" y="3799"/>
                </a:cxn>
                <a:cxn ang="0">
                  <a:pos x="750" y="3782"/>
                </a:cxn>
                <a:cxn ang="0">
                  <a:pos x="700" y="3752"/>
                </a:cxn>
                <a:cxn ang="0">
                  <a:pos x="649" y="3712"/>
                </a:cxn>
                <a:cxn ang="0">
                  <a:pos x="595" y="3660"/>
                </a:cxn>
                <a:cxn ang="0">
                  <a:pos x="486" y="3526"/>
                </a:cxn>
                <a:cxn ang="0">
                  <a:pos x="377" y="3354"/>
                </a:cxn>
                <a:cxn ang="0">
                  <a:pos x="273" y="3148"/>
                </a:cxn>
                <a:cxn ang="0">
                  <a:pos x="179" y="2910"/>
                </a:cxn>
                <a:cxn ang="0">
                  <a:pos x="100" y="2646"/>
                </a:cxn>
                <a:cxn ang="0">
                  <a:pos x="41" y="2358"/>
                </a:cxn>
                <a:cxn ang="0">
                  <a:pos x="21" y="2206"/>
                </a:cxn>
                <a:cxn ang="0">
                  <a:pos x="7" y="2050"/>
                </a:cxn>
                <a:cxn ang="0">
                  <a:pos x="0" y="1891"/>
                </a:cxn>
                <a:cxn ang="0">
                  <a:pos x="2" y="1726"/>
                </a:cxn>
                <a:cxn ang="0">
                  <a:pos x="12" y="1560"/>
                </a:cxn>
                <a:cxn ang="0">
                  <a:pos x="31" y="1391"/>
                </a:cxn>
                <a:cxn ang="0">
                  <a:pos x="60" y="1219"/>
                </a:cxn>
                <a:cxn ang="0">
                  <a:pos x="99" y="1047"/>
                </a:cxn>
                <a:cxn ang="0">
                  <a:pos x="149" y="872"/>
                </a:cxn>
                <a:cxn ang="0">
                  <a:pos x="212" y="698"/>
                </a:cxn>
                <a:cxn ang="0">
                  <a:pos x="285" y="522"/>
                </a:cxn>
                <a:cxn ang="0">
                  <a:pos x="372" y="348"/>
                </a:cxn>
                <a:cxn ang="0">
                  <a:pos x="473" y="173"/>
                </a:cxn>
                <a:cxn ang="0">
                  <a:pos x="587" y="0"/>
                </a:cxn>
              </a:cxnLst>
              <a:rect l="0" t="0" r="r" b="b"/>
              <a:pathLst>
                <a:path w="878" h="3804">
                  <a:moveTo>
                    <a:pt x="587" y="0"/>
                  </a:moveTo>
                  <a:lnTo>
                    <a:pt x="534" y="531"/>
                  </a:lnTo>
                  <a:lnTo>
                    <a:pt x="505" y="1061"/>
                  </a:lnTo>
                  <a:lnTo>
                    <a:pt x="500" y="1582"/>
                  </a:lnTo>
                  <a:lnTo>
                    <a:pt x="508" y="1837"/>
                  </a:lnTo>
                  <a:lnTo>
                    <a:pt x="522" y="2087"/>
                  </a:lnTo>
                  <a:lnTo>
                    <a:pt x="542" y="2330"/>
                  </a:lnTo>
                  <a:lnTo>
                    <a:pt x="570" y="2567"/>
                  </a:lnTo>
                  <a:lnTo>
                    <a:pt x="604" y="2797"/>
                  </a:lnTo>
                  <a:lnTo>
                    <a:pt x="644" y="3017"/>
                  </a:lnTo>
                  <a:lnTo>
                    <a:pt x="692" y="3228"/>
                  </a:lnTo>
                  <a:lnTo>
                    <a:pt x="746" y="3430"/>
                  </a:lnTo>
                  <a:lnTo>
                    <a:pt x="809" y="3618"/>
                  </a:lnTo>
                  <a:lnTo>
                    <a:pt x="878" y="3796"/>
                  </a:lnTo>
                  <a:lnTo>
                    <a:pt x="839" y="3804"/>
                  </a:lnTo>
                  <a:lnTo>
                    <a:pt x="796" y="3799"/>
                  </a:lnTo>
                  <a:lnTo>
                    <a:pt x="750" y="3782"/>
                  </a:lnTo>
                  <a:lnTo>
                    <a:pt x="700" y="3752"/>
                  </a:lnTo>
                  <a:lnTo>
                    <a:pt x="649" y="3712"/>
                  </a:lnTo>
                  <a:lnTo>
                    <a:pt x="595" y="3660"/>
                  </a:lnTo>
                  <a:lnTo>
                    <a:pt x="486" y="3526"/>
                  </a:lnTo>
                  <a:lnTo>
                    <a:pt x="377" y="3354"/>
                  </a:lnTo>
                  <a:lnTo>
                    <a:pt x="273" y="3148"/>
                  </a:lnTo>
                  <a:lnTo>
                    <a:pt x="179" y="2910"/>
                  </a:lnTo>
                  <a:lnTo>
                    <a:pt x="100" y="2646"/>
                  </a:lnTo>
                  <a:lnTo>
                    <a:pt x="41" y="2358"/>
                  </a:lnTo>
                  <a:lnTo>
                    <a:pt x="21" y="2206"/>
                  </a:lnTo>
                  <a:lnTo>
                    <a:pt x="7" y="2050"/>
                  </a:lnTo>
                  <a:lnTo>
                    <a:pt x="0" y="1891"/>
                  </a:lnTo>
                  <a:lnTo>
                    <a:pt x="2" y="1726"/>
                  </a:lnTo>
                  <a:lnTo>
                    <a:pt x="12" y="1560"/>
                  </a:lnTo>
                  <a:lnTo>
                    <a:pt x="31" y="1391"/>
                  </a:lnTo>
                  <a:lnTo>
                    <a:pt x="60" y="1219"/>
                  </a:lnTo>
                  <a:lnTo>
                    <a:pt x="99" y="1047"/>
                  </a:lnTo>
                  <a:lnTo>
                    <a:pt x="149" y="872"/>
                  </a:lnTo>
                  <a:lnTo>
                    <a:pt x="212" y="698"/>
                  </a:lnTo>
                  <a:lnTo>
                    <a:pt x="285" y="522"/>
                  </a:lnTo>
                  <a:lnTo>
                    <a:pt x="372" y="348"/>
                  </a:lnTo>
                  <a:lnTo>
                    <a:pt x="473" y="173"/>
                  </a:lnTo>
                  <a:lnTo>
                    <a:pt x="587" y="0"/>
                  </a:lnTo>
                  <a:close/>
                </a:path>
              </a:pathLst>
            </a:custGeom>
            <a:solidFill>
              <a:srgbClr val="FFFFFF"/>
            </a:solidFill>
            <a:ln w="9525">
              <a:noFill/>
              <a:round/>
              <a:headEnd/>
              <a:tailEnd/>
            </a:ln>
          </p:spPr>
          <p:txBody>
            <a:bodyPr/>
            <a:lstStyle/>
            <a:p>
              <a:endParaRPr lang="en-US"/>
            </a:p>
          </p:txBody>
        </p:sp>
      </p:grpSp>
      <p:grpSp>
        <p:nvGrpSpPr>
          <p:cNvPr id="4" name="Group 112"/>
          <p:cNvGrpSpPr>
            <a:grpSpLocks/>
          </p:cNvGrpSpPr>
          <p:nvPr/>
        </p:nvGrpSpPr>
        <p:grpSpPr bwMode="auto">
          <a:xfrm>
            <a:off x="5940425" y="5454650"/>
            <a:ext cx="365125" cy="422275"/>
            <a:chOff x="2724" y="2256"/>
            <a:chExt cx="432" cy="492"/>
          </a:xfrm>
        </p:grpSpPr>
        <p:sp>
          <p:nvSpPr>
            <p:cNvPr id="144497" name="Line 113"/>
            <p:cNvSpPr>
              <a:spLocks noChangeShapeType="1"/>
            </p:cNvSpPr>
            <p:nvPr/>
          </p:nvSpPr>
          <p:spPr bwMode="auto">
            <a:xfrm>
              <a:off x="2724" y="2748"/>
              <a:ext cx="432" cy="0"/>
            </a:xfrm>
            <a:prstGeom prst="line">
              <a:avLst/>
            </a:prstGeom>
            <a:noFill/>
            <a:ln w="63500">
              <a:solidFill>
                <a:srgbClr val="FF0000"/>
              </a:solidFill>
              <a:round/>
              <a:headEnd/>
              <a:tailEnd/>
            </a:ln>
            <a:effectLst/>
          </p:spPr>
          <p:txBody>
            <a:bodyPr/>
            <a:lstStyle/>
            <a:p>
              <a:endParaRPr lang="en-US"/>
            </a:p>
          </p:txBody>
        </p:sp>
        <p:sp>
          <p:nvSpPr>
            <p:cNvPr id="144498" name="Line 114"/>
            <p:cNvSpPr>
              <a:spLocks noChangeShapeType="1"/>
            </p:cNvSpPr>
            <p:nvPr/>
          </p:nvSpPr>
          <p:spPr bwMode="auto">
            <a:xfrm>
              <a:off x="2724" y="2256"/>
              <a:ext cx="432" cy="0"/>
            </a:xfrm>
            <a:prstGeom prst="line">
              <a:avLst/>
            </a:prstGeom>
            <a:noFill/>
            <a:ln w="63500">
              <a:solidFill>
                <a:srgbClr val="FF0000"/>
              </a:solidFill>
              <a:round/>
              <a:headEnd/>
              <a:tailEnd/>
            </a:ln>
            <a:effectLst/>
          </p:spPr>
          <p:txBody>
            <a:bodyPr/>
            <a:lstStyle/>
            <a:p>
              <a:endParaRPr lang="en-US"/>
            </a:p>
          </p:txBody>
        </p:sp>
      </p:grpSp>
      <p:grpSp>
        <p:nvGrpSpPr>
          <p:cNvPr id="5" name="Group 115"/>
          <p:cNvGrpSpPr>
            <a:grpSpLocks/>
          </p:cNvGrpSpPr>
          <p:nvPr/>
        </p:nvGrpSpPr>
        <p:grpSpPr bwMode="auto">
          <a:xfrm>
            <a:off x="6275388" y="5487988"/>
            <a:ext cx="1727200" cy="342900"/>
            <a:chOff x="3131" y="2292"/>
            <a:chExt cx="1978" cy="387"/>
          </a:xfrm>
        </p:grpSpPr>
        <p:grpSp>
          <p:nvGrpSpPr>
            <p:cNvPr id="6" name="Group 116"/>
            <p:cNvGrpSpPr>
              <a:grpSpLocks/>
            </p:cNvGrpSpPr>
            <p:nvPr/>
          </p:nvGrpSpPr>
          <p:grpSpPr bwMode="auto">
            <a:xfrm rot="129834">
              <a:off x="3156" y="2292"/>
              <a:ext cx="1932" cy="132"/>
              <a:chOff x="156" y="2616"/>
              <a:chExt cx="2568" cy="132"/>
            </a:xfrm>
          </p:grpSpPr>
          <p:sp>
            <p:nvSpPr>
              <p:cNvPr id="144501" name="Line 117"/>
              <p:cNvSpPr>
                <a:spLocks noChangeShapeType="1"/>
              </p:cNvSpPr>
              <p:nvPr/>
            </p:nvSpPr>
            <p:spPr bwMode="auto">
              <a:xfrm>
                <a:off x="156" y="2616"/>
                <a:ext cx="2568" cy="132"/>
              </a:xfrm>
              <a:prstGeom prst="line">
                <a:avLst/>
              </a:prstGeom>
              <a:noFill/>
              <a:ln w="63500">
                <a:solidFill>
                  <a:srgbClr val="FF0000"/>
                </a:solidFill>
                <a:round/>
                <a:headEnd/>
                <a:tailEnd/>
              </a:ln>
              <a:effectLst/>
            </p:spPr>
            <p:txBody>
              <a:bodyPr/>
              <a:lstStyle/>
              <a:p>
                <a:endParaRPr lang="en-US"/>
              </a:p>
            </p:txBody>
          </p:sp>
          <p:sp>
            <p:nvSpPr>
              <p:cNvPr id="144502" name="Line 118"/>
              <p:cNvSpPr>
                <a:spLocks noChangeShapeType="1"/>
              </p:cNvSpPr>
              <p:nvPr/>
            </p:nvSpPr>
            <p:spPr bwMode="auto">
              <a:xfrm>
                <a:off x="156" y="2616"/>
                <a:ext cx="1428" cy="73"/>
              </a:xfrm>
              <a:prstGeom prst="line">
                <a:avLst/>
              </a:prstGeom>
              <a:noFill/>
              <a:ln w="63500">
                <a:solidFill>
                  <a:srgbClr val="FF0000"/>
                </a:solidFill>
                <a:round/>
                <a:headEnd/>
                <a:tailEnd type="triangle" w="lg" len="lg"/>
              </a:ln>
              <a:effectLst/>
            </p:spPr>
            <p:txBody>
              <a:bodyPr/>
              <a:lstStyle/>
              <a:p>
                <a:endParaRPr lang="en-US"/>
              </a:p>
            </p:txBody>
          </p:sp>
        </p:grpSp>
        <p:grpSp>
          <p:nvGrpSpPr>
            <p:cNvPr id="7" name="Group 119"/>
            <p:cNvGrpSpPr>
              <a:grpSpLocks/>
            </p:cNvGrpSpPr>
            <p:nvPr/>
          </p:nvGrpSpPr>
          <p:grpSpPr bwMode="auto">
            <a:xfrm rot="21363250" flipV="1">
              <a:off x="3131" y="2549"/>
              <a:ext cx="1978" cy="130"/>
              <a:chOff x="156" y="2616"/>
              <a:chExt cx="2568" cy="132"/>
            </a:xfrm>
          </p:grpSpPr>
          <p:sp>
            <p:nvSpPr>
              <p:cNvPr id="144504" name="Line 120"/>
              <p:cNvSpPr>
                <a:spLocks noChangeShapeType="1"/>
              </p:cNvSpPr>
              <p:nvPr/>
            </p:nvSpPr>
            <p:spPr bwMode="auto">
              <a:xfrm>
                <a:off x="156" y="2616"/>
                <a:ext cx="2568" cy="132"/>
              </a:xfrm>
              <a:prstGeom prst="line">
                <a:avLst/>
              </a:prstGeom>
              <a:noFill/>
              <a:ln w="63500">
                <a:solidFill>
                  <a:srgbClr val="FF0000"/>
                </a:solidFill>
                <a:round/>
                <a:headEnd/>
                <a:tailEnd/>
              </a:ln>
              <a:effectLst/>
            </p:spPr>
            <p:txBody>
              <a:bodyPr/>
              <a:lstStyle/>
              <a:p>
                <a:endParaRPr lang="en-US"/>
              </a:p>
            </p:txBody>
          </p:sp>
          <p:sp>
            <p:nvSpPr>
              <p:cNvPr id="144505" name="Line 121"/>
              <p:cNvSpPr>
                <a:spLocks noChangeShapeType="1"/>
              </p:cNvSpPr>
              <p:nvPr/>
            </p:nvSpPr>
            <p:spPr bwMode="auto">
              <a:xfrm>
                <a:off x="156" y="2616"/>
                <a:ext cx="1428" cy="73"/>
              </a:xfrm>
              <a:prstGeom prst="line">
                <a:avLst/>
              </a:prstGeom>
              <a:noFill/>
              <a:ln w="63500">
                <a:solidFill>
                  <a:srgbClr val="FF0000"/>
                </a:solidFill>
                <a:round/>
                <a:headEnd/>
                <a:tailEnd type="triangle" w="lg" len="lg"/>
              </a:ln>
              <a:effectLst/>
            </p:spPr>
            <p:txBody>
              <a:bodyPr/>
              <a:lstStyle/>
              <a:p>
                <a:endParaRPr lang="en-US"/>
              </a:p>
            </p:txBody>
          </p:sp>
        </p:grpSp>
      </p:grpSp>
      <p:grpSp>
        <p:nvGrpSpPr>
          <p:cNvPr id="8" name="Group 122"/>
          <p:cNvGrpSpPr>
            <a:grpSpLocks/>
          </p:cNvGrpSpPr>
          <p:nvPr/>
        </p:nvGrpSpPr>
        <p:grpSpPr bwMode="auto">
          <a:xfrm>
            <a:off x="4038600" y="5486400"/>
            <a:ext cx="2185987" cy="346075"/>
            <a:chOff x="2391" y="3468"/>
            <a:chExt cx="1377" cy="218"/>
          </a:xfrm>
        </p:grpSpPr>
        <p:grpSp>
          <p:nvGrpSpPr>
            <p:cNvPr id="9" name="Group 123"/>
            <p:cNvGrpSpPr>
              <a:grpSpLocks/>
            </p:cNvGrpSpPr>
            <p:nvPr/>
          </p:nvGrpSpPr>
          <p:grpSpPr bwMode="auto">
            <a:xfrm rot="120732">
              <a:off x="2403" y="3615"/>
              <a:ext cx="1365" cy="71"/>
              <a:chOff x="156" y="2616"/>
              <a:chExt cx="2568" cy="132"/>
            </a:xfrm>
          </p:grpSpPr>
          <p:sp>
            <p:nvSpPr>
              <p:cNvPr id="144508" name="Line 124"/>
              <p:cNvSpPr>
                <a:spLocks noChangeShapeType="1"/>
              </p:cNvSpPr>
              <p:nvPr/>
            </p:nvSpPr>
            <p:spPr bwMode="auto">
              <a:xfrm>
                <a:off x="156" y="2616"/>
                <a:ext cx="2568" cy="132"/>
              </a:xfrm>
              <a:prstGeom prst="line">
                <a:avLst/>
              </a:prstGeom>
              <a:noFill/>
              <a:ln w="63500">
                <a:solidFill>
                  <a:srgbClr val="FF0000"/>
                </a:solidFill>
                <a:round/>
                <a:headEnd/>
                <a:tailEnd/>
              </a:ln>
              <a:effectLst/>
            </p:spPr>
            <p:txBody>
              <a:bodyPr/>
              <a:lstStyle/>
              <a:p>
                <a:endParaRPr lang="en-US"/>
              </a:p>
            </p:txBody>
          </p:sp>
          <p:sp>
            <p:nvSpPr>
              <p:cNvPr id="144509" name="Line 125"/>
              <p:cNvSpPr>
                <a:spLocks noChangeShapeType="1"/>
              </p:cNvSpPr>
              <p:nvPr/>
            </p:nvSpPr>
            <p:spPr bwMode="auto">
              <a:xfrm>
                <a:off x="156" y="2616"/>
                <a:ext cx="1428" cy="73"/>
              </a:xfrm>
              <a:prstGeom prst="line">
                <a:avLst/>
              </a:prstGeom>
              <a:noFill/>
              <a:ln w="63500">
                <a:solidFill>
                  <a:srgbClr val="FF0000"/>
                </a:solidFill>
                <a:round/>
                <a:headEnd/>
                <a:tailEnd type="triangle" w="lg" len="lg"/>
              </a:ln>
              <a:effectLst/>
            </p:spPr>
            <p:txBody>
              <a:bodyPr/>
              <a:lstStyle/>
              <a:p>
                <a:endParaRPr lang="en-US"/>
              </a:p>
            </p:txBody>
          </p:sp>
        </p:grpSp>
        <p:grpSp>
          <p:nvGrpSpPr>
            <p:cNvPr id="10" name="Group 126"/>
            <p:cNvGrpSpPr>
              <a:grpSpLocks/>
            </p:cNvGrpSpPr>
            <p:nvPr/>
          </p:nvGrpSpPr>
          <p:grpSpPr bwMode="auto">
            <a:xfrm rot="21413895" flipV="1">
              <a:off x="2391" y="3468"/>
              <a:ext cx="1365" cy="71"/>
              <a:chOff x="156" y="2616"/>
              <a:chExt cx="2568" cy="132"/>
            </a:xfrm>
          </p:grpSpPr>
          <p:sp>
            <p:nvSpPr>
              <p:cNvPr id="144511" name="Line 127"/>
              <p:cNvSpPr>
                <a:spLocks noChangeShapeType="1"/>
              </p:cNvSpPr>
              <p:nvPr/>
            </p:nvSpPr>
            <p:spPr bwMode="auto">
              <a:xfrm>
                <a:off x="156" y="2616"/>
                <a:ext cx="2568" cy="132"/>
              </a:xfrm>
              <a:prstGeom prst="line">
                <a:avLst/>
              </a:prstGeom>
              <a:noFill/>
              <a:ln w="63500">
                <a:solidFill>
                  <a:srgbClr val="FF0000"/>
                </a:solidFill>
                <a:round/>
                <a:headEnd/>
                <a:tailEnd/>
              </a:ln>
              <a:effectLst/>
            </p:spPr>
            <p:txBody>
              <a:bodyPr/>
              <a:lstStyle/>
              <a:p>
                <a:endParaRPr lang="en-US"/>
              </a:p>
            </p:txBody>
          </p:sp>
          <p:sp>
            <p:nvSpPr>
              <p:cNvPr id="144512" name="Line 128"/>
              <p:cNvSpPr>
                <a:spLocks noChangeShapeType="1"/>
              </p:cNvSpPr>
              <p:nvPr/>
            </p:nvSpPr>
            <p:spPr bwMode="auto">
              <a:xfrm>
                <a:off x="156" y="2616"/>
                <a:ext cx="1428" cy="73"/>
              </a:xfrm>
              <a:prstGeom prst="line">
                <a:avLst/>
              </a:prstGeom>
              <a:noFill/>
              <a:ln w="63500">
                <a:solidFill>
                  <a:srgbClr val="FF0000"/>
                </a:solidFill>
                <a:round/>
                <a:headEnd/>
                <a:tailEnd type="triangle" w="lg" len="lg"/>
              </a:ln>
              <a:effectLst/>
            </p:spPr>
            <p:txBody>
              <a:bodyPr/>
              <a:lstStyle/>
              <a:p>
                <a:endParaRPr lang="en-US"/>
              </a:p>
            </p:txBody>
          </p:sp>
        </p:grpSp>
      </p:grpSp>
      <p:grpSp>
        <p:nvGrpSpPr>
          <p:cNvPr id="11" name="Group 129"/>
          <p:cNvGrpSpPr>
            <a:grpSpLocks/>
          </p:cNvGrpSpPr>
          <p:nvPr/>
        </p:nvGrpSpPr>
        <p:grpSpPr bwMode="auto">
          <a:xfrm>
            <a:off x="6313488" y="2090738"/>
            <a:ext cx="1727200" cy="311150"/>
            <a:chOff x="3131" y="2292"/>
            <a:chExt cx="1978" cy="387"/>
          </a:xfrm>
        </p:grpSpPr>
        <p:grpSp>
          <p:nvGrpSpPr>
            <p:cNvPr id="12" name="Group 130"/>
            <p:cNvGrpSpPr>
              <a:grpSpLocks/>
            </p:cNvGrpSpPr>
            <p:nvPr/>
          </p:nvGrpSpPr>
          <p:grpSpPr bwMode="auto">
            <a:xfrm rot="129834">
              <a:off x="3156" y="2292"/>
              <a:ext cx="1932" cy="132"/>
              <a:chOff x="156" y="2616"/>
              <a:chExt cx="2568" cy="132"/>
            </a:xfrm>
          </p:grpSpPr>
          <p:sp>
            <p:nvSpPr>
              <p:cNvPr id="144515" name="Line 131"/>
              <p:cNvSpPr>
                <a:spLocks noChangeShapeType="1"/>
              </p:cNvSpPr>
              <p:nvPr/>
            </p:nvSpPr>
            <p:spPr bwMode="auto">
              <a:xfrm>
                <a:off x="156" y="2616"/>
                <a:ext cx="2568" cy="132"/>
              </a:xfrm>
              <a:prstGeom prst="line">
                <a:avLst/>
              </a:prstGeom>
              <a:noFill/>
              <a:ln w="63500">
                <a:solidFill>
                  <a:srgbClr val="FF0000"/>
                </a:solidFill>
                <a:round/>
                <a:headEnd/>
                <a:tailEnd/>
              </a:ln>
              <a:effectLst/>
            </p:spPr>
            <p:txBody>
              <a:bodyPr/>
              <a:lstStyle/>
              <a:p>
                <a:endParaRPr lang="en-US"/>
              </a:p>
            </p:txBody>
          </p:sp>
          <p:sp>
            <p:nvSpPr>
              <p:cNvPr id="144516" name="Line 132"/>
              <p:cNvSpPr>
                <a:spLocks noChangeShapeType="1"/>
              </p:cNvSpPr>
              <p:nvPr/>
            </p:nvSpPr>
            <p:spPr bwMode="auto">
              <a:xfrm>
                <a:off x="156" y="2616"/>
                <a:ext cx="1428" cy="73"/>
              </a:xfrm>
              <a:prstGeom prst="line">
                <a:avLst/>
              </a:prstGeom>
              <a:noFill/>
              <a:ln w="63500">
                <a:solidFill>
                  <a:srgbClr val="FF0000"/>
                </a:solidFill>
                <a:round/>
                <a:headEnd/>
                <a:tailEnd type="triangle" w="lg" len="lg"/>
              </a:ln>
              <a:effectLst/>
            </p:spPr>
            <p:txBody>
              <a:bodyPr/>
              <a:lstStyle/>
              <a:p>
                <a:endParaRPr lang="en-US"/>
              </a:p>
            </p:txBody>
          </p:sp>
        </p:grpSp>
        <p:grpSp>
          <p:nvGrpSpPr>
            <p:cNvPr id="13" name="Group 133"/>
            <p:cNvGrpSpPr>
              <a:grpSpLocks/>
            </p:cNvGrpSpPr>
            <p:nvPr/>
          </p:nvGrpSpPr>
          <p:grpSpPr bwMode="auto">
            <a:xfrm rot="21363250" flipV="1">
              <a:off x="3131" y="2549"/>
              <a:ext cx="1978" cy="130"/>
              <a:chOff x="156" y="2616"/>
              <a:chExt cx="2568" cy="132"/>
            </a:xfrm>
          </p:grpSpPr>
          <p:sp>
            <p:nvSpPr>
              <p:cNvPr id="144518" name="Line 134"/>
              <p:cNvSpPr>
                <a:spLocks noChangeShapeType="1"/>
              </p:cNvSpPr>
              <p:nvPr/>
            </p:nvSpPr>
            <p:spPr bwMode="auto">
              <a:xfrm>
                <a:off x="156" y="2616"/>
                <a:ext cx="2568" cy="132"/>
              </a:xfrm>
              <a:prstGeom prst="line">
                <a:avLst/>
              </a:prstGeom>
              <a:noFill/>
              <a:ln w="63500">
                <a:solidFill>
                  <a:srgbClr val="FF0000"/>
                </a:solidFill>
                <a:round/>
                <a:headEnd/>
                <a:tailEnd/>
              </a:ln>
              <a:effectLst/>
            </p:spPr>
            <p:txBody>
              <a:bodyPr/>
              <a:lstStyle/>
              <a:p>
                <a:endParaRPr lang="en-US"/>
              </a:p>
            </p:txBody>
          </p:sp>
          <p:sp>
            <p:nvSpPr>
              <p:cNvPr id="144519" name="Line 135"/>
              <p:cNvSpPr>
                <a:spLocks noChangeShapeType="1"/>
              </p:cNvSpPr>
              <p:nvPr/>
            </p:nvSpPr>
            <p:spPr bwMode="auto">
              <a:xfrm>
                <a:off x="156" y="2616"/>
                <a:ext cx="1428" cy="73"/>
              </a:xfrm>
              <a:prstGeom prst="line">
                <a:avLst/>
              </a:prstGeom>
              <a:noFill/>
              <a:ln w="63500">
                <a:solidFill>
                  <a:srgbClr val="FF0000"/>
                </a:solidFill>
                <a:round/>
                <a:headEnd/>
                <a:tailEnd type="triangle" w="lg" len="lg"/>
              </a:ln>
              <a:effectLst/>
            </p:spPr>
            <p:txBody>
              <a:bodyPr/>
              <a:lstStyle/>
              <a:p>
                <a:endParaRPr lang="en-US"/>
              </a:p>
            </p:txBody>
          </p:sp>
        </p:grpSp>
      </p:grpSp>
      <p:grpSp>
        <p:nvGrpSpPr>
          <p:cNvPr id="14" name="Group 136"/>
          <p:cNvGrpSpPr>
            <a:grpSpLocks/>
          </p:cNvGrpSpPr>
          <p:nvPr/>
        </p:nvGrpSpPr>
        <p:grpSpPr bwMode="auto">
          <a:xfrm>
            <a:off x="5978525" y="2057400"/>
            <a:ext cx="365125" cy="396875"/>
            <a:chOff x="2724" y="2256"/>
            <a:chExt cx="432" cy="492"/>
          </a:xfrm>
        </p:grpSpPr>
        <p:sp>
          <p:nvSpPr>
            <p:cNvPr id="144521" name="Line 137"/>
            <p:cNvSpPr>
              <a:spLocks noChangeShapeType="1"/>
            </p:cNvSpPr>
            <p:nvPr/>
          </p:nvSpPr>
          <p:spPr bwMode="auto">
            <a:xfrm>
              <a:off x="2724" y="2748"/>
              <a:ext cx="432" cy="0"/>
            </a:xfrm>
            <a:prstGeom prst="line">
              <a:avLst/>
            </a:prstGeom>
            <a:noFill/>
            <a:ln w="63500">
              <a:solidFill>
                <a:srgbClr val="FF0000"/>
              </a:solidFill>
              <a:round/>
              <a:headEnd/>
              <a:tailEnd/>
            </a:ln>
            <a:effectLst/>
          </p:spPr>
          <p:txBody>
            <a:bodyPr/>
            <a:lstStyle/>
            <a:p>
              <a:endParaRPr lang="en-US"/>
            </a:p>
          </p:txBody>
        </p:sp>
        <p:sp>
          <p:nvSpPr>
            <p:cNvPr id="144522" name="Line 138"/>
            <p:cNvSpPr>
              <a:spLocks noChangeShapeType="1"/>
            </p:cNvSpPr>
            <p:nvPr/>
          </p:nvSpPr>
          <p:spPr bwMode="auto">
            <a:xfrm>
              <a:off x="2724" y="2256"/>
              <a:ext cx="432" cy="0"/>
            </a:xfrm>
            <a:prstGeom prst="line">
              <a:avLst/>
            </a:prstGeom>
            <a:noFill/>
            <a:ln w="63500">
              <a:solidFill>
                <a:srgbClr val="FF0000"/>
              </a:solidFill>
              <a:round/>
              <a:headEnd/>
              <a:tailEnd/>
            </a:ln>
            <a:effectLst/>
          </p:spPr>
          <p:txBody>
            <a:bodyPr/>
            <a:lstStyle/>
            <a:p>
              <a:endParaRPr lang="en-US"/>
            </a:p>
          </p:txBody>
        </p:sp>
      </p:grpSp>
      <p:grpSp>
        <p:nvGrpSpPr>
          <p:cNvPr id="15" name="Group 139"/>
          <p:cNvGrpSpPr>
            <a:grpSpLocks/>
          </p:cNvGrpSpPr>
          <p:nvPr/>
        </p:nvGrpSpPr>
        <p:grpSpPr bwMode="auto">
          <a:xfrm>
            <a:off x="1905000" y="1905000"/>
            <a:ext cx="4524375" cy="703263"/>
            <a:chOff x="936" y="1226"/>
            <a:chExt cx="2850" cy="395"/>
          </a:xfrm>
        </p:grpSpPr>
        <p:grpSp>
          <p:nvGrpSpPr>
            <p:cNvPr id="16" name="Group 140"/>
            <p:cNvGrpSpPr>
              <a:grpSpLocks/>
            </p:cNvGrpSpPr>
            <p:nvPr/>
          </p:nvGrpSpPr>
          <p:grpSpPr bwMode="auto">
            <a:xfrm rot="-186105">
              <a:off x="941" y="1226"/>
              <a:ext cx="2845" cy="148"/>
              <a:chOff x="156" y="2616"/>
              <a:chExt cx="2568" cy="132"/>
            </a:xfrm>
          </p:grpSpPr>
          <p:sp>
            <p:nvSpPr>
              <p:cNvPr id="144525" name="Line 141"/>
              <p:cNvSpPr>
                <a:spLocks noChangeShapeType="1"/>
              </p:cNvSpPr>
              <p:nvPr/>
            </p:nvSpPr>
            <p:spPr bwMode="auto">
              <a:xfrm>
                <a:off x="156" y="2616"/>
                <a:ext cx="2568" cy="132"/>
              </a:xfrm>
              <a:prstGeom prst="line">
                <a:avLst/>
              </a:prstGeom>
              <a:noFill/>
              <a:ln w="63500">
                <a:solidFill>
                  <a:srgbClr val="FF0000"/>
                </a:solidFill>
                <a:round/>
                <a:headEnd/>
                <a:tailEnd/>
              </a:ln>
              <a:effectLst/>
            </p:spPr>
            <p:txBody>
              <a:bodyPr/>
              <a:lstStyle/>
              <a:p>
                <a:endParaRPr lang="en-US"/>
              </a:p>
            </p:txBody>
          </p:sp>
          <p:sp>
            <p:nvSpPr>
              <p:cNvPr id="144526" name="Line 142"/>
              <p:cNvSpPr>
                <a:spLocks noChangeShapeType="1"/>
              </p:cNvSpPr>
              <p:nvPr/>
            </p:nvSpPr>
            <p:spPr bwMode="auto">
              <a:xfrm>
                <a:off x="156" y="2616"/>
                <a:ext cx="1428" cy="73"/>
              </a:xfrm>
              <a:prstGeom prst="line">
                <a:avLst/>
              </a:prstGeom>
              <a:noFill/>
              <a:ln w="63500">
                <a:solidFill>
                  <a:srgbClr val="FF0000"/>
                </a:solidFill>
                <a:round/>
                <a:headEnd/>
                <a:tailEnd type="triangle" w="lg" len="lg"/>
              </a:ln>
              <a:effectLst/>
            </p:spPr>
            <p:txBody>
              <a:bodyPr/>
              <a:lstStyle/>
              <a:p>
                <a:endParaRPr lang="en-US"/>
              </a:p>
            </p:txBody>
          </p:sp>
        </p:grpSp>
        <p:grpSp>
          <p:nvGrpSpPr>
            <p:cNvPr id="17" name="Group 143"/>
            <p:cNvGrpSpPr>
              <a:grpSpLocks/>
            </p:cNvGrpSpPr>
            <p:nvPr/>
          </p:nvGrpSpPr>
          <p:grpSpPr bwMode="auto">
            <a:xfrm rot="-186105">
              <a:off x="936" y="1473"/>
              <a:ext cx="2845" cy="148"/>
              <a:chOff x="156" y="2616"/>
              <a:chExt cx="2568" cy="132"/>
            </a:xfrm>
          </p:grpSpPr>
          <p:sp>
            <p:nvSpPr>
              <p:cNvPr id="144528" name="Line 144"/>
              <p:cNvSpPr>
                <a:spLocks noChangeShapeType="1"/>
              </p:cNvSpPr>
              <p:nvPr/>
            </p:nvSpPr>
            <p:spPr bwMode="auto">
              <a:xfrm>
                <a:off x="156" y="2616"/>
                <a:ext cx="2568" cy="132"/>
              </a:xfrm>
              <a:prstGeom prst="line">
                <a:avLst/>
              </a:prstGeom>
              <a:noFill/>
              <a:ln w="63500">
                <a:solidFill>
                  <a:srgbClr val="FF0000"/>
                </a:solidFill>
                <a:round/>
                <a:headEnd/>
                <a:tailEnd/>
              </a:ln>
              <a:effectLst/>
            </p:spPr>
            <p:txBody>
              <a:bodyPr/>
              <a:lstStyle/>
              <a:p>
                <a:endParaRPr lang="en-US"/>
              </a:p>
            </p:txBody>
          </p:sp>
          <p:sp>
            <p:nvSpPr>
              <p:cNvPr id="144529" name="Line 145"/>
              <p:cNvSpPr>
                <a:spLocks noChangeShapeType="1"/>
              </p:cNvSpPr>
              <p:nvPr/>
            </p:nvSpPr>
            <p:spPr bwMode="auto">
              <a:xfrm>
                <a:off x="156" y="2616"/>
                <a:ext cx="1428" cy="73"/>
              </a:xfrm>
              <a:prstGeom prst="line">
                <a:avLst/>
              </a:prstGeom>
              <a:noFill/>
              <a:ln w="63500">
                <a:solidFill>
                  <a:srgbClr val="FF0000"/>
                </a:solidFill>
                <a:round/>
                <a:headEnd/>
                <a:tailEnd type="triangle" w="lg" len="lg"/>
              </a:ln>
              <a:effectLst/>
            </p:spPr>
            <p:txBody>
              <a:bodyPr/>
              <a:lstStyle/>
              <a:p>
                <a:endParaRPr lang="en-US"/>
              </a:p>
            </p:txBody>
          </p:sp>
        </p:grpSp>
      </p:grpSp>
      <p:sp>
        <p:nvSpPr>
          <p:cNvPr id="144530" name="Text Box 146"/>
          <p:cNvSpPr txBox="1">
            <a:spLocks noChangeArrowheads="1"/>
          </p:cNvSpPr>
          <p:nvPr/>
        </p:nvSpPr>
        <p:spPr bwMode="auto">
          <a:xfrm>
            <a:off x="0" y="838200"/>
            <a:ext cx="3962400" cy="3108543"/>
          </a:xfrm>
          <a:prstGeom prst="rect">
            <a:avLst/>
          </a:prstGeom>
          <a:solidFill>
            <a:schemeClr val="accent2"/>
          </a:solidFill>
          <a:ln w="9525">
            <a:noFill/>
            <a:miter lim="800000"/>
            <a:headEnd/>
            <a:tailEnd/>
          </a:ln>
          <a:effectLst/>
        </p:spPr>
        <p:txBody>
          <a:bodyPr wrap="square">
            <a:spAutoFit/>
          </a:bodyPr>
          <a:lstStyle/>
          <a:p>
            <a:pPr>
              <a:spcBef>
                <a:spcPct val="50000"/>
              </a:spcBef>
            </a:pPr>
            <a:r>
              <a:rPr lang="en-GB" sz="2800" dirty="0">
                <a:latin typeface="Arial"/>
                <a:cs typeface="Arial"/>
              </a:rPr>
              <a:t>For distant objects</a:t>
            </a:r>
            <a:r>
              <a:rPr lang="en-IE" sz="2800" dirty="0">
                <a:latin typeface="Arial"/>
                <a:cs typeface="Arial"/>
              </a:rPr>
              <a:t>,</a:t>
            </a:r>
            <a:r>
              <a:rPr lang="en-GB" sz="2800" dirty="0">
                <a:latin typeface="Arial"/>
                <a:cs typeface="Arial"/>
              </a:rPr>
              <a:t> the ciliary muscle relax</a:t>
            </a:r>
            <a:r>
              <a:rPr lang="en-IE" sz="2800" dirty="0" err="1">
                <a:latin typeface="Arial"/>
                <a:cs typeface="Arial"/>
              </a:rPr>
              <a:t>es</a:t>
            </a:r>
            <a:r>
              <a:rPr lang="en-GB" sz="2800" dirty="0">
                <a:latin typeface="Arial"/>
                <a:cs typeface="Arial"/>
              </a:rPr>
              <a:t> and </a:t>
            </a:r>
            <a:r>
              <a:rPr lang="en-IE" sz="2800" dirty="0">
                <a:latin typeface="Arial"/>
                <a:cs typeface="Arial"/>
              </a:rPr>
              <a:t>so </a:t>
            </a:r>
            <a:r>
              <a:rPr lang="en-GB" sz="2800" dirty="0">
                <a:latin typeface="Arial"/>
                <a:cs typeface="Arial"/>
              </a:rPr>
              <a:t>the suspensory ligaments pull tight</a:t>
            </a:r>
            <a:r>
              <a:rPr lang="en-IE" sz="2800" dirty="0">
                <a:latin typeface="Arial"/>
                <a:cs typeface="Arial"/>
              </a:rPr>
              <a:t>,</a:t>
            </a:r>
            <a:r>
              <a:rPr lang="en-GB" sz="2800" dirty="0">
                <a:latin typeface="Arial"/>
                <a:cs typeface="Arial"/>
              </a:rPr>
              <a:t> </a:t>
            </a:r>
            <a:r>
              <a:rPr lang="en-IE" sz="2800" dirty="0">
                <a:latin typeface="Arial"/>
                <a:cs typeface="Arial"/>
              </a:rPr>
              <a:t>pulling</a:t>
            </a:r>
            <a:r>
              <a:rPr lang="en-GB" sz="2800" dirty="0">
                <a:latin typeface="Arial"/>
                <a:cs typeface="Arial"/>
              </a:rPr>
              <a:t> the lens </a:t>
            </a:r>
            <a:r>
              <a:rPr lang="en-IE" sz="2800" dirty="0">
                <a:latin typeface="Arial"/>
                <a:cs typeface="Arial"/>
              </a:rPr>
              <a:t>thinner</a:t>
            </a:r>
            <a:r>
              <a:rPr lang="en-GB" sz="2800" dirty="0">
                <a:latin typeface="Arial"/>
                <a:cs typeface="Arial"/>
              </a:rPr>
              <a:t> – the light doesn’t bend as much</a:t>
            </a:r>
            <a:r>
              <a:rPr lang="en-GB" sz="2800" dirty="0">
                <a:latin typeface="Comic Sans MS" pitchFamily="66" charset="0"/>
              </a:rPr>
              <a:t>.</a:t>
            </a:r>
          </a:p>
        </p:txBody>
      </p:sp>
      <p:sp>
        <p:nvSpPr>
          <p:cNvPr id="144531" name="Text Box 147"/>
          <p:cNvSpPr txBox="1">
            <a:spLocks noChangeArrowheads="1"/>
          </p:cNvSpPr>
          <p:nvPr/>
        </p:nvSpPr>
        <p:spPr bwMode="auto">
          <a:xfrm>
            <a:off x="0" y="4180344"/>
            <a:ext cx="3962400" cy="2246769"/>
          </a:xfrm>
          <a:prstGeom prst="rect">
            <a:avLst/>
          </a:prstGeom>
          <a:solidFill>
            <a:srgbClr val="CC0000"/>
          </a:solidFill>
          <a:ln w="9525">
            <a:noFill/>
            <a:miter lim="800000"/>
            <a:headEnd/>
            <a:tailEnd/>
          </a:ln>
          <a:effectLst/>
        </p:spPr>
        <p:txBody>
          <a:bodyPr wrap="square">
            <a:spAutoFit/>
          </a:bodyPr>
          <a:lstStyle/>
          <a:p>
            <a:pPr>
              <a:spcBef>
                <a:spcPct val="50000"/>
              </a:spcBef>
            </a:pPr>
            <a:r>
              <a:rPr lang="en-GB" sz="2800" dirty="0">
                <a:latin typeface="Arial"/>
                <a:cs typeface="Arial"/>
              </a:rPr>
              <a:t>For close objects the </a:t>
            </a:r>
            <a:r>
              <a:rPr lang="en-GB" sz="2800" dirty="0" err="1">
                <a:latin typeface="Arial"/>
                <a:cs typeface="Arial"/>
              </a:rPr>
              <a:t>ciliary</a:t>
            </a:r>
            <a:r>
              <a:rPr lang="en-GB" sz="2800" dirty="0">
                <a:latin typeface="Arial"/>
                <a:cs typeface="Arial"/>
              </a:rPr>
              <a:t> muscle contract</a:t>
            </a:r>
            <a:r>
              <a:rPr lang="en-IE" sz="2800" dirty="0">
                <a:latin typeface="Arial"/>
                <a:cs typeface="Arial"/>
              </a:rPr>
              <a:t>s,</a:t>
            </a:r>
            <a:r>
              <a:rPr lang="en-GB" sz="2800" dirty="0">
                <a:latin typeface="Arial"/>
                <a:cs typeface="Arial"/>
              </a:rPr>
              <a:t> allowing the lens to go fat, thus bending the light more. </a:t>
            </a:r>
          </a:p>
        </p:txBody>
      </p:sp>
      <p:sp>
        <p:nvSpPr>
          <p:cNvPr id="148" name="Slide Number Placeholder 147"/>
          <p:cNvSpPr>
            <a:spLocks noGrp="1"/>
          </p:cNvSpPr>
          <p:nvPr>
            <p:ph type="sldNum" sz="quarter" idx="12"/>
          </p:nvPr>
        </p:nvSpPr>
        <p:spPr/>
        <p:txBody>
          <a:bodyPr/>
          <a:lstStyle/>
          <a:p>
            <a:fld id="{2BCC4529-AE8E-4CA4-8CD1-29F39EAC70CC}" type="slidenum">
              <a:rPr lang="en-US" smtClean="0"/>
              <a:pPr/>
              <a:t>29</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44530"/>
                                        </p:tgtEl>
                                        <p:attrNameLst>
                                          <p:attrName>style.visibility</p:attrName>
                                        </p:attrNameLst>
                                      </p:cBhvr>
                                      <p:to>
                                        <p:strVal val="visible"/>
                                      </p:to>
                                    </p:set>
                                    <p:animEffect transition="in" filter="wipe(up)">
                                      <p:cBhvr>
                                        <p:cTn id="22" dur="500"/>
                                        <p:tgtEl>
                                          <p:spTgt spid="1445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44531"/>
                                        </p:tgtEl>
                                        <p:attrNameLst>
                                          <p:attrName>style.visibility</p:attrName>
                                        </p:attrNameLst>
                                      </p:cBhvr>
                                      <p:to>
                                        <p:strVal val="visible"/>
                                      </p:to>
                                    </p:set>
                                    <p:animEffect transition="in" filter="wipe(up)">
                                      <p:cBhvr>
                                        <p:cTn id="42" dur="500"/>
                                        <p:tgtEl>
                                          <p:spTgt spid="144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530" grpId="0" animBg="1" autoUpdateAnimBg="0"/>
      <p:bldP spid="144531"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9633"/>
            <a:ext cx="8229600" cy="1143000"/>
          </a:xfrm>
        </p:spPr>
        <p:txBody>
          <a:bodyPr/>
          <a:lstStyle/>
          <a:p>
            <a:r>
              <a:rPr lang="en-US" b="1" dirty="0" smtClean="0"/>
              <a:t>Sense Organs</a:t>
            </a:r>
            <a:endParaRPr lang="en-US" b="1" dirty="0"/>
          </a:p>
        </p:txBody>
      </p:sp>
      <p:sp>
        <p:nvSpPr>
          <p:cNvPr id="4" name="Content Placeholder 3"/>
          <p:cNvSpPr>
            <a:spLocks noGrp="1"/>
          </p:cNvSpPr>
          <p:nvPr>
            <p:ph idx="1"/>
          </p:nvPr>
        </p:nvSpPr>
        <p:spPr>
          <a:xfrm>
            <a:off x="228600" y="1143000"/>
            <a:ext cx="8610600" cy="838200"/>
          </a:xfrm>
        </p:spPr>
        <p:txBody>
          <a:bodyPr>
            <a:normAutofit/>
          </a:bodyPr>
          <a:lstStyle/>
          <a:p>
            <a:r>
              <a:rPr lang="en-US" sz="3600" dirty="0" smtClean="0"/>
              <a:t>A sense organ consists of receptors cells.</a:t>
            </a:r>
          </a:p>
          <a:p>
            <a:pPr marL="0" indent="0">
              <a:buNone/>
            </a:pPr>
            <a:endParaRPr lang="en-US" sz="3600" dirty="0"/>
          </a:p>
        </p:txBody>
      </p:sp>
      <p:sp>
        <p:nvSpPr>
          <p:cNvPr id="2" name="Slide Number Placeholder 1"/>
          <p:cNvSpPr>
            <a:spLocks noGrp="1"/>
          </p:cNvSpPr>
          <p:nvPr>
            <p:ph type="sldNum" sz="quarter" idx="12"/>
          </p:nvPr>
        </p:nvSpPr>
        <p:spPr/>
        <p:txBody>
          <a:bodyPr/>
          <a:lstStyle/>
          <a:p>
            <a:fld id="{2BCC4529-AE8E-4CA4-8CD1-29F39EAC70CC}" type="slidenum">
              <a:rPr lang="en-US" smtClean="0"/>
              <a:pPr/>
              <a:t>3</a:t>
            </a:fld>
            <a:endParaRPr lang="en-US"/>
          </a:p>
        </p:txBody>
      </p:sp>
      <p:pic>
        <p:nvPicPr>
          <p:cNvPr id="5" name="Picture 4"/>
          <p:cNvPicPr>
            <a:picLocks noChangeAspect="1"/>
          </p:cNvPicPr>
          <p:nvPr/>
        </p:nvPicPr>
        <p:blipFill>
          <a:blip r:embed="rId2"/>
          <a:stretch>
            <a:fillRect/>
          </a:stretch>
        </p:blipFill>
        <p:spPr>
          <a:xfrm>
            <a:off x="533400" y="2286000"/>
            <a:ext cx="7543800" cy="4292599"/>
          </a:xfrm>
          <a:prstGeom prst="rect">
            <a:avLst/>
          </a:prstGeom>
        </p:spPr>
      </p:pic>
    </p:spTree>
    <p:extLst>
      <p:ext uri="{BB962C8B-B14F-4D97-AF65-F5344CB8AC3E}">
        <p14:creationId xmlns:p14="http://schemas.microsoft.com/office/powerpoint/2010/main" val="33799126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Eye Defects</a:t>
            </a:r>
            <a:endParaRPr lang="en-US" b="1" dirty="0"/>
          </a:p>
        </p:txBody>
      </p:sp>
      <p:sp>
        <p:nvSpPr>
          <p:cNvPr id="5" name="Content Placeholder 4"/>
          <p:cNvSpPr>
            <a:spLocks noGrp="1"/>
          </p:cNvSpPr>
          <p:nvPr>
            <p:ph idx="1"/>
          </p:nvPr>
        </p:nvSpPr>
        <p:spPr>
          <a:xfrm>
            <a:off x="228600" y="1371600"/>
            <a:ext cx="8915400" cy="3352800"/>
          </a:xfrm>
        </p:spPr>
        <p:txBody>
          <a:bodyPr>
            <a:normAutofit/>
          </a:bodyPr>
          <a:lstStyle/>
          <a:p>
            <a:pPr marL="0" indent="0">
              <a:buNone/>
            </a:pPr>
            <a:r>
              <a:rPr lang="en-GB" sz="3500" dirty="0" smtClean="0">
                <a:latin typeface="Arial"/>
                <a:cs typeface="Arial"/>
              </a:rPr>
              <a:t>There are 2 </a:t>
            </a:r>
            <a:r>
              <a:rPr lang="en-US" sz="3500" b="1" dirty="0">
                <a:latin typeface="Arial"/>
                <a:cs typeface="Arial"/>
              </a:rPr>
              <a:t>Eye </a:t>
            </a:r>
            <a:r>
              <a:rPr lang="en-US" sz="3500" b="1" dirty="0" smtClean="0">
                <a:latin typeface="Arial"/>
                <a:cs typeface="Arial"/>
              </a:rPr>
              <a:t>Defects:</a:t>
            </a:r>
            <a:endParaRPr lang="en-GB" sz="3500" dirty="0" smtClean="0">
              <a:latin typeface="Arial"/>
              <a:cs typeface="Arial"/>
            </a:endParaRPr>
          </a:p>
          <a:p>
            <a:pPr marL="742950" indent="-742950">
              <a:buFont typeface="+mj-lt"/>
              <a:buAutoNum type="arabicPeriod"/>
            </a:pPr>
            <a:r>
              <a:rPr lang="en-GB" sz="3500" dirty="0" smtClean="0">
                <a:latin typeface="Arial"/>
                <a:cs typeface="Arial"/>
              </a:rPr>
              <a:t>long</a:t>
            </a:r>
            <a:r>
              <a:rPr lang="en-GB" sz="3500" dirty="0">
                <a:latin typeface="Arial"/>
                <a:cs typeface="Arial"/>
              </a:rPr>
              <a:t>-</a:t>
            </a:r>
            <a:r>
              <a:rPr lang="en-GB" sz="3500" dirty="0" smtClean="0">
                <a:latin typeface="Arial"/>
                <a:cs typeface="Arial"/>
              </a:rPr>
              <a:t>sighted, eyeball is too short.</a:t>
            </a:r>
          </a:p>
          <a:p>
            <a:pPr marL="0" indent="0">
              <a:buNone/>
            </a:pPr>
            <a:r>
              <a:rPr lang="en-GB" sz="3500" dirty="0" smtClean="0">
                <a:latin typeface="Arial"/>
                <a:cs typeface="Arial"/>
              </a:rPr>
              <a:t>      The image is focused behind the retina.</a:t>
            </a:r>
          </a:p>
          <a:p>
            <a:pPr marL="0" indent="0">
              <a:buNone/>
            </a:pPr>
            <a:r>
              <a:rPr lang="en-GB" sz="3500" dirty="0" smtClean="0">
                <a:latin typeface="Arial"/>
                <a:cs typeface="Arial"/>
              </a:rPr>
              <a:t>2. Short - sighted</a:t>
            </a:r>
            <a:r>
              <a:rPr lang="en-GB" sz="3500" dirty="0">
                <a:latin typeface="Arial"/>
                <a:cs typeface="Arial"/>
              </a:rPr>
              <a:t>, eyeball is too </a:t>
            </a:r>
            <a:r>
              <a:rPr lang="en-GB" sz="3500" dirty="0" smtClean="0">
                <a:latin typeface="Arial"/>
                <a:cs typeface="Arial"/>
              </a:rPr>
              <a:t>long.</a:t>
            </a:r>
          </a:p>
          <a:p>
            <a:pPr marL="0" indent="0">
              <a:buNone/>
            </a:pPr>
            <a:r>
              <a:rPr lang="en-GB" sz="3500" dirty="0">
                <a:latin typeface="Arial"/>
                <a:cs typeface="Arial"/>
              </a:rPr>
              <a:t> </a:t>
            </a:r>
            <a:r>
              <a:rPr lang="en-GB" sz="3500" dirty="0" smtClean="0">
                <a:latin typeface="Arial"/>
                <a:cs typeface="Arial"/>
              </a:rPr>
              <a:t>   The </a:t>
            </a:r>
            <a:r>
              <a:rPr lang="en-GB" sz="3500" dirty="0">
                <a:latin typeface="Arial"/>
                <a:cs typeface="Arial"/>
              </a:rPr>
              <a:t>image is focused </a:t>
            </a:r>
            <a:r>
              <a:rPr lang="en-GB" sz="3500" dirty="0" err="1" smtClean="0">
                <a:latin typeface="Arial"/>
                <a:cs typeface="Arial"/>
              </a:rPr>
              <a:t>infront</a:t>
            </a:r>
            <a:r>
              <a:rPr lang="en-GB" sz="3500" dirty="0" smtClean="0">
                <a:latin typeface="Arial"/>
                <a:cs typeface="Arial"/>
              </a:rPr>
              <a:t> of the retina</a:t>
            </a:r>
            <a:r>
              <a:rPr lang="en-GB" sz="3500" dirty="0">
                <a:latin typeface="Arial"/>
                <a:cs typeface="Arial"/>
              </a:rPr>
              <a:t>.</a:t>
            </a:r>
          </a:p>
          <a:p>
            <a:pPr marL="0" indent="0">
              <a:buNone/>
            </a:pPr>
            <a:endParaRPr lang="en-GB" sz="3600" dirty="0">
              <a:latin typeface="Arial" pitchFamily="34" charset="0"/>
              <a:cs typeface="Times New Roman" pitchFamily="18" charset="0"/>
            </a:endParaRPr>
          </a:p>
          <a:p>
            <a:pPr marL="0" indent="0">
              <a:buNone/>
            </a:pPr>
            <a:endParaRPr lang="en-US" dirty="0"/>
          </a:p>
        </p:txBody>
      </p:sp>
      <p:sp>
        <p:nvSpPr>
          <p:cNvPr id="3" name="Slide Number Placeholder 2"/>
          <p:cNvSpPr>
            <a:spLocks noGrp="1"/>
          </p:cNvSpPr>
          <p:nvPr>
            <p:ph type="sldNum" sz="quarter" idx="12"/>
          </p:nvPr>
        </p:nvSpPr>
        <p:spPr/>
        <p:txBody>
          <a:bodyPr/>
          <a:lstStyle/>
          <a:p>
            <a:fld id="{2BCC4529-AE8E-4CA4-8CD1-29F39EAC70CC}" type="slidenum">
              <a:rPr lang="en-US" smtClean="0"/>
              <a:pPr/>
              <a:t>30</a:t>
            </a:fld>
            <a:endParaRPr lang="en-US"/>
          </a:p>
        </p:txBody>
      </p:sp>
    </p:spTree>
    <p:extLst>
      <p:ext uri="{BB962C8B-B14F-4D97-AF65-F5344CB8AC3E}">
        <p14:creationId xmlns:p14="http://schemas.microsoft.com/office/powerpoint/2010/main" val="2775362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026"/>
          <p:cNvSpPr>
            <a:spLocks noChangeArrowheads="1"/>
          </p:cNvSpPr>
          <p:nvPr/>
        </p:nvSpPr>
        <p:spPr bwMode="auto">
          <a:xfrm>
            <a:off x="0" y="0"/>
            <a:ext cx="9144000" cy="2800767"/>
          </a:xfrm>
          <a:prstGeom prst="rect">
            <a:avLst/>
          </a:prstGeom>
          <a:noFill/>
          <a:ln w="9525">
            <a:noFill/>
            <a:miter lim="800000"/>
            <a:headEnd/>
            <a:tailEnd/>
          </a:ln>
          <a:effectLst/>
        </p:spPr>
        <p:txBody>
          <a:bodyPr wrap="square">
            <a:spAutoFit/>
          </a:bodyPr>
          <a:lstStyle/>
          <a:p>
            <a:pPr marL="266700" indent="-266700">
              <a:spcBef>
                <a:spcPct val="50000"/>
              </a:spcBef>
              <a:buFont typeface="Arial"/>
              <a:buChar char="•"/>
            </a:pPr>
            <a:r>
              <a:rPr lang="en-GB" sz="3200" dirty="0" smtClean="0">
                <a:solidFill>
                  <a:schemeClr val="tx1"/>
                </a:solidFill>
                <a:latin typeface="Arial" pitchFamily="34" charset="0"/>
                <a:cs typeface="Times New Roman" pitchFamily="18" charset="0"/>
              </a:rPr>
              <a:t>You </a:t>
            </a:r>
            <a:r>
              <a:rPr lang="en-GB" sz="3200" dirty="0">
                <a:solidFill>
                  <a:schemeClr val="tx1"/>
                </a:solidFill>
                <a:latin typeface="Arial" pitchFamily="34" charset="0"/>
                <a:cs typeface="Times New Roman" pitchFamily="18" charset="0"/>
              </a:rPr>
              <a:t>are long-sighted if you can clearly see objects a long way off, but you cannot see things close by</a:t>
            </a:r>
            <a:r>
              <a:rPr lang="en-GB" sz="3200" dirty="0" smtClean="0">
                <a:latin typeface="Arial" pitchFamily="34" charset="0"/>
                <a:cs typeface="Times New Roman" pitchFamily="18" charset="0"/>
              </a:rPr>
              <a:t>. </a:t>
            </a:r>
          </a:p>
          <a:p>
            <a:pPr marL="266700" indent="-266700">
              <a:spcBef>
                <a:spcPct val="50000"/>
              </a:spcBef>
              <a:buFont typeface="Arial"/>
              <a:buChar char="•"/>
            </a:pPr>
            <a:r>
              <a:rPr lang="en-GB" sz="3200" dirty="0">
                <a:latin typeface="Arial" pitchFamily="34" charset="0"/>
                <a:cs typeface="Times New Roman" pitchFamily="18" charset="0"/>
              </a:rPr>
              <a:t>C</a:t>
            </a:r>
            <a:r>
              <a:rPr lang="en-GB" sz="3200" dirty="0" smtClean="0">
                <a:latin typeface="Arial" pitchFamily="34" charset="0"/>
                <a:cs typeface="Times New Roman" pitchFamily="18" charset="0"/>
              </a:rPr>
              <a:t>onvex lenses are used to correct the problem. They bend the light before it enters the eye.</a:t>
            </a:r>
            <a:endParaRPr lang="en-IE" sz="2400" dirty="0">
              <a:solidFill>
                <a:schemeClr val="tx1"/>
              </a:solidFill>
              <a:latin typeface="Arial" pitchFamily="34" charset="0"/>
              <a:cs typeface="Times New Roman" pitchFamily="18" charset="0"/>
            </a:endParaRPr>
          </a:p>
        </p:txBody>
      </p:sp>
      <p:pic>
        <p:nvPicPr>
          <p:cNvPr id="107525" name="Picture 1029" descr="E:\Biology Book--Diagrams\39.05 Long sight &amp; correction .tif"/>
          <p:cNvPicPr>
            <a:picLocks noChangeAspect="1" noChangeArrowheads="1"/>
          </p:cNvPicPr>
          <p:nvPr/>
        </p:nvPicPr>
        <p:blipFill>
          <a:blip r:embed="rId3" cstate="print"/>
          <a:srcRect/>
          <a:stretch>
            <a:fillRect/>
          </a:stretch>
        </p:blipFill>
        <p:spPr bwMode="auto">
          <a:xfrm>
            <a:off x="0" y="3429000"/>
            <a:ext cx="9034463" cy="3429000"/>
          </a:xfrm>
          <a:prstGeom prst="rect">
            <a:avLst/>
          </a:prstGeom>
          <a:noFill/>
        </p:spPr>
      </p:pic>
      <p:sp>
        <p:nvSpPr>
          <p:cNvPr id="5" name="Slide Number Placeholder 4"/>
          <p:cNvSpPr>
            <a:spLocks noGrp="1"/>
          </p:cNvSpPr>
          <p:nvPr>
            <p:ph type="sldNum" sz="quarter" idx="12"/>
          </p:nvPr>
        </p:nvSpPr>
        <p:spPr/>
        <p:txBody>
          <a:bodyPr/>
          <a:lstStyle/>
          <a:p>
            <a:fld id="{2BCC4529-AE8E-4CA4-8CD1-29F39EAC70CC}"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ChangeArrowheads="1"/>
          </p:cNvSpPr>
          <p:nvPr/>
        </p:nvSpPr>
        <p:spPr bwMode="auto">
          <a:xfrm>
            <a:off x="0" y="0"/>
            <a:ext cx="9144000" cy="3293209"/>
          </a:xfrm>
          <a:prstGeom prst="rect">
            <a:avLst/>
          </a:prstGeom>
          <a:noFill/>
          <a:ln w="9525">
            <a:noFill/>
            <a:miter lim="800000"/>
            <a:headEnd/>
            <a:tailEnd/>
          </a:ln>
          <a:effectLst/>
        </p:spPr>
        <p:txBody>
          <a:bodyPr wrap="square">
            <a:spAutoFit/>
          </a:bodyPr>
          <a:lstStyle/>
          <a:p>
            <a:pPr marL="268288" indent="-268288">
              <a:spcBef>
                <a:spcPct val="50000"/>
              </a:spcBef>
              <a:buFont typeface="Arial"/>
              <a:buChar char="•"/>
            </a:pPr>
            <a:r>
              <a:rPr lang="en-GB" sz="3200" dirty="0" smtClean="0">
                <a:solidFill>
                  <a:schemeClr val="tx1"/>
                </a:solidFill>
                <a:latin typeface="Arial" pitchFamily="34" charset="0"/>
                <a:cs typeface="Times New Roman" pitchFamily="18" charset="0"/>
              </a:rPr>
              <a:t>You are </a:t>
            </a:r>
            <a:r>
              <a:rPr lang="en-IE" sz="3200" dirty="0" smtClean="0">
                <a:solidFill>
                  <a:schemeClr val="tx1"/>
                </a:solidFill>
                <a:latin typeface="Arial" pitchFamily="34" charset="0"/>
                <a:cs typeface="Times New Roman" pitchFamily="18" charset="0"/>
              </a:rPr>
              <a:t>short</a:t>
            </a:r>
            <a:r>
              <a:rPr lang="en-GB" sz="3200" dirty="0" smtClean="0">
                <a:solidFill>
                  <a:schemeClr val="tx1"/>
                </a:solidFill>
                <a:latin typeface="Arial" pitchFamily="34" charset="0"/>
                <a:cs typeface="Times New Roman" pitchFamily="18" charset="0"/>
              </a:rPr>
              <a:t>-sighted if you can clearly see objects </a:t>
            </a:r>
            <a:r>
              <a:rPr lang="en-IE" sz="3200" dirty="0" smtClean="0">
                <a:solidFill>
                  <a:schemeClr val="tx1"/>
                </a:solidFill>
                <a:latin typeface="Arial" pitchFamily="34" charset="0"/>
                <a:cs typeface="Times New Roman" pitchFamily="18" charset="0"/>
              </a:rPr>
              <a:t>close to you</a:t>
            </a:r>
            <a:r>
              <a:rPr lang="en-GB" sz="3200" dirty="0" smtClean="0">
                <a:solidFill>
                  <a:schemeClr val="tx1"/>
                </a:solidFill>
                <a:latin typeface="Arial" pitchFamily="34" charset="0"/>
                <a:cs typeface="Times New Roman" pitchFamily="18" charset="0"/>
              </a:rPr>
              <a:t>, but you cannot see things </a:t>
            </a:r>
            <a:r>
              <a:rPr lang="en-IE" sz="3200" dirty="0" smtClean="0">
                <a:solidFill>
                  <a:schemeClr val="tx1"/>
                </a:solidFill>
                <a:latin typeface="Arial" pitchFamily="34" charset="0"/>
                <a:cs typeface="Times New Roman" pitchFamily="18" charset="0"/>
              </a:rPr>
              <a:t>in the distance</a:t>
            </a:r>
            <a:r>
              <a:rPr lang="en-GB" sz="3200" dirty="0" smtClean="0">
                <a:solidFill>
                  <a:schemeClr val="tx1"/>
                </a:solidFill>
                <a:latin typeface="Arial" pitchFamily="34" charset="0"/>
                <a:cs typeface="Times New Roman" pitchFamily="18" charset="0"/>
              </a:rPr>
              <a:t>.</a:t>
            </a:r>
            <a:r>
              <a:rPr lang="en-GB" sz="3200" dirty="0" smtClean="0">
                <a:latin typeface="Arial" pitchFamily="34" charset="0"/>
                <a:cs typeface="Times New Roman" pitchFamily="18" charset="0"/>
              </a:rPr>
              <a:t> </a:t>
            </a:r>
          </a:p>
          <a:p>
            <a:pPr marL="268288" indent="-268288">
              <a:spcBef>
                <a:spcPct val="50000"/>
              </a:spcBef>
              <a:buFont typeface="Arial"/>
              <a:buChar char="•"/>
            </a:pPr>
            <a:r>
              <a:rPr lang="en-IE" sz="3200" dirty="0">
                <a:latin typeface="Arial" pitchFamily="34" charset="0"/>
                <a:cs typeface="Times New Roman" pitchFamily="18" charset="0"/>
              </a:rPr>
              <a:t>C</a:t>
            </a:r>
            <a:r>
              <a:rPr lang="en-GB" sz="3200" dirty="0" err="1" smtClean="0">
                <a:latin typeface="Arial" pitchFamily="34" charset="0"/>
                <a:cs typeface="Times New Roman" pitchFamily="18" charset="0"/>
              </a:rPr>
              <a:t>oncave</a:t>
            </a:r>
            <a:r>
              <a:rPr lang="en-GB" sz="3200" dirty="0" smtClean="0">
                <a:solidFill>
                  <a:schemeClr val="tx1"/>
                </a:solidFill>
                <a:latin typeface="Arial" pitchFamily="34" charset="0"/>
                <a:cs typeface="Times New Roman" pitchFamily="18" charset="0"/>
              </a:rPr>
              <a:t> lenses </a:t>
            </a:r>
            <a:r>
              <a:rPr lang="en-GB" sz="3200" dirty="0" smtClean="0">
                <a:latin typeface="Arial" pitchFamily="34" charset="0"/>
                <a:cs typeface="Times New Roman" pitchFamily="18" charset="0"/>
              </a:rPr>
              <a:t>are </a:t>
            </a:r>
            <a:r>
              <a:rPr lang="en-GB" sz="3200" dirty="0">
                <a:latin typeface="Arial" pitchFamily="34" charset="0"/>
                <a:cs typeface="Times New Roman" pitchFamily="18" charset="0"/>
              </a:rPr>
              <a:t>used to correct the problem. They </a:t>
            </a:r>
            <a:r>
              <a:rPr lang="en-GB" sz="3200" dirty="0" smtClean="0">
                <a:latin typeface="Arial" pitchFamily="34" charset="0"/>
                <a:cs typeface="Times New Roman" pitchFamily="18" charset="0"/>
              </a:rPr>
              <a:t>diverge </a:t>
            </a:r>
            <a:r>
              <a:rPr lang="en-GB" sz="3200" dirty="0">
                <a:latin typeface="Arial" pitchFamily="34" charset="0"/>
                <a:cs typeface="Times New Roman" pitchFamily="18" charset="0"/>
              </a:rPr>
              <a:t>the light before it enters the eye</a:t>
            </a:r>
            <a:endParaRPr lang="en-GB" sz="3200" dirty="0">
              <a:solidFill>
                <a:schemeClr val="tx1"/>
              </a:solidFill>
              <a:latin typeface="Arial" pitchFamily="34" charset="0"/>
              <a:cs typeface="Times New Roman" pitchFamily="18" charset="0"/>
            </a:endParaRPr>
          </a:p>
        </p:txBody>
      </p:sp>
      <p:pic>
        <p:nvPicPr>
          <p:cNvPr id="193540" name="Picture 4" descr="E:\Biology Book--Diagrams\39.05 Short sight &amp; correction .tif"/>
          <p:cNvPicPr>
            <a:picLocks noChangeAspect="1" noChangeArrowheads="1"/>
          </p:cNvPicPr>
          <p:nvPr/>
        </p:nvPicPr>
        <p:blipFill>
          <a:blip r:embed="rId3" cstate="print"/>
          <a:srcRect b="6506"/>
          <a:stretch>
            <a:fillRect/>
          </a:stretch>
        </p:blipFill>
        <p:spPr bwMode="auto">
          <a:xfrm>
            <a:off x="0" y="3466432"/>
            <a:ext cx="8991600" cy="3391568"/>
          </a:xfrm>
          <a:prstGeom prst="rect">
            <a:avLst/>
          </a:prstGeom>
          <a:noFill/>
        </p:spPr>
      </p:pic>
      <p:sp>
        <p:nvSpPr>
          <p:cNvPr id="5" name="Slide Number Placeholder 4"/>
          <p:cNvSpPr>
            <a:spLocks noGrp="1"/>
          </p:cNvSpPr>
          <p:nvPr>
            <p:ph type="sldNum" sz="quarter" idx="12"/>
          </p:nvPr>
        </p:nvSpPr>
        <p:spPr/>
        <p:txBody>
          <a:bodyPr/>
          <a:lstStyle/>
          <a:p>
            <a:fld id="{2BCC4529-AE8E-4CA4-8CD1-29F39EAC70CC}"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ChangeArrowheads="1"/>
          </p:cNvSpPr>
          <p:nvPr/>
        </p:nvSpPr>
        <p:spPr bwMode="auto">
          <a:xfrm>
            <a:off x="1828800" y="228600"/>
            <a:ext cx="5257800" cy="533400"/>
          </a:xfrm>
          <a:prstGeom prst="rect">
            <a:avLst/>
          </a:prstGeom>
          <a:solidFill>
            <a:srgbClr val="CC0066"/>
          </a:solidFill>
          <a:ln w="9525">
            <a:noFill/>
            <a:miter lim="800000"/>
            <a:headEnd/>
            <a:tailEnd/>
          </a:ln>
          <a:effectLst/>
        </p:spPr>
        <p:txBody>
          <a:bodyPr anchor="ctr"/>
          <a:lstStyle/>
          <a:p>
            <a:pPr algn="ctr"/>
            <a:r>
              <a:rPr lang="en-IE" sz="4400" dirty="0">
                <a:solidFill>
                  <a:schemeClr val="bg1"/>
                </a:solidFill>
                <a:latin typeface="Balloonist SF" pitchFamily="34" charset="0"/>
              </a:rPr>
              <a:t>LEARNING CHECK</a:t>
            </a:r>
            <a:endParaRPr lang="en-GB" sz="4400" dirty="0">
              <a:solidFill>
                <a:schemeClr val="bg1"/>
              </a:solidFill>
              <a:latin typeface="Balloonist SF" pitchFamily="34" charset="0"/>
            </a:endParaRPr>
          </a:p>
        </p:txBody>
      </p:sp>
      <p:sp>
        <p:nvSpPr>
          <p:cNvPr id="248835" name="Content Placeholder 2"/>
          <p:cNvSpPr>
            <a:spLocks/>
          </p:cNvSpPr>
          <p:nvPr/>
        </p:nvSpPr>
        <p:spPr bwMode="auto">
          <a:xfrm>
            <a:off x="0" y="1066800"/>
            <a:ext cx="9144000" cy="5486400"/>
          </a:xfrm>
          <a:prstGeom prst="rect">
            <a:avLst/>
          </a:prstGeom>
          <a:noFill/>
          <a:ln w="9525">
            <a:noFill/>
            <a:miter lim="800000"/>
            <a:headEnd/>
            <a:tailEnd/>
          </a:ln>
        </p:spPr>
        <p:txBody>
          <a:bodyPr lIns="90488" tIns="44450" rIns="90488" bIns="44450"/>
          <a:lstStyle/>
          <a:p>
            <a:pPr marL="514350" indent="-514350">
              <a:spcBef>
                <a:spcPct val="20000"/>
              </a:spcBef>
              <a:buFont typeface="+mj-lt"/>
              <a:buAutoNum type="arabicPeriod"/>
            </a:pPr>
            <a:r>
              <a:rPr lang="en-IE" sz="4000" dirty="0">
                <a:solidFill>
                  <a:schemeClr val="tx1"/>
                </a:solidFill>
                <a:latin typeface="Times New Roman" pitchFamily="18" charset="0"/>
              </a:rPr>
              <a:t>Explain how the ciliary body and suspensory ligaments alter the lens.</a:t>
            </a:r>
          </a:p>
          <a:p>
            <a:pPr marL="514350" indent="-514350">
              <a:spcBef>
                <a:spcPct val="20000"/>
              </a:spcBef>
              <a:buFont typeface="+mj-lt"/>
              <a:buAutoNum type="arabicPeriod"/>
            </a:pPr>
            <a:r>
              <a:rPr lang="en-IE" sz="4000" dirty="0">
                <a:solidFill>
                  <a:schemeClr val="tx1"/>
                </a:solidFill>
                <a:latin typeface="Times New Roman" pitchFamily="18" charset="0"/>
              </a:rPr>
              <a:t>What is the function of the </a:t>
            </a:r>
            <a:br>
              <a:rPr lang="en-IE" sz="4000" dirty="0">
                <a:solidFill>
                  <a:schemeClr val="tx1"/>
                </a:solidFill>
                <a:latin typeface="Times New Roman" pitchFamily="18" charset="0"/>
              </a:rPr>
            </a:br>
            <a:r>
              <a:rPr lang="en-IE" sz="4000" dirty="0">
                <a:solidFill>
                  <a:schemeClr val="tx1"/>
                </a:solidFill>
                <a:latin typeface="Times New Roman" pitchFamily="18" charset="0"/>
              </a:rPr>
              <a:t>[a] humours, [b] optic nerve?</a:t>
            </a:r>
          </a:p>
          <a:p>
            <a:pPr marL="514350" indent="-514350">
              <a:spcBef>
                <a:spcPct val="20000"/>
              </a:spcBef>
              <a:buFont typeface="+mj-lt"/>
              <a:buAutoNum type="arabicPeriod"/>
            </a:pPr>
            <a:r>
              <a:rPr lang="en-IE" sz="4000" dirty="0">
                <a:solidFill>
                  <a:schemeClr val="tx1"/>
                </a:solidFill>
                <a:latin typeface="Times New Roman" pitchFamily="18" charset="0"/>
              </a:rPr>
              <a:t>If you are longsighted, what does it mean?</a:t>
            </a:r>
          </a:p>
          <a:p>
            <a:pPr marL="514350" indent="-514350">
              <a:spcBef>
                <a:spcPct val="20000"/>
              </a:spcBef>
              <a:buFont typeface="+mj-lt"/>
              <a:buAutoNum type="arabicPeriod"/>
            </a:pPr>
            <a:r>
              <a:rPr lang="en-IE" sz="4000" dirty="0">
                <a:solidFill>
                  <a:schemeClr val="tx1"/>
                </a:solidFill>
                <a:latin typeface="Times New Roman" pitchFamily="18" charset="0"/>
              </a:rPr>
              <a:t>What could be a possible cause?</a:t>
            </a:r>
          </a:p>
          <a:p>
            <a:pPr marL="514350" indent="-514350">
              <a:spcBef>
                <a:spcPct val="20000"/>
              </a:spcBef>
              <a:buFont typeface="+mj-lt"/>
              <a:buAutoNum type="arabicPeriod"/>
            </a:pPr>
            <a:r>
              <a:rPr lang="en-IE" sz="4000" dirty="0">
                <a:solidFill>
                  <a:schemeClr val="tx1"/>
                </a:solidFill>
                <a:latin typeface="Times New Roman" pitchFamily="18" charset="0"/>
              </a:rPr>
              <a:t>What type of lens can rectify it?</a:t>
            </a:r>
          </a:p>
          <a:p>
            <a:pPr marL="342900" indent="-342900">
              <a:spcBef>
                <a:spcPct val="20000"/>
              </a:spcBef>
              <a:buFontTx/>
              <a:buChar char="•"/>
            </a:pPr>
            <a:endParaRPr lang="en-IE" sz="3200" dirty="0">
              <a:solidFill>
                <a:schemeClr val="tx1"/>
              </a:solidFill>
              <a:latin typeface="Times New Roman" pitchFamily="18" charset="0"/>
            </a:endParaRPr>
          </a:p>
          <a:p>
            <a:pPr marL="342900" indent="-342900">
              <a:spcBef>
                <a:spcPct val="20000"/>
              </a:spcBef>
              <a:buFontTx/>
              <a:buChar char="•"/>
            </a:pPr>
            <a:endParaRPr lang="en-IE" sz="3200" dirty="0">
              <a:solidFill>
                <a:schemeClr val="tx1"/>
              </a:solidFill>
              <a:latin typeface="Times New Roman" pitchFamily="18" charset="0"/>
            </a:endParaRPr>
          </a:p>
          <a:p>
            <a:pPr marL="342900" indent="-342900">
              <a:spcBef>
                <a:spcPct val="20000"/>
              </a:spcBef>
              <a:buFontTx/>
              <a:buChar char="•"/>
            </a:pPr>
            <a:endParaRPr lang="en-US" sz="3200" dirty="0">
              <a:solidFill>
                <a:schemeClr val="tx1"/>
              </a:solidFill>
              <a:latin typeface="Times New Roman" pitchFamily="18" charset="0"/>
            </a:endParaRPr>
          </a:p>
        </p:txBody>
      </p:sp>
      <p:sp>
        <p:nvSpPr>
          <p:cNvPr id="4" name="Slide Number Placeholder 3"/>
          <p:cNvSpPr>
            <a:spLocks noGrp="1"/>
          </p:cNvSpPr>
          <p:nvPr>
            <p:ph type="sldNum" sz="quarter" idx="12"/>
          </p:nvPr>
        </p:nvSpPr>
        <p:spPr/>
        <p:txBody>
          <a:bodyPr/>
          <a:lstStyle/>
          <a:p>
            <a:fld id="{2BCC4529-AE8E-4CA4-8CD1-29F39EAC70CC}" type="slidenum">
              <a:rPr lang="en-US" smtClean="0"/>
              <a:pPr/>
              <a:t>33</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88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883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883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883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883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88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4" grpId="0" animBg="1" autoUpdateAnimBg="0"/>
      <p:bldP spid="248835"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lstStyle/>
          <a:p>
            <a:r>
              <a:rPr lang="en-US" b="1" dirty="0" smtClean="0"/>
              <a:t>5. Hearing</a:t>
            </a:r>
            <a:endParaRPr lang="en-US" b="1" dirty="0"/>
          </a:p>
        </p:txBody>
      </p:sp>
      <p:sp>
        <p:nvSpPr>
          <p:cNvPr id="3" name="Content Placeholder 2"/>
          <p:cNvSpPr>
            <a:spLocks noGrp="1"/>
          </p:cNvSpPr>
          <p:nvPr>
            <p:ph idx="1"/>
          </p:nvPr>
        </p:nvSpPr>
        <p:spPr>
          <a:xfrm>
            <a:off x="228600" y="1447801"/>
            <a:ext cx="8458200" cy="2057400"/>
          </a:xfrm>
        </p:spPr>
        <p:txBody>
          <a:bodyPr>
            <a:normAutofit/>
          </a:bodyPr>
          <a:lstStyle/>
          <a:p>
            <a:pPr marL="0" indent="0">
              <a:buNone/>
            </a:pPr>
            <a:r>
              <a:rPr lang="en-US" sz="3600" dirty="0"/>
              <a:t>The </a:t>
            </a:r>
            <a:r>
              <a:rPr lang="en-US" sz="3600" dirty="0" smtClean="0"/>
              <a:t>Ear has 2 separate functions:</a:t>
            </a:r>
          </a:p>
          <a:p>
            <a:pPr marL="742950" indent="-742950">
              <a:buFont typeface="+mj-lt"/>
              <a:buAutoNum type="arabicPeriod"/>
            </a:pPr>
            <a:r>
              <a:rPr lang="en-US" sz="3600" dirty="0" smtClean="0"/>
              <a:t>Hearing</a:t>
            </a:r>
          </a:p>
          <a:p>
            <a:pPr marL="742950" indent="-742950">
              <a:buFont typeface="+mj-lt"/>
              <a:buAutoNum type="arabicPeriod"/>
            </a:pPr>
            <a:r>
              <a:rPr lang="en-US" sz="3600" dirty="0" smtClean="0"/>
              <a:t>Balance</a:t>
            </a:r>
          </a:p>
          <a:p>
            <a:endParaRPr lang="en-US" sz="3600" dirty="0"/>
          </a:p>
        </p:txBody>
      </p:sp>
      <p:sp>
        <p:nvSpPr>
          <p:cNvPr id="4" name="Slide Number Placeholder 3"/>
          <p:cNvSpPr>
            <a:spLocks noGrp="1"/>
          </p:cNvSpPr>
          <p:nvPr>
            <p:ph type="sldNum" sz="quarter" idx="12"/>
          </p:nvPr>
        </p:nvSpPr>
        <p:spPr/>
        <p:txBody>
          <a:bodyPr/>
          <a:lstStyle/>
          <a:p>
            <a:fld id="{2BCC4529-AE8E-4CA4-8CD1-29F39EAC70CC}" type="slidenum">
              <a:rPr lang="en-US" smtClean="0"/>
              <a:pPr/>
              <a:t>34</a:t>
            </a:fld>
            <a:endParaRPr lang="en-US"/>
          </a:p>
        </p:txBody>
      </p:sp>
    </p:spTree>
    <p:extLst>
      <p:ext uri="{BB962C8B-B14F-4D97-AF65-F5344CB8AC3E}">
        <p14:creationId xmlns:p14="http://schemas.microsoft.com/office/powerpoint/2010/main" val="14813660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E:\Biology Book--Diagrams\39.08 Ear LS .tif"/>
          <p:cNvPicPr>
            <a:picLocks noChangeAspect="1" noChangeArrowheads="1"/>
          </p:cNvPicPr>
          <p:nvPr/>
        </p:nvPicPr>
        <p:blipFill>
          <a:blip r:embed="rId3" cstate="print"/>
          <a:srcRect/>
          <a:stretch>
            <a:fillRect/>
          </a:stretch>
        </p:blipFill>
        <p:spPr bwMode="auto">
          <a:xfrm>
            <a:off x="-228600" y="0"/>
            <a:ext cx="9240728" cy="6960475"/>
          </a:xfrm>
          <a:prstGeom prst="rect">
            <a:avLst/>
          </a:prstGeom>
          <a:noFill/>
        </p:spPr>
      </p:pic>
      <p:sp>
        <p:nvSpPr>
          <p:cNvPr id="3" name="Slide Number Placeholder 2"/>
          <p:cNvSpPr>
            <a:spLocks noGrp="1"/>
          </p:cNvSpPr>
          <p:nvPr>
            <p:ph type="sldNum" sz="quarter" idx="12"/>
          </p:nvPr>
        </p:nvSpPr>
        <p:spPr/>
        <p:txBody>
          <a:bodyPr/>
          <a:lstStyle/>
          <a:p>
            <a:fld id="{2BCC4529-AE8E-4CA4-8CD1-29F39EAC70CC}" type="slidenum">
              <a:rPr lang="en-US" smtClean="0"/>
              <a:pPr/>
              <a:t>35</a:t>
            </a:fld>
            <a:endParaRPr lang="en-US"/>
          </a:p>
        </p:txBody>
      </p:sp>
    </p:spTree>
    <p:extLst>
      <p:ext uri="{BB962C8B-B14F-4D97-AF65-F5344CB8AC3E}">
        <p14:creationId xmlns:p14="http://schemas.microsoft.com/office/powerpoint/2010/main" val="70083149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0"/>
            <a:ext cx="8229600" cy="1143000"/>
          </a:xfrm>
        </p:spPr>
        <p:txBody>
          <a:bodyPr/>
          <a:lstStyle/>
          <a:p>
            <a:r>
              <a:rPr lang="en-US" b="1" dirty="0" smtClean="0"/>
              <a:t>The Outer Ear</a:t>
            </a:r>
            <a:endParaRPr lang="en-US" b="1" dirty="0"/>
          </a:p>
        </p:txBody>
      </p:sp>
      <p:sp>
        <p:nvSpPr>
          <p:cNvPr id="4" name="Content Placeholder 3"/>
          <p:cNvSpPr>
            <a:spLocks noGrp="1"/>
          </p:cNvSpPr>
          <p:nvPr>
            <p:ph idx="1"/>
          </p:nvPr>
        </p:nvSpPr>
        <p:spPr>
          <a:xfrm>
            <a:off x="304800" y="1066800"/>
            <a:ext cx="8458200" cy="3657600"/>
          </a:xfrm>
        </p:spPr>
        <p:txBody>
          <a:bodyPr>
            <a:normAutofit/>
          </a:bodyPr>
          <a:lstStyle/>
          <a:p>
            <a:pPr marL="0" indent="0">
              <a:buNone/>
            </a:pPr>
            <a:r>
              <a:rPr lang="en-US" sz="3600" dirty="0" smtClean="0"/>
              <a:t>Is filled with air.</a:t>
            </a:r>
          </a:p>
          <a:p>
            <a:pPr marL="0" indent="0">
              <a:buNone/>
            </a:pPr>
            <a:r>
              <a:rPr lang="en-US" sz="3600" dirty="0" smtClean="0"/>
              <a:t>It consists of the</a:t>
            </a:r>
          </a:p>
          <a:p>
            <a:pPr marL="742950" indent="-742950">
              <a:buFont typeface="+mj-lt"/>
              <a:buAutoNum type="arabicPeriod"/>
            </a:pPr>
            <a:r>
              <a:rPr lang="en-US" sz="3600" dirty="0" smtClean="0"/>
              <a:t>Pinna</a:t>
            </a:r>
          </a:p>
          <a:p>
            <a:pPr marL="742950" indent="-742950">
              <a:buFont typeface="+mj-lt"/>
              <a:buAutoNum type="arabicPeriod"/>
            </a:pPr>
            <a:r>
              <a:rPr lang="en-US" sz="3600" dirty="0" smtClean="0"/>
              <a:t>Ear canal &amp;</a:t>
            </a:r>
          </a:p>
          <a:p>
            <a:pPr marL="742950" indent="-742950">
              <a:buFont typeface="+mj-lt"/>
              <a:buAutoNum type="arabicPeriod"/>
            </a:pPr>
            <a:r>
              <a:rPr lang="en-US" sz="3600" dirty="0" smtClean="0"/>
              <a:t>Eardrum</a:t>
            </a:r>
            <a:endParaRPr lang="en-US" sz="3600" dirty="0"/>
          </a:p>
        </p:txBody>
      </p:sp>
      <p:sp>
        <p:nvSpPr>
          <p:cNvPr id="2" name="Slide Number Placeholder 1"/>
          <p:cNvSpPr>
            <a:spLocks noGrp="1"/>
          </p:cNvSpPr>
          <p:nvPr>
            <p:ph type="sldNum" sz="quarter" idx="12"/>
          </p:nvPr>
        </p:nvSpPr>
        <p:spPr/>
        <p:txBody>
          <a:bodyPr/>
          <a:lstStyle/>
          <a:p>
            <a:fld id="{2BCC4529-AE8E-4CA4-8CD1-29F39EAC70CC}" type="slidenum">
              <a:rPr lang="en-US" smtClean="0"/>
              <a:pPr/>
              <a:t>36</a:t>
            </a:fld>
            <a:endParaRPr lang="en-US"/>
          </a:p>
        </p:txBody>
      </p:sp>
      <p:pic>
        <p:nvPicPr>
          <p:cNvPr id="5" name="Picture 4"/>
          <p:cNvPicPr>
            <a:picLocks noChangeAspect="1"/>
          </p:cNvPicPr>
          <p:nvPr/>
        </p:nvPicPr>
        <p:blipFill>
          <a:blip r:embed="rId2"/>
          <a:stretch>
            <a:fillRect/>
          </a:stretch>
        </p:blipFill>
        <p:spPr>
          <a:xfrm>
            <a:off x="4724400" y="2971799"/>
            <a:ext cx="3886200" cy="3725021"/>
          </a:xfrm>
          <a:prstGeom prst="rect">
            <a:avLst/>
          </a:prstGeom>
        </p:spPr>
      </p:pic>
    </p:spTree>
    <p:extLst>
      <p:ext uri="{BB962C8B-B14F-4D97-AF65-F5344CB8AC3E}">
        <p14:creationId xmlns:p14="http://schemas.microsoft.com/office/powerpoint/2010/main" val="22656783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0" y="152400"/>
            <a:ext cx="4724400" cy="6494085"/>
          </a:xfrm>
          <a:prstGeom prst="rect">
            <a:avLst/>
          </a:prstGeom>
          <a:noFill/>
          <a:ln w="9525">
            <a:noFill/>
            <a:miter lim="800000"/>
            <a:headEnd/>
            <a:tailEnd/>
          </a:ln>
          <a:effectLst/>
        </p:spPr>
        <p:txBody>
          <a:bodyPr wrap="square">
            <a:spAutoFit/>
          </a:bodyPr>
          <a:lstStyle/>
          <a:p>
            <a:pPr marL="514350" indent="-514350">
              <a:spcBef>
                <a:spcPct val="50000"/>
              </a:spcBef>
              <a:buFont typeface="+mj-lt"/>
              <a:buAutoNum type="arabicPeriod"/>
            </a:pPr>
            <a:r>
              <a:rPr lang="en-GB" sz="3200" b="1" dirty="0" smtClean="0">
                <a:latin typeface="Arial"/>
                <a:cs typeface="Arial"/>
              </a:rPr>
              <a:t>Pinna</a:t>
            </a:r>
            <a:r>
              <a:rPr lang="en-GB" sz="3200" dirty="0" smtClean="0">
                <a:latin typeface="Arial"/>
                <a:cs typeface="Arial"/>
              </a:rPr>
              <a:t> – funnels vibrations </a:t>
            </a:r>
            <a:r>
              <a:rPr lang="en-GB" sz="3200" dirty="0">
                <a:latin typeface="Arial"/>
                <a:cs typeface="Arial"/>
              </a:rPr>
              <a:t>into the ear canal. </a:t>
            </a:r>
            <a:endParaRPr lang="en-GB" sz="3200" dirty="0" smtClean="0">
              <a:latin typeface="Arial"/>
              <a:cs typeface="Arial"/>
            </a:endParaRPr>
          </a:p>
          <a:p>
            <a:pPr marL="514350" indent="-514350">
              <a:spcBef>
                <a:spcPct val="50000"/>
              </a:spcBef>
              <a:buFont typeface="+mj-lt"/>
              <a:buAutoNum type="arabicPeriod"/>
            </a:pPr>
            <a:r>
              <a:rPr lang="en-GB" sz="3200" b="1" dirty="0" smtClean="0">
                <a:latin typeface="Arial"/>
                <a:cs typeface="Arial"/>
              </a:rPr>
              <a:t>Ear canal </a:t>
            </a:r>
            <a:r>
              <a:rPr lang="en-GB" sz="3200" dirty="0" smtClean="0">
                <a:latin typeface="Arial"/>
                <a:cs typeface="Arial"/>
              </a:rPr>
              <a:t>–carries vibrations </a:t>
            </a:r>
            <a:r>
              <a:rPr lang="en-GB" sz="3200" dirty="0">
                <a:latin typeface="Arial"/>
                <a:cs typeface="Arial"/>
              </a:rPr>
              <a:t>to the </a:t>
            </a:r>
            <a:r>
              <a:rPr lang="en-GB" sz="3200" dirty="0" smtClean="0">
                <a:latin typeface="Arial"/>
                <a:cs typeface="Arial"/>
              </a:rPr>
              <a:t>eardrum. It has hairs and wax glands to trap dirt and germs.</a:t>
            </a:r>
          </a:p>
          <a:p>
            <a:pPr marL="514350" indent="-514350">
              <a:spcBef>
                <a:spcPct val="50000"/>
              </a:spcBef>
              <a:buFont typeface="+mj-lt"/>
              <a:buAutoNum type="arabicPeriod"/>
            </a:pPr>
            <a:r>
              <a:rPr lang="en-GB" sz="3200" b="1" dirty="0" smtClean="0">
                <a:latin typeface="Arial"/>
                <a:cs typeface="Arial"/>
              </a:rPr>
              <a:t>Eardrum</a:t>
            </a:r>
            <a:r>
              <a:rPr lang="en-GB" sz="3200" dirty="0" smtClean="0">
                <a:latin typeface="Arial"/>
                <a:cs typeface="Arial"/>
              </a:rPr>
              <a:t> – a membrane of skin that carries </a:t>
            </a:r>
            <a:r>
              <a:rPr lang="en-GB" sz="3200" dirty="0">
                <a:latin typeface="Arial"/>
                <a:cs typeface="Arial"/>
              </a:rPr>
              <a:t>the vibrations to the middle ear</a:t>
            </a:r>
            <a:r>
              <a:rPr lang="en-GB" sz="3200" dirty="0" smtClean="0">
                <a:latin typeface="Arial"/>
                <a:cs typeface="Arial"/>
              </a:rPr>
              <a:t>.</a:t>
            </a:r>
            <a:endParaRPr lang="en-GB" sz="3200" dirty="0">
              <a:latin typeface="Arial"/>
              <a:cs typeface="Arial"/>
            </a:endParaRPr>
          </a:p>
        </p:txBody>
      </p:sp>
      <p:grpSp>
        <p:nvGrpSpPr>
          <p:cNvPr id="2" name="Group 13"/>
          <p:cNvGrpSpPr>
            <a:grpSpLocks/>
          </p:cNvGrpSpPr>
          <p:nvPr/>
        </p:nvGrpSpPr>
        <p:grpSpPr bwMode="auto">
          <a:xfrm>
            <a:off x="4724400" y="228600"/>
            <a:ext cx="4191000" cy="5791200"/>
            <a:chOff x="2976" y="528"/>
            <a:chExt cx="2640" cy="3168"/>
          </a:xfrm>
        </p:grpSpPr>
        <p:pic>
          <p:nvPicPr>
            <p:cNvPr id="104454" name="Picture 6" descr="E:\Biology Book--Diagrams\39.08 Ear LS .tif"/>
            <p:cNvPicPr>
              <a:picLocks noChangeAspect="1" noChangeArrowheads="1"/>
            </p:cNvPicPr>
            <p:nvPr/>
          </p:nvPicPr>
          <p:blipFill>
            <a:blip r:embed="rId3" cstate="print"/>
            <a:srcRect t="8005" r="45901" b="8363"/>
            <a:stretch>
              <a:fillRect/>
            </a:stretch>
          </p:blipFill>
          <p:spPr bwMode="auto">
            <a:xfrm>
              <a:off x="2976" y="528"/>
              <a:ext cx="2609" cy="3168"/>
            </a:xfrm>
            <a:prstGeom prst="rect">
              <a:avLst/>
            </a:prstGeom>
            <a:noFill/>
          </p:spPr>
        </p:pic>
        <p:sp>
          <p:nvSpPr>
            <p:cNvPr id="104458" name="Rectangle 10"/>
            <p:cNvSpPr>
              <a:spLocks noChangeArrowheads="1"/>
            </p:cNvSpPr>
            <p:nvPr/>
          </p:nvSpPr>
          <p:spPr bwMode="auto">
            <a:xfrm>
              <a:off x="5328" y="576"/>
              <a:ext cx="288" cy="240"/>
            </a:xfrm>
            <a:prstGeom prst="rect">
              <a:avLst/>
            </a:prstGeom>
            <a:solidFill>
              <a:srgbClr val="FFFFFF"/>
            </a:solidFill>
            <a:ln w="9525">
              <a:noFill/>
              <a:miter lim="800000"/>
              <a:headEnd/>
              <a:tailEnd/>
            </a:ln>
            <a:effectLst/>
          </p:spPr>
          <p:txBody>
            <a:bodyPr wrap="none" anchor="ctr"/>
            <a:lstStyle/>
            <a:p>
              <a:endParaRPr lang="en-US"/>
            </a:p>
          </p:txBody>
        </p:sp>
        <p:sp>
          <p:nvSpPr>
            <p:cNvPr id="104459" name="Rectangle 11"/>
            <p:cNvSpPr>
              <a:spLocks noChangeArrowheads="1"/>
            </p:cNvSpPr>
            <p:nvPr/>
          </p:nvSpPr>
          <p:spPr bwMode="auto">
            <a:xfrm>
              <a:off x="5328" y="1056"/>
              <a:ext cx="288" cy="624"/>
            </a:xfrm>
            <a:prstGeom prst="rect">
              <a:avLst/>
            </a:prstGeom>
            <a:solidFill>
              <a:srgbClr val="FFFFFF"/>
            </a:solidFill>
            <a:ln w="9525">
              <a:noFill/>
              <a:miter lim="800000"/>
              <a:headEnd/>
              <a:tailEnd/>
            </a:ln>
            <a:effectLst/>
          </p:spPr>
          <p:txBody>
            <a:bodyPr wrap="none" anchor="ctr"/>
            <a:lstStyle/>
            <a:p>
              <a:endParaRPr lang="en-US"/>
            </a:p>
          </p:txBody>
        </p:sp>
        <p:sp>
          <p:nvSpPr>
            <p:cNvPr id="104460" name="Rectangle 12"/>
            <p:cNvSpPr>
              <a:spLocks noChangeArrowheads="1"/>
            </p:cNvSpPr>
            <p:nvPr/>
          </p:nvSpPr>
          <p:spPr bwMode="auto">
            <a:xfrm>
              <a:off x="5328" y="2928"/>
              <a:ext cx="288" cy="624"/>
            </a:xfrm>
            <a:prstGeom prst="rect">
              <a:avLst/>
            </a:prstGeom>
            <a:solidFill>
              <a:srgbClr val="FFFFFF"/>
            </a:solidFill>
            <a:ln w="9525">
              <a:noFill/>
              <a:miter lim="800000"/>
              <a:headEnd/>
              <a:tailEnd/>
            </a:ln>
            <a:effectLst/>
          </p:spPr>
          <p:txBody>
            <a:bodyPr wrap="none" anchor="ctr"/>
            <a:lstStyle/>
            <a:p>
              <a:endParaRPr lang="en-US"/>
            </a:p>
          </p:txBody>
        </p:sp>
      </p:grpSp>
      <p:sp>
        <p:nvSpPr>
          <p:cNvPr id="104457" name="Rectangle 9"/>
          <p:cNvSpPr>
            <a:spLocks noChangeArrowheads="1"/>
          </p:cNvSpPr>
          <p:nvPr/>
        </p:nvSpPr>
        <p:spPr bwMode="auto">
          <a:xfrm>
            <a:off x="7543800" y="4267200"/>
            <a:ext cx="1752600" cy="430887"/>
          </a:xfrm>
          <a:prstGeom prst="rect">
            <a:avLst/>
          </a:prstGeom>
          <a:solidFill>
            <a:srgbClr val="FFFFFF"/>
          </a:solidFill>
          <a:ln w="9525">
            <a:noFill/>
            <a:miter lim="800000"/>
            <a:headEnd/>
            <a:tailEnd/>
          </a:ln>
          <a:effectLst/>
        </p:spPr>
        <p:txBody>
          <a:bodyPr wrap="square" lIns="0" tIns="0" rIns="0" bIns="0">
            <a:spAutoFit/>
          </a:bodyPr>
          <a:lstStyle/>
          <a:p>
            <a:pPr>
              <a:spcBef>
                <a:spcPct val="50000"/>
              </a:spcBef>
              <a:buFont typeface="Wingdings" pitchFamily="2" charset="2"/>
              <a:buNone/>
            </a:pPr>
            <a:r>
              <a:rPr lang="en-IE" sz="2800" b="1" dirty="0">
                <a:solidFill>
                  <a:srgbClr val="800000"/>
                </a:solidFill>
                <a:latin typeface="Arial" pitchFamily="34" charset="0"/>
                <a:cs typeface="Times New Roman" pitchFamily="18" charset="0"/>
              </a:rPr>
              <a:t>Eardrum</a:t>
            </a:r>
          </a:p>
        </p:txBody>
      </p:sp>
      <p:sp>
        <p:nvSpPr>
          <p:cNvPr id="104455" name="Rectangle 7"/>
          <p:cNvSpPr>
            <a:spLocks noChangeArrowheads="1"/>
          </p:cNvSpPr>
          <p:nvPr/>
        </p:nvSpPr>
        <p:spPr bwMode="auto">
          <a:xfrm>
            <a:off x="4724400" y="4648200"/>
            <a:ext cx="1143000" cy="430887"/>
          </a:xfrm>
          <a:prstGeom prst="rect">
            <a:avLst/>
          </a:prstGeom>
          <a:solidFill>
            <a:srgbClr val="FFFFFF"/>
          </a:solidFill>
          <a:ln w="9525">
            <a:noFill/>
            <a:miter lim="800000"/>
            <a:headEnd/>
            <a:tailEnd/>
          </a:ln>
          <a:effectLst/>
        </p:spPr>
        <p:txBody>
          <a:bodyPr wrap="square" lIns="0" tIns="0" rIns="0" bIns="0">
            <a:spAutoFit/>
          </a:bodyPr>
          <a:lstStyle/>
          <a:p>
            <a:pPr marL="381000" indent="-381000">
              <a:spcBef>
                <a:spcPct val="50000"/>
              </a:spcBef>
              <a:buFont typeface="Wingdings" pitchFamily="2" charset="2"/>
              <a:buNone/>
            </a:pPr>
            <a:r>
              <a:rPr lang="en-IE" sz="2800" b="1" dirty="0">
                <a:solidFill>
                  <a:srgbClr val="800000"/>
                </a:solidFill>
                <a:latin typeface="Arial" pitchFamily="34" charset="0"/>
                <a:cs typeface="Times New Roman" pitchFamily="18" charset="0"/>
              </a:rPr>
              <a:t>Pinna</a:t>
            </a:r>
          </a:p>
        </p:txBody>
      </p:sp>
      <p:sp>
        <p:nvSpPr>
          <p:cNvPr id="104456" name="Rectangle 8"/>
          <p:cNvSpPr>
            <a:spLocks noChangeArrowheads="1"/>
          </p:cNvSpPr>
          <p:nvPr/>
        </p:nvSpPr>
        <p:spPr bwMode="auto">
          <a:xfrm>
            <a:off x="7239000" y="4953000"/>
            <a:ext cx="1066800" cy="861774"/>
          </a:xfrm>
          <a:prstGeom prst="rect">
            <a:avLst/>
          </a:prstGeom>
          <a:solidFill>
            <a:srgbClr val="FFFFFF"/>
          </a:solidFill>
          <a:ln w="9525">
            <a:noFill/>
            <a:miter lim="800000"/>
            <a:headEnd/>
            <a:tailEnd/>
          </a:ln>
          <a:effectLst/>
        </p:spPr>
        <p:txBody>
          <a:bodyPr wrap="square" lIns="0" tIns="0" rIns="0" bIns="0">
            <a:spAutoFit/>
          </a:bodyPr>
          <a:lstStyle/>
          <a:p>
            <a:pPr>
              <a:spcBef>
                <a:spcPct val="50000"/>
              </a:spcBef>
              <a:buFont typeface="Wingdings" pitchFamily="2" charset="2"/>
              <a:buNone/>
            </a:pPr>
            <a:r>
              <a:rPr lang="en-IE" sz="2800" b="1" dirty="0">
                <a:solidFill>
                  <a:srgbClr val="800000"/>
                </a:solidFill>
                <a:latin typeface="Arial" pitchFamily="34" charset="0"/>
                <a:cs typeface="Times New Roman" pitchFamily="18" charset="0"/>
              </a:rPr>
              <a:t>Ear Canal</a:t>
            </a:r>
          </a:p>
        </p:txBody>
      </p:sp>
      <p:sp>
        <p:nvSpPr>
          <p:cNvPr id="14" name="Slide Number Placeholder 13"/>
          <p:cNvSpPr>
            <a:spLocks noGrp="1"/>
          </p:cNvSpPr>
          <p:nvPr>
            <p:ph type="sldNum" sz="quarter" idx="12"/>
          </p:nvPr>
        </p:nvSpPr>
        <p:spPr/>
        <p:txBody>
          <a:bodyPr/>
          <a:lstStyle/>
          <a:p>
            <a:fld id="{2BCC4529-AE8E-4CA4-8CD1-29F39EAC70CC}" type="slidenum">
              <a:rPr lang="en-US" smtClean="0"/>
              <a:pPr/>
              <a:t>37</a:t>
            </a:fld>
            <a:endParaRPr lang="en-US"/>
          </a:p>
        </p:txBody>
      </p:sp>
    </p:spTree>
    <p:extLst>
      <p:ext uri="{BB962C8B-B14F-4D97-AF65-F5344CB8AC3E}">
        <p14:creationId xmlns:p14="http://schemas.microsoft.com/office/powerpoint/2010/main" val="21914770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45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44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45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45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44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044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7" grpId="0" animBg="1" autoUpdateAnimBg="0"/>
      <p:bldP spid="104455" grpId="0" animBg="1" autoUpdateAnimBg="0"/>
      <p:bldP spid="104456"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16933"/>
            <a:ext cx="8229600" cy="1143000"/>
          </a:xfrm>
        </p:spPr>
        <p:txBody>
          <a:bodyPr/>
          <a:lstStyle/>
          <a:p>
            <a:r>
              <a:rPr lang="en-GB" b="1" dirty="0" smtClean="0">
                <a:latin typeface="Arial" pitchFamily="34" charset="0"/>
                <a:cs typeface="Times New Roman" pitchFamily="18" charset="0"/>
              </a:rPr>
              <a:t>The Middle </a:t>
            </a:r>
            <a:r>
              <a:rPr lang="en-GB" b="1" dirty="0">
                <a:latin typeface="Arial" pitchFamily="34" charset="0"/>
                <a:cs typeface="Times New Roman" pitchFamily="18" charset="0"/>
              </a:rPr>
              <a:t>ear</a:t>
            </a:r>
            <a:endParaRPr lang="en-US" b="1" dirty="0"/>
          </a:p>
        </p:txBody>
      </p:sp>
      <p:sp>
        <p:nvSpPr>
          <p:cNvPr id="4" name="Content Placeholder 3"/>
          <p:cNvSpPr>
            <a:spLocks noGrp="1"/>
          </p:cNvSpPr>
          <p:nvPr>
            <p:ph idx="1"/>
          </p:nvPr>
        </p:nvSpPr>
        <p:spPr>
          <a:xfrm>
            <a:off x="152400" y="914400"/>
            <a:ext cx="8763000" cy="3429001"/>
          </a:xfrm>
        </p:spPr>
        <p:txBody>
          <a:bodyPr>
            <a:normAutofit/>
          </a:bodyPr>
          <a:lstStyle/>
          <a:p>
            <a:pPr marL="0" indent="0">
              <a:buNone/>
            </a:pPr>
            <a:r>
              <a:rPr lang="en-GB" sz="3600" dirty="0" smtClean="0">
                <a:latin typeface="Arial"/>
                <a:cs typeface="Arial"/>
              </a:rPr>
              <a:t>Is filled with air.</a:t>
            </a:r>
          </a:p>
          <a:p>
            <a:pPr marL="0" indent="0">
              <a:buNone/>
            </a:pPr>
            <a:r>
              <a:rPr lang="en-US" sz="3600" dirty="0">
                <a:latin typeface="Arial"/>
                <a:cs typeface="Arial"/>
              </a:rPr>
              <a:t>It consists of the</a:t>
            </a:r>
          </a:p>
          <a:p>
            <a:pPr marL="514350" indent="-514350">
              <a:buFont typeface="+mj-lt"/>
              <a:buAutoNum type="arabicPeriod"/>
            </a:pPr>
            <a:r>
              <a:rPr lang="en-GB" sz="3600" dirty="0">
                <a:latin typeface="Arial"/>
                <a:cs typeface="Arial"/>
              </a:rPr>
              <a:t>Eustachian </a:t>
            </a:r>
            <a:r>
              <a:rPr lang="en-GB" sz="3600" dirty="0" smtClean="0">
                <a:latin typeface="Arial"/>
                <a:cs typeface="Arial"/>
              </a:rPr>
              <a:t>tube </a:t>
            </a:r>
          </a:p>
          <a:p>
            <a:pPr marL="514350" indent="-514350">
              <a:buFont typeface="+mj-lt"/>
              <a:buAutoNum type="arabicPeriod"/>
            </a:pPr>
            <a:r>
              <a:rPr lang="en-GB" sz="3600" dirty="0" smtClean="0">
                <a:latin typeface="Arial"/>
                <a:cs typeface="Arial"/>
              </a:rPr>
              <a:t>three </a:t>
            </a:r>
            <a:r>
              <a:rPr lang="en-GB" sz="3600" dirty="0">
                <a:latin typeface="Arial"/>
                <a:cs typeface="Arial"/>
              </a:rPr>
              <a:t>small bones [ossicles</a:t>
            </a:r>
            <a:r>
              <a:rPr lang="en-GB" sz="3600" dirty="0" smtClean="0">
                <a:latin typeface="Arial"/>
                <a:cs typeface="Arial"/>
              </a:rPr>
              <a:t>] &amp;</a:t>
            </a:r>
          </a:p>
          <a:p>
            <a:pPr marL="514350" indent="-514350">
              <a:buFont typeface="+mj-lt"/>
              <a:buAutoNum type="arabicPeriod"/>
            </a:pPr>
            <a:r>
              <a:rPr lang="en-GB" sz="3600" dirty="0" smtClean="0">
                <a:latin typeface="Arial"/>
                <a:cs typeface="Arial"/>
              </a:rPr>
              <a:t>the oval window</a:t>
            </a:r>
            <a:endParaRPr lang="en-US" sz="3600" dirty="0">
              <a:latin typeface="Arial"/>
              <a:cs typeface="Arial"/>
            </a:endParaRPr>
          </a:p>
        </p:txBody>
      </p:sp>
      <p:sp>
        <p:nvSpPr>
          <p:cNvPr id="2" name="Slide Number Placeholder 1"/>
          <p:cNvSpPr>
            <a:spLocks noGrp="1"/>
          </p:cNvSpPr>
          <p:nvPr>
            <p:ph type="sldNum" sz="quarter" idx="12"/>
          </p:nvPr>
        </p:nvSpPr>
        <p:spPr/>
        <p:txBody>
          <a:bodyPr/>
          <a:lstStyle/>
          <a:p>
            <a:fld id="{2BCC4529-AE8E-4CA4-8CD1-29F39EAC70CC}" type="slidenum">
              <a:rPr lang="en-US" smtClean="0"/>
              <a:pPr/>
              <a:t>38</a:t>
            </a:fld>
            <a:endParaRPr lang="en-US"/>
          </a:p>
        </p:txBody>
      </p:sp>
      <p:pic>
        <p:nvPicPr>
          <p:cNvPr id="5" name="Picture 4"/>
          <p:cNvPicPr>
            <a:picLocks noChangeAspect="1"/>
          </p:cNvPicPr>
          <p:nvPr/>
        </p:nvPicPr>
        <p:blipFill>
          <a:blip r:embed="rId2"/>
          <a:stretch>
            <a:fillRect/>
          </a:stretch>
        </p:blipFill>
        <p:spPr>
          <a:xfrm>
            <a:off x="4267200" y="3733800"/>
            <a:ext cx="4343400" cy="3240844"/>
          </a:xfrm>
          <a:prstGeom prst="rect">
            <a:avLst/>
          </a:prstGeom>
        </p:spPr>
      </p:pic>
    </p:spTree>
    <p:extLst>
      <p:ext uri="{BB962C8B-B14F-4D97-AF65-F5344CB8AC3E}">
        <p14:creationId xmlns:p14="http://schemas.microsoft.com/office/powerpoint/2010/main" val="11117723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ChangeArrowheads="1"/>
          </p:cNvSpPr>
          <p:nvPr/>
        </p:nvSpPr>
        <p:spPr bwMode="auto">
          <a:xfrm>
            <a:off x="0" y="0"/>
            <a:ext cx="5181600" cy="6288901"/>
          </a:xfrm>
          <a:prstGeom prst="rect">
            <a:avLst/>
          </a:prstGeom>
          <a:noFill/>
          <a:ln w="9525">
            <a:noFill/>
            <a:miter lim="800000"/>
            <a:headEnd/>
            <a:tailEnd/>
          </a:ln>
          <a:effectLst/>
        </p:spPr>
        <p:txBody>
          <a:bodyPr wrap="square">
            <a:spAutoFit/>
          </a:bodyPr>
          <a:lstStyle/>
          <a:p>
            <a:pPr marL="514350" indent="-514350">
              <a:lnSpc>
                <a:spcPct val="110000"/>
              </a:lnSpc>
              <a:spcBef>
                <a:spcPct val="50000"/>
              </a:spcBef>
              <a:buFont typeface="+mj-lt"/>
              <a:buAutoNum type="arabicPeriod"/>
            </a:pPr>
            <a:r>
              <a:rPr lang="en-GB" sz="3200" b="1" dirty="0">
                <a:solidFill>
                  <a:srgbClr val="000000"/>
                </a:solidFill>
                <a:latin typeface="Arial"/>
                <a:cs typeface="Arial"/>
              </a:rPr>
              <a:t>Eustachian </a:t>
            </a:r>
            <a:r>
              <a:rPr lang="en-GB" sz="3200" b="1" dirty="0" smtClean="0">
                <a:solidFill>
                  <a:srgbClr val="000000"/>
                </a:solidFill>
                <a:latin typeface="Arial"/>
                <a:cs typeface="Arial"/>
              </a:rPr>
              <a:t>tube </a:t>
            </a:r>
            <a:r>
              <a:rPr lang="en-GB" sz="3200" dirty="0" smtClean="0">
                <a:solidFill>
                  <a:srgbClr val="000000"/>
                </a:solidFill>
                <a:latin typeface="Arial"/>
                <a:cs typeface="Arial"/>
              </a:rPr>
              <a:t>– </a:t>
            </a:r>
            <a:r>
              <a:rPr lang="en-GB" sz="3200" dirty="0">
                <a:solidFill>
                  <a:srgbClr val="000000"/>
                </a:solidFill>
                <a:latin typeface="Arial"/>
                <a:cs typeface="Arial"/>
              </a:rPr>
              <a:t>connects the middle ear with the pharynx and equalises pressure between the middle and outer ear.</a:t>
            </a:r>
          </a:p>
          <a:p>
            <a:pPr marL="514350" indent="-514350">
              <a:lnSpc>
                <a:spcPct val="110000"/>
              </a:lnSpc>
              <a:spcBef>
                <a:spcPct val="50000"/>
              </a:spcBef>
              <a:buFont typeface="+mj-lt"/>
              <a:buAutoNum type="arabicPeriod"/>
            </a:pPr>
            <a:r>
              <a:rPr lang="en-GB" sz="3200" b="1" dirty="0" smtClean="0">
                <a:solidFill>
                  <a:srgbClr val="000000"/>
                </a:solidFill>
                <a:latin typeface="Arial"/>
                <a:cs typeface="Arial"/>
              </a:rPr>
              <a:t>Ossicles</a:t>
            </a:r>
            <a:r>
              <a:rPr lang="en-GB" sz="3200" dirty="0" smtClean="0">
                <a:solidFill>
                  <a:srgbClr val="000000"/>
                </a:solidFill>
                <a:latin typeface="Arial"/>
                <a:cs typeface="Arial"/>
              </a:rPr>
              <a:t> - hammer, anvil and stirrup, </a:t>
            </a:r>
            <a:r>
              <a:rPr lang="en-IE" sz="3200" dirty="0" smtClean="0">
                <a:solidFill>
                  <a:srgbClr val="000000"/>
                </a:solidFill>
                <a:latin typeface="Arial"/>
                <a:cs typeface="Arial"/>
              </a:rPr>
              <a:t>that</a:t>
            </a:r>
            <a:r>
              <a:rPr lang="en-GB" sz="3200" dirty="0" smtClean="0">
                <a:solidFill>
                  <a:srgbClr val="000000"/>
                </a:solidFill>
                <a:latin typeface="Arial"/>
                <a:cs typeface="Arial"/>
              </a:rPr>
              <a:t> amplify</a:t>
            </a:r>
            <a:r>
              <a:rPr lang="en-GB" sz="3200" dirty="0">
                <a:solidFill>
                  <a:srgbClr val="000000"/>
                </a:solidFill>
                <a:latin typeface="Arial"/>
                <a:cs typeface="Arial"/>
              </a:rPr>
              <a:t>(increase) </a:t>
            </a:r>
            <a:r>
              <a:rPr lang="en-GB" sz="3200" dirty="0" smtClean="0">
                <a:solidFill>
                  <a:srgbClr val="000000"/>
                </a:solidFill>
                <a:latin typeface="Arial"/>
                <a:cs typeface="Arial"/>
              </a:rPr>
              <a:t>the vibrations &amp; pass </a:t>
            </a:r>
            <a:r>
              <a:rPr lang="en-GB" sz="3200" dirty="0">
                <a:solidFill>
                  <a:srgbClr val="000000"/>
                </a:solidFill>
                <a:latin typeface="Arial"/>
                <a:cs typeface="Arial"/>
              </a:rPr>
              <a:t>them on to the oval window</a:t>
            </a:r>
            <a:r>
              <a:rPr lang="en-GB" sz="3200" dirty="0" smtClean="0">
                <a:solidFill>
                  <a:srgbClr val="000000"/>
                </a:solidFill>
                <a:latin typeface="Arial"/>
                <a:cs typeface="Arial"/>
              </a:rPr>
              <a:t>.</a:t>
            </a:r>
            <a:endParaRPr lang="en-GB" sz="3200" dirty="0">
              <a:solidFill>
                <a:srgbClr val="000000"/>
              </a:solidFill>
              <a:latin typeface="Arial"/>
              <a:cs typeface="Arial"/>
            </a:endParaRPr>
          </a:p>
        </p:txBody>
      </p:sp>
      <p:sp>
        <p:nvSpPr>
          <p:cNvPr id="194563" name="Rectangle 3"/>
          <p:cNvSpPr>
            <a:spLocks noChangeArrowheads="1"/>
          </p:cNvSpPr>
          <p:nvPr/>
        </p:nvSpPr>
        <p:spPr bwMode="auto">
          <a:xfrm>
            <a:off x="228600" y="4267200"/>
            <a:ext cx="5029200" cy="461665"/>
          </a:xfrm>
          <a:prstGeom prst="rect">
            <a:avLst/>
          </a:prstGeom>
          <a:noFill/>
          <a:ln w="9525">
            <a:noFill/>
            <a:miter lim="800000"/>
            <a:headEnd/>
            <a:tailEnd/>
          </a:ln>
          <a:effectLst/>
        </p:spPr>
        <p:txBody>
          <a:bodyPr>
            <a:spAutoFit/>
          </a:bodyPr>
          <a:lstStyle/>
          <a:p>
            <a:pPr marL="374650" indent="-374650">
              <a:spcBef>
                <a:spcPct val="50000"/>
              </a:spcBef>
              <a:buFont typeface="Wingdings" pitchFamily="2" charset="2"/>
              <a:buChar char="Ø"/>
            </a:pPr>
            <a:endParaRPr lang="en-IE" sz="2400" dirty="0">
              <a:solidFill>
                <a:schemeClr val="tx1"/>
              </a:solidFill>
              <a:latin typeface="Arial" pitchFamily="34" charset="0"/>
              <a:cs typeface="Times New Roman" pitchFamily="18" charset="0"/>
            </a:endParaRPr>
          </a:p>
        </p:txBody>
      </p:sp>
      <p:grpSp>
        <p:nvGrpSpPr>
          <p:cNvPr id="2" name="Group 13"/>
          <p:cNvGrpSpPr>
            <a:grpSpLocks/>
          </p:cNvGrpSpPr>
          <p:nvPr/>
        </p:nvGrpSpPr>
        <p:grpSpPr bwMode="auto">
          <a:xfrm>
            <a:off x="5181600" y="0"/>
            <a:ext cx="3863975" cy="6858000"/>
            <a:chOff x="3518" y="0"/>
            <a:chExt cx="2434" cy="4320"/>
          </a:xfrm>
        </p:grpSpPr>
        <p:pic>
          <p:nvPicPr>
            <p:cNvPr id="194565" name="Picture 5" descr="E:\Biology Book--Diagrams\39.08 Ear LS .tif"/>
            <p:cNvPicPr>
              <a:picLocks noChangeAspect="1" noChangeArrowheads="1"/>
            </p:cNvPicPr>
            <p:nvPr/>
          </p:nvPicPr>
          <p:blipFill>
            <a:blip r:embed="rId3" cstate="print"/>
            <a:srcRect l="48781" t="7762" r="11232"/>
            <a:stretch>
              <a:fillRect/>
            </a:stretch>
          </p:blipFill>
          <p:spPr bwMode="auto">
            <a:xfrm>
              <a:off x="3518" y="0"/>
              <a:ext cx="2386" cy="4320"/>
            </a:xfrm>
            <a:prstGeom prst="rect">
              <a:avLst/>
            </a:prstGeom>
            <a:noFill/>
          </p:spPr>
        </p:pic>
        <p:sp>
          <p:nvSpPr>
            <p:cNvPr id="194566" name="Rectangle 6"/>
            <p:cNvSpPr>
              <a:spLocks noChangeArrowheads="1"/>
            </p:cNvSpPr>
            <p:nvPr/>
          </p:nvSpPr>
          <p:spPr bwMode="auto">
            <a:xfrm>
              <a:off x="4608" y="0"/>
              <a:ext cx="1344" cy="2976"/>
            </a:xfrm>
            <a:prstGeom prst="rect">
              <a:avLst/>
            </a:prstGeom>
            <a:solidFill>
              <a:srgbClr val="FFFFFF"/>
            </a:solidFill>
            <a:ln w="9525">
              <a:noFill/>
              <a:miter lim="800000"/>
              <a:headEnd/>
              <a:tailEnd/>
            </a:ln>
            <a:effectLst/>
          </p:spPr>
          <p:txBody>
            <a:bodyPr wrap="none" anchor="ctr"/>
            <a:lstStyle/>
            <a:p>
              <a:endParaRPr lang="en-US"/>
            </a:p>
          </p:txBody>
        </p:sp>
        <p:sp>
          <p:nvSpPr>
            <p:cNvPr id="194567" name="Rectangle 7"/>
            <p:cNvSpPr>
              <a:spLocks noChangeArrowheads="1"/>
            </p:cNvSpPr>
            <p:nvPr/>
          </p:nvSpPr>
          <p:spPr bwMode="auto">
            <a:xfrm>
              <a:off x="4176" y="576"/>
              <a:ext cx="1344" cy="624"/>
            </a:xfrm>
            <a:prstGeom prst="rect">
              <a:avLst/>
            </a:prstGeom>
            <a:solidFill>
              <a:srgbClr val="FFFFFF"/>
            </a:solidFill>
            <a:ln w="9525">
              <a:noFill/>
              <a:miter lim="800000"/>
              <a:headEnd/>
              <a:tailEnd/>
            </a:ln>
            <a:effectLst/>
          </p:spPr>
          <p:txBody>
            <a:bodyPr wrap="none" anchor="ctr"/>
            <a:lstStyle/>
            <a:p>
              <a:endParaRPr lang="en-US"/>
            </a:p>
          </p:txBody>
        </p:sp>
        <p:sp>
          <p:nvSpPr>
            <p:cNvPr id="194568" name="Rectangle 8"/>
            <p:cNvSpPr>
              <a:spLocks noChangeArrowheads="1"/>
            </p:cNvSpPr>
            <p:nvPr/>
          </p:nvSpPr>
          <p:spPr bwMode="auto">
            <a:xfrm>
              <a:off x="4176" y="1200"/>
              <a:ext cx="1344" cy="240"/>
            </a:xfrm>
            <a:prstGeom prst="rect">
              <a:avLst/>
            </a:prstGeom>
            <a:solidFill>
              <a:srgbClr val="FFFFFF"/>
            </a:solidFill>
            <a:ln w="9525">
              <a:noFill/>
              <a:miter lim="800000"/>
              <a:headEnd/>
              <a:tailEnd/>
            </a:ln>
            <a:effectLst/>
          </p:spPr>
          <p:txBody>
            <a:bodyPr wrap="none" anchor="ctr"/>
            <a:lstStyle/>
            <a:p>
              <a:endParaRPr lang="en-US"/>
            </a:p>
          </p:txBody>
        </p:sp>
        <p:sp>
          <p:nvSpPr>
            <p:cNvPr id="194569" name="Rectangle 9"/>
            <p:cNvSpPr>
              <a:spLocks noChangeArrowheads="1"/>
            </p:cNvSpPr>
            <p:nvPr/>
          </p:nvSpPr>
          <p:spPr bwMode="auto">
            <a:xfrm>
              <a:off x="4176" y="1392"/>
              <a:ext cx="1344" cy="192"/>
            </a:xfrm>
            <a:prstGeom prst="rect">
              <a:avLst/>
            </a:prstGeom>
            <a:solidFill>
              <a:srgbClr val="FFFFFF"/>
            </a:solidFill>
            <a:ln w="9525">
              <a:noFill/>
              <a:miter lim="800000"/>
              <a:headEnd/>
              <a:tailEnd/>
            </a:ln>
            <a:effectLst/>
          </p:spPr>
          <p:txBody>
            <a:bodyPr wrap="none" anchor="ctr"/>
            <a:lstStyle/>
            <a:p>
              <a:endParaRPr lang="en-US"/>
            </a:p>
          </p:txBody>
        </p:sp>
        <p:sp>
          <p:nvSpPr>
            <p:cNvPr id="194570" name="Rectangle 10"/>
            <p:cNvSpPr>
              <a:spLocks noChangeArrowheads="1"/>
            </p:cNvSpPr>
            <p:nvPr/>
          </p:nvSpPr>
          <p:spPr bwMode="auto">
            <a:xfrm>
              <a:off x="4224" y="1488"/>
              <a:ext cx="1344" cy="240"/>
            </a:xfrm>
            <a:prstGeom prst="rect">
              <a:avLst/>
            </a:prstGeom>
            <a:solidFill>
              <a:srgbClr val="FFFFFF"/>
            </a:solidFill>
            <a:ln w="9525">
              <a:noFill/>
              <a:miter lim="800000"/>
              <a:headEnd/>
              <a:tailEnd/>
            </a:ln>
            <a:effectLst/>
          </p:spPr>
          <p:txBody>
            <a:bodyPr wrap="none" anchor="ctr"/>
            <a:lstStyle/>
            <a:p>
              <a:endParaRPr lang="en-US"/>
            </a:p>
          </p:txBody>
        </p:sp>
        <p:sp>
          <p:nvSpPr>
            <p:cNvPr id="194571" name="Rectangle 11"/>
            <p:cNvSpPr>
              <a:spLocks noChangeArrowheads="1"/>
            </p:cNvSpPr>
            <p:nvPr/>
          </p:nvSpPr>
          <p:spPr bwMode="auto">
            <a:xfrm>
              <a:off x="4272" y="1632"/>
              <a:ext cx="1344" cy="240"/>
            </a:xfrm>
            <a:prstGeom prst="rect">
              <a:avLst/>
            </a:prstGeom>
            <a:solidFill>
              <a:srgbClr val="FFFFFF"/>
            </a:solidFill>
            <a:ln w="9525">
              <a:noFill/>
              <a:miter lim="800000"/>
              <a:headEnd/>
              <a:tailEnd/>
            </a:ln>
            <a:effectLst/>
          </p:spPr>
          <p:txBody>
            <a:bodyPr wrap="none" anchor="ctr"/>
            <a:lstStyle/>
            <a:p>
              <a:endParaRPr lang="en-US"/>
            </a:p>
          </p:txBody>
        </p:sp>
        <p:sp>
          <p:nvSpPr>
            <p:cNvPr id="194572" name="Rectangle 12"/>
            <p:cNvSpPr>
              <a:spLocks noChangeArrowheads="1"/>
            </p:cNvSpPr>
            <p:nvPr/>
          </p:nvSpPr>
          <p:spPr bwMode="auto">
            <a:xfrm>
              <a:off x="4320" y="1728"/>
              <a:ext cx="1344" cy="240"/>
            </a:xfrm>
            <a:prstGeom prst="rect">
              <a:avLst/>
            </a:prstGeom>
            <a:solidFill>
              <a:srgbClr val="FFFFFF"/>
            </a:solidFill>
            <a:ln w="9525">
              <a:noFill/>
              <a:miter lim="800000"/>
              <a:headEnd/>
              <a:tailEnd/>
            </a:ln>
            <a:effectLst/>
          </p:spPr>
          <p:txBody>
            <a:bodyPr wrap="none" anchor="ctr"/>
            <a:lstStyle/>
            <a:p>
              <a:endParaRPr lang="en-US"/>
            </a:p>
          </p:txBody>
        </p:sp>
      </p:grpSp>
      <p:sp>
        <p:nvSpPr>
          <p:cNvPr id="194574" name="Rectangle 14"/>
          <p:cNvSpPr>
            <a:spLocks noChangeArrowheads="1"/>
          </p:cNvSpPr>
          <p:nvPr/>
        </p:nvSpPr>
        <p:spPr bwMode="auto">
          <a:xfrm>
            <a:off x="5334000" y="0"/>
            <a:ext cx="1752600" cy="861774"/>
          </a:xfrm>
          <a:prstGeom prst="rect">
            <a:avLst/>
          </a:prstGeom>
          <a:solidFill>
            <a:srgbClr val="FFFFFF"/>
          </a:solidFill>
          <a:ln w="9525">
            <a:noFill/>
            <a:miter lim="800000"/>
            <a:headEnd/>
            <a:tailEnd/>
          </a:ln>
          <a:effectLst/>
        </p:spPr>
        <p:txBody>
          <a:bodyPr wrap="square" lIns="0" tIns="0" rIns="0" bIns="0">
            <a:spAutoFit/>
          </a:bodyPr>
          <a:lstStyle/>
          <a:p>
            <a:pPr algn="ctr">
              <a:spcBef>
                <a:spcPct val="50000"/>
              </a:spcBef>
              <a:buFont typeface="Wingdings" pitchFamily="2" charset="2"/>
              <a:buNone/>
            </a:pPr>
            <a:r>
              <a:rPr lang="en-IE" sz="2800" b="1" dirty="0">
                <a:latin typeface="Arial" pitchFamily="34" charset="0"/>
                <a:cs typeface="Times New Roman" pitchFamily="18" charset="0"/>
              </a:rPr>
              <a:t>Middle Ear</a:t>
            </a:r>
          </a:p>
        </p:txBody>
      </p:sp>
      <p:sp>
        <p:nvSpPr>
          <p:cNvPr id="194575" name="Rectangle 15"/>
          <p:cNvSpPr>
            <a:spLocks noChangeArrowheads="1"/>
          </p:cNvSpPr>
          <p:nvPr/>
        </p:nvSpPr>
        <p:spPr bwMode="auto">
          <a:xfrm>
            <a:off x="5334000" y="1158875"/>
            <a:ext cx="1752600" cy="430887"/>
          </a:xfrm>
          <a:prstGeom prst="rect">
            <a:avLst/>
          </a:prstGeom>
          <a:solidFill>
            <a:srgbClr val="FFFFFF"/>
          </a:solidFill>
          <a:ln w="9525">
            <a:noFill/>
            <a:miter lim="800000"/>
            <a:headEnd/>
            <a:tailEnd/>
          </a:ln>
          <a:effectLst/>
        </p:spPr>
        <p:txBody>
          <a:bodyPr wrap="square" lIns="0" tIns="0" rIns="0" bIns="0">
            <a:spAutoFit/>
          </a:bodyPr>
          <a:lstStyle/>
          <a:p>
            <a:pPr algn="ctr">
              <a:spcBef>
                <a:spcPct val="50000"/>
              </a:spcBef>
              <a:buFont typeface="Wingdings" pitchFamily="2" charset="2"/>
              <a:buNone/>
            </a:pPr>
            <a:r>
              <a:rPr lang="en-IE" sz="2800" b="1" dirty="0">
                <a:solidFill>
                  <a:srgbClr val="000000"/>
                </a:solidFill>
                <a:latin typeface="Arial" pitchFamily="34" charset="0"/>
                <a:cs typeface="Times New Roman" pitchFamily="18" charset="0"/>
              </a:rPr>
              <a:t>Ossicles</a:t>
            </a:r>
          </a:p>
        </p:txBody>
      </p:sp>
      <p:sp>
        <p:nvSpPr>
          <p:cNvPr id="194576" name="Rectangle 16"/>
          <p:cNvSpPr>
            <a:spLocks noChangeArrowheads="1"/>
          </p:cNvSpPr>
          <p:nvPr/>
        </p:nvSpPr>
        <p:spPr bwMode="auto">
          <a:xfrm>
            <a:off x="7162800" y="5334000"/>
            <a:ext cx="2057400" cy="738664"/>
          </a:xfrm>
          <a:prstGeom prst="rect">
            <a:avLst/>
          </a:prstGeom>
          <a:solidFill>
            <a:srgbClr val="FFFFFF"/>
          </a:solidFill>
          <a:ln w="9525">
            <a:noFill/>
            <a:miter lim="800000"/>
            <a:headEnd/>
            <a:tailEnd/>
          </a:ln>
          <a:effectLst/>
        </p:spPr>
        <p:txBody>
          <a:bodyPr wrap="square" lIns="0" tIns="0" rIns="0" bIns="0">
            <a:spAutoFit/>
          </a:bodyPr>
          <a:lstStyle/>
          <a:p>
            <a:pPr algn="ctr">
              <a:spcBef>
                <a:spcPct val="50000"/>
              </a:spcBef>
              <a:buFont typeface="Wingdings" pitchFamily="2" charset="2"/>
              <a:buNone/>
            </a:pPr>
            <a:r>
              <a:rPr lang="en-IE" sz="2400" b="1" dirty="0">
                <a:latin typeface="Arial" pitchFamily="34" charset="0"/>
                <a:cs typeface="Times New Roman" pitchFamily="18" charset="0"/>
              </a:rPr>
              <a:t>Eustachian tube</a:t>
            </a:r>
          </a:p>
        </p:txBody>
      </p:sp>
      <p:sp>
        <p:nvSpPr>
          <p:cNvPr id="17" name="Slide Number Placeholder 16"/>
          <p:cNvSpPr>
            <a:spLocks noGrp="1"/>
          </p:cNvSpPr>
          <p:nvPr>
            <p:ph type="sldNum" sz="quarter" idx="12"/>
          </p:nvPr>
        </p:nvSpPr>
        <p:spPr/>
        <p:txBody>
          <a:bodyPr/>
          <a:lstStyle/>
          <a:p>
            <a:fld id="{2BCC4529-AE8E-4CA4-8CD1-29F39EAC70CC}" type="slidenum">
              <a:rPr lang="en-US" smtClean="0"/>
              <a:pPr/>
              <a:t>39</a:t>
            </a:fld>
            <a:endParaRPr lang="en-US"/>
          </a:p>
        </p:txBody>
      </p:sp>
    </p:spTree>
    <p:extLst>
      <p:ext uri="{BB962C8B-B14F-4D97-AF65-F5344CB8AC3E}">
        <p14:creationId xmlns:p14="http://schemas.microsoft.com/office/powerpoint/2010/main" val="18173032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5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6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45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562">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945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4" grpId="0" animBg="1" autoUpdateAnimBg="0"/>
      <p:bldP spid="194575" grpId="0" animBg="1" autoUpdateAnimBg="0"/>
      <p:bldP spid="194576"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7" name="Text Box 5"/>
          <p:cNvSpPr txBox="1">
            <a:spLocks noChangeArrowheads="1"/>
          </p:cNvSpPr>
          <p:nvPr/>
        </p:nvSpPr>
        <p:spPr bwMode="auto">
          <a:xfrm>
            <a:off x="152400" y="152400"/>
            <a:ext cx="8991599" cy="333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110000"/>
              </a:lnSpc>
            </a:pPr>
            <a:r>
              <a:rPr lang="en-GB" sz="3200" b="1" dirty="0"/>
              <a:t>The five traditional senses </a:t>
            </a:r>
            <a:r>
              <a:rPr lang="en-GB" sz="3200" dirty="0"/>
              <a:t>are:</a:t>
            </a:r>
          </a:p>
          <a:p>
            <a:pPr marL="514350" indent="-514350" eaLnBrk="1" hangingPunct="1">
              <a:lnSpc>
                <a:spcPct val="110000"/>
              </a:lnSpc>
              <a:buFont typeface="+mj-lt"/>
              <a:buAutoNum type="arabicPeriod"/>
            </a:pPr>
            <a:r>
              <a:rPr lang="en-GB" sz="3200" dirty="0"/>
              <a:t>smell</a:t>
            </a:r>
          </a:p>
          <a:p>
            <a:pPr marL="514350" indent="-514350" eaLnBrk="1" hangingPunct="1">
              <a:lnSpc>
                <a:spcPct val="110000"/>
              </a:lnSpc>
              <a:buFont typeface="+mj-lt"/>
              <a:buAutoNum type="arabicPeriod"/>
            </a:pPr>
            <a:r>
              <a:rPr lang="en-GB" sz="3200" dirty="0"/>
              <a:t>taste</a:t>
            </a:r>
          </a:p>
          <a:p>
            <a:pPr marL="514350" indent="-514350" eaLnBrk="1" hangingPunct="1">
              <a:lnSpc>
                <a:spcPct val="110000"/>
              </a:lnSpc>
              <a:buFont typeface="+mj-lt"/>
              <a:buAutoNum type="arabicPeriod"/>
            </a:pPr>
            <a:r>
              <a:rPr lang="en-GB" sz="3200" dirty="0" smtClean="0"/>
              <a:t>touch</a:t>
            </a:r>
            <a:endParaRPr lang="en-GB" sz="3200" dirty="0"/>
          </a:p>
          <a:p>
            <a:pPr marL="514350" indent="-514350" eaLnBrk="1" hangingPunct="1">
              <a:lnSpc>
                <a:spcPct val="110000"/>
              </a:lnSpc>
              <a:buFont typeface="+mj-lt"/>
              <a:buAutoNum type="arabicPeriod"/>
            </a:pPr>
            <a:r>
              <a:rPr lang="en-GB" sz="3200" dirty="0"/>
              <a:t>hearing</a:t>
            </a:r>
          </a:p>
          <a:p>
            <a:pPr marL="514350" indent="-514350" eaLnBrk="1" hangingPunct="1">
              <a:lnSpc>
                <a:spcPct val="110000"/>
              </a:lnSpc>
              <a:buFont typeface="+mj-lt"/>
              <a:buAutoNum type="arabicPeriod"/>
            </a:pPr>
            <a:r>
              <a:rPr lang="en-GB" sz="3200" dirty="0" smtClean="0"/>
              <a:t>sight</a:t>
            </a:r>
            <a:endParaRPr lang="en-GB" sz="3200" dirty="0"/>
          </a:p>
        </p:txBody>
      </p:sp>
    </p:spTree>
    <p:extLst>
      <p:ext uri="{BB962C8B-B14F-4D97-AF65-F5344CB8AC3E}">
        <p14:creationId xmlns:p14="http://schemas.microsoft.com/office/powerpoint/2010/main" val="11639671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813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8131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13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81317">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8131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8131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81317">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81317">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81317">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81317">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81317">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81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ChangeArrowheads="1"/>
          </p:cNvSpPr>
          <p:nvPr/>
        </p:nvSpPr>
        <p:spPr bwMode="auto">
          <a:xfrm>
            <a:off x="0" y="0"/>
            <a:ext cx="4953000" cy="2792559"/>
          </a:xfrm>
          <a:prstGeom prst="rect">
            <a:avLst/>
          </a:prstGeom>
          <a:noFill/>
          <a:ln w="9525">
            <a:noFill/>
            <a:miter lim="800000"/>
            <a:headEnd/>
            <a:tailEnd/>
          </a:ln>
          <a:effectLst/>
        </p:spPr>
        <p:txBody>
          <a:bodyPr wrap="square">
            <a:spAutoFit/>
          </a:bodyPr>
          <a:lstStyle/>
          <a:p>
            <a:pPr>
              <a:lnSpc>
                <a:spcPct val="110000"/>
              </a:lnSpc>
              <a:spcBef>
                <a:spcPct val="50000"/>
              </a:spcBef>
            </a:pPr>
            <a:r>
              <a:rPr lang="en-GB" sz="3100" dirty="0" smtClean="0">
                <a:solidFill>
                  <a:srgbClr val="000000"/>
                </a:solidFill>
                <a:latin typeface="Arial" pitchFamily="34" charset="0"/>
                <a:cs typeface="Times New Roman" pitchFamily="18" charset="0"/>
              </a:rPr>
              <a:t>3. </a:t>
            </a:r>
            <a:r>
              <a:rPr lang="en-GB" sz="3200" b="1" dirty="0" smtClean="0">
                <a:solidFill>
                  <a:srgbClr val="000000"/>
                </a:solidFill>
                <a:latin typeface="Arial" pitchFamily="34" charset="0"/>
                <a:cs typeface="Times New Roman" pitchFamily="18" charset="0"/>
              </a:rPr>
              <a:t>Oval window </a:t>
            </a:r>
            <a:r>
              <a:rPr lang="en-GB" sz="3200" dirty="0" smtClean="0">
                <a:solidFill>
                  <a:srgbClr val="000000"/>
                </a:solidFill>
                <a:latin typeface="Arial" pitchFamily="34" charset="0"/>
                <a:cs typeface="Times New Roman" pitchFamily="18" charset="0"/>
              </a:rPr>
              <a:t>– </a:t>
            </a:r>
          </a:p>
          <a:p>
            <a:pPr marL="447675" indent="-447675">
              <a:lnSpc>
                <a:spcPct val="110000"/>
              </a:lnSpc>
            </a:pPr>
            <a:r>
              <a:rPr lang="en-GB" sz="3200" dirty="0" smtClean="0">
                <a:solidFill>
                  <a:srgbClr val="000000"/>
                </a:solidFill>
                <a:latin typeface="Arial" pitchFamily="34" charset="0"/>
                <a:cs typeface="Times New Roman" pitchFamily="18" charset="0"/>
              </a:rPr>
              <a:t>    the stirrup vibrates against it, causing fluid in the cochlea of the inner ear to move</a:t>
            </a:r>
          </a:p>
        </p:txBody>
      </p:sp>
      <p:sp>
        <p:nvSpPr>
          <p:cNvPr id="194563" name="Rectangle 3"/>
          <p:cNvSpPr>
            <a:spLocks noChangeArrowheads="1"/>
          </p:cNvSpPr>
          <p:nvPr/>
        </p:nvSpPr>
        <p:spPr bwMode="auto">
          <a:xfrm>
            <a:off x="228600" y="4267200"/>
            <a:ext cx="5029200" cy="461665"/>
          </a:xfrm>
          <a:prstGeom prst="rect">
            <a:avLst/>
          </a:prstGeom>
          <a:noFill/>
          <a:ln w="9525">
            <a:noFill/>
            <a:miter lim="800000"/>
            <a:headEnd/>
            <a:tailEnd/>
          </a:ln>
          <a:effectLst/>
        </p:spPr>
        <p:txBody>
          <a:bodyPr>
            <a:spAutoFit/>
          </a:bodyPr>
          <a:lstStyle/>
          <a:p>
            <a:pPr marL="374650" indent="-374650">
              <a:spcBef>
                <a:spcPct val="50000"/>
              </a:spcBef>
              <a:buFont typeface="Wingdings" pitchFamily="2" charset="2"/>
              <a:buChar char="Ø"/>
            </a:pPr>
            <a:endParaRPr lang="en-IE" sz="2400" dirty="0">
              <a:solidFill>
                <a:schemeClr val="tx1"/>
              </a:solidFill>
              <a:latin typeface="Arial" pitchFamily="34" charset="0"/>
              <a:cs typeface="Times New Roman" pitchFamily="18" charset="0"/>
            </a:endParaRPr>
          </a:p>
        </p:txBody>
      </p:sp>
      <p:grpSp>
        <p:nvGrpSpPr>
          <p:cNvPr id="2" name="Group 13"/>
          <p:cNvGrpSpPr>
            <a:grpSpLocks/>
          </p:cNvGrpSpPr>
          <p:nvPr/>
        </p:nvGrpSpPr>
        <p:grpSpPr bwMode="auto">
          <a:xfrm>
            <a:off x="5257800" y="0"/>
            <a:ext cx="3787775" cy="6858000"/>
            <a:chOff x="3566" y="0"/>
            <a:chExt cx="2386" cy="4320"/>
          </a:xfrm>
        </p:grpSpPr>
        <p:pic>
          <p:nvPicPr>
            <p:cNvPr id="194565" name="Picture 5" descr="E:\Biology Book--Diagrams\39.08 Ear LS .tif"/>
            <p:cNvPicPr>
              <a:picLocks noChangeAspect="1" noChangeArrowheads="1"/>
            </p:cNvPicPr>
            <p:nvPr/>
          </p:nvPicPr>
          <p:blipFill>
            <a:blip r:embed="rId3" cstate="print"/>
            <a:srcRect l="48781" t="7762" r="11232"/>
            <a:stretch>
              <a:fillRect/>
            </a:stretch>
          </p:blipFill>
          <p:spPr bwMode="auto">
            <a:xfrm>
              <a:off x="3566" y="0"/>
              <a:ext cx="2386" cy="4320"/>
            </a:xfrm>
            <a:prstGeom prst="rect">
              <a:avLst/>
            </a:prstGeom>
            <a:noFill/>
          </p:spPr>
        </p:pic>
        <p:sp>
          <p:nvSpPr>
            <p:cNvPr id="194566" name="Rectangle 6"/>
            <p:cNvSpPr>
              <a:spLocks noChangeArrowheads="1"/>
            </p:cNvSpPr>
            <p:nvPr/>
          </p:nvSpPr>
          <p:spPr bwMode="auto">
            <a:xfrm>
              <a:off x="4608" y="0"/>
              <a:ext cx="1344" cy="2976"/>
            </a:xfrm>
            <a:prstGeom prst="rect">
              <a:avLst/>
            </a:prstGeom>
            <a:solidFill>
              <a:srgbClr val="FFFFFF"/>
            </a:solidFill>
            <a:ln w="9525">
              <a:noFill/>
              <a:miter lim="800000"/>
              <a:headEnd/>
              <a:tailEnd/>
            </a:ln>
            <a:effectLst/>
          </p:spPr>
          <p:txBody>
            <a:bodyPr wrap="none" anchor="ctr"/>
            <a:lstStyle/>
            <a:p>
              <a:endParaRPr lang="en-US"/>
            </a:p>
          </p:txBody>
        </p:sp>
        <p:sp>
          <p:nvSpPr>
            <p:cNvPr id="194567" name="Rectangle 7"/>
            <p:cNvSpPr>
              <a:spLocks noChangeArrowheads="1"/>
            </p:cNvSpPr>
            <p:nvPr/>
          </p:nvSpPr>
          <p:spPr bwMode="auto">
            <a:xfrm>
              <a:off x="4176" y="576"/>
              <a:ext cx="1344" cy="624"/>
            </a:xfrm>
            <a:prstGeom prst="rect">
              <a:avLst/>
            </a:prstGeom>
            <a:solidFill>
              <a:srgbClr val="FFFFFF"/>
            </a:solidFill>
            <a:ln w="9525">
              <a:noFill/>
              <a:miter lim="800000"/>
              <a:headEnd/>
              <a:tailEnd/>
            </a:ln>
            <a:effectLst/>
          </p:spPr>
          <p:txBody>
            <a:bodyPr wrap="none" anchor="ctr"/>
            <a:lstStyle/>
            <a:p>
              <a:endParaRPr lang="en-US"/>
            </a:p>
          </p:txBody>
        </p:sp>
        <p:sp>
          <p:nvSpPr>
            <p:cNvPr id="194568" name="Rectangle 8"/>
            <p:cNvSpPr>
              <a:spLocks noChangeArrowheads="1"/>
            </p:cNvSpPr>
            <p:nvPr/>
          </p:nvSpPr>
          <p:spPr bwMode="auto">
            <a:xfrm>
              <a:off x="4176" y="1200"/>
              <a:ext cx="1344" cy="240"/>
            </a:xfrm>
            <a:prstGeom prst="rect">
              <a:avLst/>
            </a:prstGeom>
            <a:solidFill>
              <a:srgbClr val="FFFFFF"/>
            </a:solidFill>
            <a:ln w="9525">
              <a:noFill/>
              <a:miter lim="800000"/>
              <a:headEnd/>
              <a:tailEnd/>
            </a:ln>
            <a:effectLst/>
          </p:spPr>
          <p:txBody>
            <a:bodyPr wrap="none" anchor="ctr"/>
            <a:lstStyle/>
            <a:p>
              <a:endParaRPr lang="en-US"/>
            </a:p>
          </p:txBody>
        </p:sp>
        <p:sp>
          <p:nvSpPr>
            <p:cNvPr id="194569" name="Rectangle 9"/>
            <p:cNvSpPr>
              <a:spLocks noChangeArrowheads="1"/>
            </p:cNvSpPr>
            <p:nvPr/>
          </p:nvSpPr>
          <p:spPr bwMode="auto">
            <a:xfrm>
              <a:off x="4176" y="1392"/>
              <a:ext cx="1344" cy="192"/>
            </a:xfrm>
            <a:prstGeom prst="rect">
              <a:avLst/>
            </a:prstGeom>
            <a:solidFill>
              <a:srgbClr val="FFFFFF"/>
            </a:solidFill>
            <a:ln w="9525">
              <a:noFill/>
              <a:miter lim="800000"/>
              <a:headEnd/>
              <a:tailEnd/>
            </a:ln>
            <a:effectLst/>
          </p:spPr>
          <p:txBody>
            <a:bodyPr wrap="none" anchor="ctr"/>
            <a:lstStyle/>
            <a:p>
              <a:endParaRPr lang="en-US"/>
            </a:p>
          </p:txBody>
        </p:sp>
        <p:sp>
          <p:nvSpPr>
            <p:cNvPr id="194570" name="Rectangle 10"/>
            <p:cNvSpPr>
              <a:spLocks noChangeArrowheads="1"/>
            </p:cNvSpPr>
            <p:nvPr/>
          </p:nvSpPr>
          <p:spPr bwMode="auto">
            <a:xfrm>
              <a:off x="4224" y="1488"/>
              <a:ext cx="1344" cy="240"/>
            </a:xfrm>
            <a:prstGeom prst="rect">
              <a:avLst/>
            </a:prstGeom>
            <a:solidFill>
              <a:srgbClr val="FFFFFF"/>
            </a:solidFill>
            <a:ln w="9525">
              <a:noFill/>
              <a:miter lim="800000"/>
              <a:headEnd/>
              <a:tailEnd/>
            </a:ln>
            <a:effectLst/>
          </p:spPr>
          <p:txBody>
            <a:bodyPr wrap="none" anchor="ctr"/>
            <a:lstStyle/>
            <a:p>
              <a:endParaRPr lang="en-US"/>
            </a:p>
          </p:txBody>
        </p:sp>
        <p:sp>
          <p:nvSpPr>
            <p:cNvPr id="194571" name="Rectangle 11"/>
            <p:cNvSpPr>
              <a:spLocks noChangeArrowheads="1"/>
            </p:cNvSpPr>
            <p:nvPr/>
          </p:nvSpPr>
          <p:spPr bwMode="auto">
            <a:xfrm>
              <a:off x="4272" y="1632"/>
              <a:ext cx="1344" cy="240"/>
            </a:xfrm>
            <a:prstGeom prst="rect">
              <a:avLst/>
            </a:prstGeom>
            <a:solidFill>
              <a:srgbClr val="FFFFFF"/>
            </a:solidFill>
            <a:ln w="9525">
              <a:noFill/>
              <a:miter lim="800000"/>
              <a:headEnd/>
              <a:tailEnd/>
            </a:ln>
            <a:effectLst/>
          </p:spPr>
          <p:txBody>
            <a:bodyPr wrap="none" anchor="ctr"/>
            <a:lstStyle/>
            <a:p>
              <a:endParaRPr lang="en-US"/>
            </a:p>
          </p:txBody>
        </p:sp>
        <p:sp>
          <p:nvSpPr>
            <p:cNvPr id="194572" name="Rectangle 12"/>
            <p:cNvSpPr>
              <a:spLocks noChangeArrowheads="1"/>
            </p:cNvSpPr>
            <p:nvPr/>
          </p:nvSpPr>
          <p:spPr bwMode="auto">
            <a:xfrm>
              <a:off x="4320" y="1728"/>
              <a:ext cx="1344" cy="240"/>
            </a:xfrm>
            <a:prstGeom prst="rect">
              <a:avLst/>
            </a:prstGeom>
            <a:solidFill>
              <a:srgbClr val="FFFFFF"/>
            </a:solidFill>
            <a:ln w="9525">
              <a:noFill/>
              <a:miter lim="800000"/>
              <a:headEnd/>
              <a:tailEnd/>
            </a:ln>
            <a:effectLst/>
          </p:spPr>
          <p:txBody>
            <a:bodyPr wrap="none" anchor="ctr"/>
            <a:lstStyle/>
            <a:p>
              <a:endParaRPr lang="en-US"/>
            </a:p>
          </p:txBody>
        </p:sp>
      </p:grpSp>
      <p:sp>
        <p:nvSpPr>
          <p:cNvPr id="194574" name="Rectangle 14"/>
          <p:cNvSpPr>
            <a:spLocks noChangeArrowheads="1"/>
          </p:cNvSpPr>
          <p:nvPr/>
        </p:nvSpPr>
        <p:spPr bwMode="auto">
          <a:xfrm>
            <a:off x="5486400" y="0"/>
            <a:ext cx="990600" cy="730250"/>
          </a:xfrm>
          <a:prstGeom prst="rect">
            <a:avLst/>
          </a:prstGeom>
          <a:solidFill>
            <a:srgbClr val="FFFFFF"/>
          </a:solidFill>
          <a:ln w="9525">
            <a:noFill/>
            <a:miter lim="800000"/>
            <a:headEnd/>
            <a:tailEnd/>
          </a:ln>
          <a:effectLst/>
        </p:spPr>
        <p:txBody>
          <a:bodyPr lIns="0" tIns="0" rIns="0" bIns="0">
            <a:spAutoFit/>
          </a:bodyPr>
          <a:lstStyle/>
          <a:p>
            <a:pPr algn="ctr">
              <a:spcBef>
                <a:spcPct val="50000"/>
              </a:spcBef>
              <a:buFont typeface="Wingdings" pitchFamily="2" charset="2"/>
              <a:buNone/>
            </a:pPr>
            <a:r>
              <a:rPr lang="en-IE" sz="2400" b="1" dirty="0">
                <a:latin typeface="Arial" pitchFamily="34" charset="0"/>
                <a:cs typeface="Times New Roman" pitchFamily="18" charset="0"/>
              </a:rPr>
              <a:t>Middle Ear</a:t>
            </a:r>
          </a:p>
        </p:txBody>
      </p:sp>
      <p:sp>
        <p:nvSpPr>
          <p:cNvPr id="17" name="Slide Number Placeholder 16"/>
          <p:cNvSpPr>
            <a:spLocks noGrp="1"/>
          </p:cNvSpPr>
          <p:nvPr>
            <p:ph type="sldNum" sz="quarter" idx="12"/>
          </p:nvPr>
        </p:nvSpPr>
        <p:spPr/>
        <p:txBody>
          <a:bodyPr/>
          <a:lstStyle/>
          <a:p>
            <a:fld id="{2BCC4529-AE8E-4CA4-8CD1-29F39EAC70CC}" type="slidenum">
              <a:rPr lang="en-US" smtClean="0"/>
              <a:pPr/>
              <a:t>40</a:t>
            </a:fld>
            <a:endParaRPr lang="en-US"/>
          </a:p>
        </p:txBody>
      </p:sp>
      <p:pic>
        <p:nvPicPr>
          <p:cNvPr id="3" name="Picture 2"/>
          <p:cNvPicPr>
            <a:picLocks noChangeAspect="1"/>
          </p:cNvPicPr>
          <p:nvPr/>
        </p:nvPicPr>
        <p:blipFill>
          <a:blip r:embed="rId4"/>
          <a:stretch>
            <a:fillRect/>
          </a:stretch>
        </p:blipFill>
        <p:spPr>
          <a:xfrm>
            <a:off x="457200" y="3190982"/>
            <a:ext cx="4319210" cy="3057418"/>
          </a:xfrm>
          <a:prstGeom prst="rect">
            <a:avLst/>
          </a:prstGeom>
        </p:spPr>
      </p:pic>
    </p:spTree>
    <p:extLst>
      <p:ext uri="{BB962C8B-B14F-4D97-AF65-F5344CB8AC3E}">
        <p14:creationId xmlns:p14="http://schemas.microsoft.com/office/powerpoint/2010/main" val="20006305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5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45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2" grpId="0" autoUpdateAnimBg="0"/>
      <p:bldP spid="194574"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2388"/>
            <a:ext cx="8229600" cy="1143000"/>
          </a:xfrm>
        </p:spPr>
        <p:txBody>
          <a:bodyPr/>
          <a:lstStyle/>
          <a:p>
            <a:r>
              <a:rPr lang="en-GB" b="1" dirty="0" smtClean="0">
                <a:latin typeface="Arial" pitchFamily="34" charset="0"/>
                <a:cs typeface="Times New Roman" pitchFamily="18" charset="0"/>
              </a:rPr>
              <a:t>The Inner </a:t>
            </a:r>
            <a:r>
              <a:rPr lang="en-GB" b="1" dirty="0">
                <a:latin typeface="Arial" pitchFamily="34" charset="0"/>
                <a:cs typeface="Times New Roman" pitchFamily="18" charset="0"/>
              </a:rPr>
              <a:t>ear</a:t>
            </a:r>
            <a:endParaRPr lang="en-US" dirty="0"/>
          </a:p>
        </p:txBody>
      </p:sp>
      <p:sp>
        <p:nvSpPr>
          <p:cNvPr id="4" name="Content Placeholder 3"/>
          <p:cNvSpPr>
            <a:spLocks noGrp="1"/>
          </p:cNvSpPr>
          <p:nvPr>
            <p:ph idx="1"/>
          </p:nvPr>
        </p:nvSpPr>
        <p:spPr>
          <a:xfrm>
            <a:off x="152400" y="1371601"/>
            <a:ext cx="8763000" cy="2971800"/>
          </a:xfrm>
        </p:spPr>
        <p:txBody>
          <a:bodyPr>
            <a:normAutofit/>
          </a:bodyPr>
          <a:lstStyle/>
          <a:p>
            <a:pPr marL="0" indent="0">
              <a:buNone/>
            </a:pPr>
            <a:r>
              <a:rPr lang="en-GB" sz="3600" dirty="0" smtClean="0">
                <a:latin typeface="Arial"/>
                <a:cs typeface="Arial"/>
              </a:rPr>
              <a:t>It is filled with fluid.</a:t>
            </a:r>
          </a:p>
          <a:p>
            <a:pPr marL="0" indent="0">
              <a:buNone/>
            </a:pPr>
            <a:r>
              <a:rPr lang="en-US" sz="3600" dirty="0">
                <a:latin typeface="Arial"/>
                <a:cs typeface="Arial"/>
              </a:rPr>
              <a:t>It consists of the</a:t>
            </a:r>
          </a:p>
          <a:p>
            <a:pPr marL="514350" indent="-514350">
              <a:buFont typeface="+mj-lt"/>
              <a:buAutoNum type="arabicPeriod"/>
            </a:pPr>
            <a:r>
              <a:rPr lang="en-GB" sz="3600" dirty="0" smtClean="0">
                <a:latin typeface="Arial"/>
                <a:cs typeface="Arial"/>
              </a:rPr>
              <a:t>cochlea </a:t>
            </a:r>
            <a:r>
              <a:rPr lang="en-GB" sz="3600" dirty="0">
                <a:latin typeface="Arial"/>
                <a:cs typeface="Arial"/>
              </a:rPr>
              <a:t>and </a:t>
            </a:r>
            <a:endParaRPr lang="en-GB" sz="3600" dirty="0" smtClean="0">
              <a:latin typeface="Arial"/>
              <a:cs typeface="Arial"/>
            </a:endParaRPr>
          </a:p>
          <a:p>
            <a:pPr marL="514350" indent="-514350">
              <a:buFont typeface="+mj-lt"/>
              <a:buAutoNum type="arabicPeriod"/>
            </a:pPr>
            <a:r>
              <a:rPr lang="en-GB" sz="3600" dirty="0" smtClean="0">
                <a:latin typeface="Arial"/>
                <a:cs typeface="Arial"/>
              </a:rPr>
              <a:t>semi</a:t>
            </a:r>
            <a:r>
              <a:rPr lang="en-GB" sz="3600" dirty="0">
                <a:latin typeface="Arial"/>
                <a:cs typeface="Arial"/>
              </a:rPr>
              <a:t>-circular canals.</a:t>
            </a:r>
            <a:r>
              <a:rPr lang="en-GB" sz="3600" dirty="0">
                <a:solidFill>
                  <a:srgbClr val="FF6600"/>
                </a:solidFill>
                <a:latin typeface="Arial"/>
                <a:cs typeface="Arial"/>
              </a:rPr>
              <a:t> </a:t>
            </a:r>
          </a:p>
          <a:p>
            <a:pPr marL="0" indent="0">
              <a:buNone/>
            </a:pPr>
            <a:endParaRPr lang="en-US" sz="3600" dirty="0">
              <a:latin typeface="Calibri"/>
              <a:cs typeface="Calibri"/>
            </a:endParaRPr>
          </a:p>
        </p:txBody>
      </p:sp>
      <p:sp>
        <p:nvSpPr>
          <p:cNvPr id="2" name="Slide Number Placeholder 1"/>
          <p:cNvSpPr>
            <a:spLocks noGrp="1"/>
          </p:cNvSpPr>
          <p:nvPr>
            <p:ph type="sldNum" sz="quarter" idx="12"/>
          </p:nvPr>
        </p:nvSpPr>
        <p:spPr/>
        <p:txBody>
          <a:bodyPr/>
          <a:lstStyle/>
          <a:p>
            <a:fld id="{2BCC4529-AE8E-4CA4-8CD1-29F39EAC70CC}" type="slidenum">
              <a:rPr lang="en-US" smtClean="0"/>
              <a:pPr/>
              <a:t>41</a:t>
            </a:fld>
            <a:endParaRPr lang="en-US"/>
          </a:p>
        </p:txBody>
      </p:sp>
      <p:pic>
        <p:nvPicPr>
          <p:cNvPr id="5" name="Picture 4"/>
          <p:cNvPicPr>
            <a:picLocks noChangeAspect="1"/>
          </p:cNvPicPr>
          <p:nvPr/>
        </p:nvPicPr>
        <p:blipFill>
          <a:blip r:embed="rId2"/>
          <a:stretch>
            <a:fillRect/>
          </a:stretch>
        </p:blipFill>
        <p:spPr>
          <a:xfrm>
            <a:off x="4800600" y="2666999"/>
            <a:ext cx="3886200" cy="4119373"/>
          </a:xfrm>
          <a:prstGeom prst="rect">
            <a:avLst/>
          </a:prstGeom>
        </p:spPr>
      </p:pic>
    </p:spTree>
    <p:extLst>
      <p:ext uri="{BB962C8B-B14F-4D97-AF65-F5344CB8AC3E}">
        <p14:creationId xmlns:p14="http://schemas.microsoft.com/office/powerpoint/2010/main" val="37538852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ChangeArrowheads="1"/>
          </p:cNvSpPr>
          <p:nvPr/>
        </p:nvSpPr>
        <p:spPr bwMode="auto">
          <a:xfrm>
            <a:off x="0" y="304800"/>
            <a:ext cx="4953000" cy="6042679"/>
          </a:xfrm>
          <a:prstGeom prst="rect">
            <a:avLst/>
          </a:prstGeom>
          <a:noFill/>
          <a:ln w="9525">
            <a:noFill/>
            <a:miter lim="800000"/>
            <a:headEnd/>
            <a:tailEnd/>
          </a:ln>
          <a:effectLst/>
        </p:spPr>
        <p:txBody>
          <a:bodyPr wrap="square">
            <a:spAutoFit/>
          </a:bodyPr>
          <a:lstStyle/>
          <a:p>
            <a:pPr marL="173038" indent="-173038">
              <a:lnSpc>
                <a:spcPct val="110000"/>
              </a:lnSpc>
              <a:buFont typeface="Arial"/>
              <a:buChar char="•"/>
            </a:pPr>
            <a:r>
              <a:rPr lang="en-GB" sz="3200" b="1" dirty="0" smtClean="0">
                <a:solidFill>
                  <a:srgbClr val="000000"/>
                </a:solidFill>
                <a:latin typeface="Arial"/>
                <a:cs typeface="Arial"/>
              </a:rPr>
              <a:t>Cochlea</a:t>
            </a:r>
            <a:r>
              <a:rPr lang="en-GB" sz="3200" b="1" dirty="0">
                <a:solidFill>
                  <a:srgbClr val="000000"/>
                </a:solidFill>
                <a:latin typeface="Arial"/>
                <a:cs typeface="Arial"/>
              </a:rPr>
              <a:t> </a:t>
            </a:r>
            <a:r>
              <a:rPr lang="en-GB" sz="3200" dirty="0" smtClean="0">
                <a:solidFill>
                  <a:srgbClr val="000000"/>
                </a:solidFill>
                <a:latin typeface="Arial"/>
                <a:cs typeface="Arial"/>
              </a:rPr>
              <a:t>– a coiled tube that </a:t>
            </a:r>
            <a:r>
              <a:rPr lang="en-GB" sz="3200" dirty="0">
                <a:solidFill>
                  <a:srgbClr val="000000"/>
                </a:solidFill>
                <a:latin typeface="Arial"/>
                <a:cs typeface="Arial"/>
              </a:rPr>
              <a:t>is responsible for </a:t>
            </a:r>
            <a:r>
              <a:rPr lang="en-GB" sz="3200" dirty="0" smtClean="0">
                <a:solidFill>
                  <a:srgbClr val="000000"/>
                </a:solidFill>
                <a:latin typeface="Arial"/>
                <a:cs typeface="Arial"/>
              </a:rPr>
              <a:t>hearing. </a:t>
            </a:r>
            <a:r>
              <a:rPr lang="en-GB" sz="3200" dirty="0">
                <a:solidFill>
                  <a:srgbClr val="000000"/>
                </a:solidFill>
                <a:latin typeface="Arial"/>
                <a:cs typeface="Arial"/>
              </a:rPr>
              <a:t>It converts vibrations into electrical </a:t>
            </a:r>
            <a:r>
              <a:rPr lang="en-GB" sz="3200" dirty="0" smtClean="0">
                <a:solidFill>
                  <a:srgbClr val="000000"/>
                </a:solidFill>
                <a:latin typeface="Arial"/>
                <a:cs typeface="Arial"/>
              </a:rPr>
              <a:t>impulses that </a:t>
            </a:r>
            <a:r>
              <a:rPr lang="en-GB" sz="3200" dirty="0">
                <a:solidFill>
                  <a:srgbClr val="000000"/>
                </a:solidFill>
                <a:latin typeface="Arial"/>
                <a:cs typeface="Arial"/>
              </a:rPr>
              <a:t>are sent to the brain along the auditory nerve.</a:t>
            </a:r>
          </a:p>
          <a:p>
            <a:pPr marL="173038" indent="-173038">
              <a:lnSpc>
                <a:spcPct val="110000"/>
              </a:lnSpc>
              <a:buFont typeface="Arial"/>
              <a:buChar char="•"/>
            </a:pPr>
            <a:r>
              <a:rPr lang="en-GB" sz="3200" b="1" dirty="0" smtClean="0">
                <a:solidFill>
                  <a:srgbClr val="000000"/>
                </a:solidFill>
                <a:latin typeface="Arial"/>
                <a:cs typeface="Arial"/>
              </a:rPr>
              <a:t>Semi-circular canals</a:t>
            </a:r>
            <a:r>
              <a:rPr lang="en-GB" sz="3200" b="1" dirty="0">
                <a:solidFill>
                  <a:srgbClr val="000000"/>
                </a:solidFill>
                <a:latin typeface="Arial"/>
                <a:cs typeface="Arial"/>
              </a:rPr>
              <a:t> </a:t>
            </a:r>
            <a:r>
              <a:rPr lang="en-GB" sz="3200" dirty="0" smtClean="0">
                <a:solidFill>
                  <a:srgbClr val="000000"/>
                </a:solidFill>
                <a:latin typeface="Arial"/>
                <a:cs typeface="Arial"/>
              </a:rPr>
              <a:t>– </a:t>
            </a:r>
          </a:p>
          <a:p>
            <a:pPr marL="173038">
              <a:lnSpc>
                <a:spcPct val="110000"/>
              </a:lnSpc>
            </a:pPr>
            <a:r>
              <a:rPr lang="en-GB" sz="3200" dirty="0" smtClean="0">
                <a:solidFill>
                  <a:srgbClr val="000000"/>
                </a:solidFill>
                <a:latin typeface="Arial"/>
                <a:cs typeface="Arial"/>
              </a:rPr>
              <a:t>3 fluid filled tubes  responsible for keeping our balance.</a:t>
            </a:r>
            <a:endParaRPr lang="en-IE" sz="3200" dirty="0" smtClean="0">
              <a:solidFill>
                <a:srgbClr val="000000"/>
              </a:solidFill>
              <a:latin typeface="Arial"/>
              <a:cs typeface="Arial"/>
            </a:endParaRPr>
          </a:p>
        </p:txBody>
      </p:sp>
      <p:grpSp>
        <p:nvGrpSpPr>
          <p:cNvPr id="2" name="Group 12"/>
          <p:cNvGrpSpPr>
            <a:grpSpLocks/>
          </p:cNvGrpSpPr>
          <p:nvPr/>
        </p:nvGrpSpPr>
        <p:grpSpPr bwMode="auto">
          <a:xfrm>
            <a:off x="4953000" y="304800"/>
            <a:ext cx="4191000" cy="5943600"/>
            <a:chOff x="3120" y="384"/>
            <a:chExt cx="2640" cy="3264"/>
          </a:xfrm>
        </p:grpSpPr>
        <p:pic>
          <p:nvPicPr>
            <p:cNvPr id="92167" name="Picture 7" descr="E:\Biology Book--Diagrams\39.08 Ear LS .tif"/>
            <p:cNvPicPr>
              <a:picLocks noChangeAspect="1" noChangeArrowheads="1"/>
            </p:cNvPicPr>
            <p:nvPr/>
          </p:nvPicPr>
          <p:blipFill>
            <a:blip r:embed="rId3" cstate="print"/>
            <a:srcRect l="58879" t="6717" b="27856"/>
            <a:stretch>
              <a:fillRect/>
            </a:stretch>
          </p:blipFill>
          <p:spPr bwMode="auto">
            <a:xfrm>
              <a:off x="3149" y="384"/>
              <a:ext cx="2611" cy="3264"/>
            </a:xfrm>
            <a:prstGeom prst="rect">
              <a:avLst/>
            </a:prstGeom>
            <a:noFill/>
          </p:spPr>
        </p:pic>
        <p:sp>
          <p:nvSpPr>
            <p:cNvPr id="92171" name="Rectangle 11"/>
            <p:cNvSpPr>
              <a:spLocks noChangeArrowheads="1"/>
            </p:cNvSpPr>
            <p:nvPr/>
          </p:nvSpPr>
          <p:spPr bwMode="auto">
            <a:xfrm>
              <a:off x="3120" y="480"/>
              <a:ext cx="240" cy="384"/>
            </a:xfrm>
            <a:prstGeom prst="rect">
              <a:avLst/>
            </a:prstGeom>
            <a:solidFill>
              <a:srgbClr val="FFFFFF"/>
            </a:solidFill>
            <a:ln w="9525">
              <a:noFill/>
              <a:miter lim="800000"/>
              <a:headEnd/>
              <a:tailEnd/>
            </a:ln>
            <a:effectLst/>
          </p:spPr>
          <p:txBody>
            <a:bodyPr wrap="none" anchor="ctr"/>
            <a:lstStyle/>
            <a:p>
              <a:endParaRPr lang="en-US"/>
            </a:p>
          </p:txBody>
        </p:sp>
      </p:grpSp>
      <p:sp>
        <p:nvSpPr>
          <p:cNvPr id="92168" name="Rectangle 8"/>
          <p:cNvSpPr>
            <a:spLocks noChangeArrowheads="1"/>
          </p:cNvSpPr>
          <p:nvPr/>
        </p:nvSpPr>
        <p:spPr bwMode="auto">
          <a:xfrm>
            <a:off x="5791200" y="457201"/>
            <a:ext cx="2209800" cy="492443"/>
          </a:xfrm>
          <a:prstGeom prst="rect">
            <a:avLst/>
          </a:prstGeom>
          <a:solidFill>
            <a:srgbClr val="FFFFFF"/>
          </a:solidFill>
          <a:ln w="9525">
            <a:noFill/>
            <a:miter lim="800000"/>
            <a:headEnd/>
            <a:tailEnd/>
          </a:ln>
          <a:effectLst/>
        </p:spPr>
        <p:txBody>
          <a:bodyPr wrap="square" lIns="0" tIns="0" rIns="0" bIns="0">
            <a:spAutoFit/>
          </a:bodyPr>
          <a:lstStyle/>
          <a:p>
            <a:pPr algn="ctr">
              <a:spcBef>
                <a:spcPct val="50000"/>
              </a:spcBef>
              <a:buFont typeface="Wingdings" pitchFamily="2" charset="2"/>
              <a:buNone/>
            </a:pPr>
            <a:r>
              <a:rPr lang="en-IE" sz="3200" b="1" dirty="0">
                <a:latin typeface="Arial" pitchFamily="34" charset="0"/>
                <a:cs typeface="Times New Roman" pitchFamily="18" charset="0"/>
              </a:rPr>
              <a:t>Inner Ear</a:t>
            </a:r>
          </a:p>
        </p:txBody>
      </p:sp>
      <p:sp>
        <p:nvSpPr>
          <p:cNvPr id="92169" name="Rectangle 9"/>
          <p:cNvSpPr>
            <a:spLocks noChangeArrowheads="1"/>
          </p:cNvSpPr>
          <p:nvPr/>
        </p:nvSpPr>
        <p:spPr bwMode="auto">
          <a:xfrm>
            <a:off x="7467600" y="5273675"/>
            <a:ext cx="1676400" cy="430887"/>
          </a:xfrm>
          <a:prstGeom prst="rect">
            <a:avLst/>
          </a:prstGeom>
          <a:solidFill>
            <a:srgbClr val="FFFFFF"/>
          </a:solidFill>
          <a:ln w="9525">
            <a:noFill/>
            <a:miter lim="800000"/>
            <a:headEnd/>
            <a:tailEnd/>
          </a:ln>
          <a:effectLst/>
        </p:spPr>
        <p:txBody>
          <a:bodyPr wrap="square" lIns="0" tIns="0" rIns="0" bIns="0">
            <a:spAutoFit/>
          </a:bodyPr>
          <a:lstStyle/>
          <a:p>
            <a:pPr algn="ctr">
              <a:spcBef>
                <a:spcPct val="50000"/>
              </a:spcBef>
              <a:buFont typeface="Wingdings" pitchFamily="2" charset="2"/>
              <a:buNone/>
            </a:pPr>
            <a:r>
              <a:rPr lang="en-IE" sz="2800" b="1" dirty="0">
                <a:solidFill>
                  <a:srgbClr val="000000"/>
                </a:solidFill>
                <a:latin typeface="Arial" pitchFamily="34" charset="0"/>
                <a:cs typeface="Times New Roman" pitchFamily="18" charset="0"/>
              </a:rPr>
              <a:t>Cochlea</a:t>
            </a:r>
          </a:p>
        </p:txBody>
      </p:sp>
      <p:sp>
        <p:nvSpPr>
          <p:cNvPr id="92170" name="Rectangle 10"/>
          <p:cNvSpPr>
            <a:spLocks noChangeArrowheads="1"/>
          </p:cNvSpPr>
          <p:nvPr/>
        </p:nvSpPr>
        <p:spPr bwMode="auto">
          <a:xfrm>
            <a:off x="5257800" y="1219200"/>
            <a:ext cx="3200400" cy="861774"/>
          </a:xfrm>
          <a:prstGeom prst="rect">
            <a:avLst/>
          </a:prstGeom>
          <a:solidFill>
            <a:srgbClr val="FFFFFF"/>
          </a:solidFill>
          <a:ln w="9525">
            <a:noFill/>
            <a:miter lim="800000"/>
            <a:headEnd/>
            <a:tailEnd/>
          </a:ln>
          <a:effectLst/>
        </p:spPr>
        <p:txBody>
          <a:bodyPr wrap="square" lIns="0" tIns="0" rIns="0" bIns="0">
            <a:spAutoFit/>
          </a:bodyPr>
          <a:lstStyle/>
          <a:p>
            <a:pPr algn="ctr">
              <a:spcBef>
                <a:spcPct val="50000"/>
              </a:spcBef>
              <a:buFont typeface="Wingdings" pitchFamily="2" charset="2"/>
              <a:buNone/>
            </a:pPr>
            <a:r>
              <a:rPr lang="en-IE" sz="2800" b="1" dirty="0">
                <a:solidFill>
                  <a:srgbClr val="000000"/>
                </a:solidFill>
                <a:latin typeface="Arial" pitchFamily="34" charset="0"/>
                <a:cs typeface="Times New Roman" pitchFamily="18" charset="0"/>
              </a:rPr>
              <a:t>Semi-circular canals</a:t>
            </a:r>
          </a:p>
        </p:txBody>
      </p:sp>
      <p:sp>
        <p:nvSpPr>
          <p:cNvPr id="11" name="Slide Number Placeholder 10"/>
          <p:cNvSpPr>
            <a:spLocks noGrp="1"/>
          </p:cNvSpPr>
          <p:nvPr>
            <p:ph type="sldNum" sz="quarter" idx="12"/>
          </p:nvPr>
        </p:nvSpPr>
        <p:spPr/>
        <p:txBody>
          <a:bodyPr/>
          <a:lstStyle/>
          <a:p>
            <a:fld id="{2BCC4529-AE8E-4CA4-8CD1-29F39EAC70CC}" type="slidenum">
              <a:rPr lang="en-US" smtClean="0"/>
              <a:pPr/>
              <a:t>42</a:t>
            </a:fld>
            <a:endParaRPr lang="en-US"/>
          </a:p>
        </p:txBody>
      </p:sp>
    </p:spTree>
    <p:extLst>
      <p:ext uri="{BB962C8B-B14F-4D97-AF65-F5344CB8AC3E}">
        <p14:creationId xmlns:p14="http://schemas.microsoft.com/office/powerpoint/2010/main" val="6663251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1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6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1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6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16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92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8" grpId="0" animBg="1" autoUpdateAnimBg="0"/>
      <p:bldP spid="92169" grpId="0" animBg="1" autoUpdateAnimBg="0"/>
      <p:bldP spid="92170"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E:\Biology Book--Diagrams\39.09 How we hear .tif"/>
          <p:cNvPicPr>
            <a:picLocks noChangeAspect="1" noChangeArrowheads="1"/>
          </p:cNvPicPr>
          <p:nvPr/>
        </p:nvPicPr>
        <p:blipFill>
          <a:blip r:embed="rId3" cstate="print">
            <a:lum bright="-6000" contrast="12000"/>
          </a:blip>
          <a:srcRect/>
          <a:stretch>
            <a:fillRect/>
          </a:stretch>
        </p:blipFill>
        <p:spPr bwMode="auto">
          <a:xfrm>
            <a:off x="0" y="2971799"/>
            <a:ext cx="9144000" cy="3920591"/>
          </a:xfrm>
          <a:prstGeom prst="rect">
            <a:avLst/>
          </a:prstGeom>
          <a:noFill/>
        </p:spPr>
      </p:pic>
      <p:sp>
        <p:nvSpPr>
          <p:cNvPr id="98309" name="Rectangle 5"/>
          <p:cNvSpPr>
            <a:spLocks noChangeArrowheads="1"/>
          </p:cNvSpPr>
          <p:nvPr/>
        </p:nvSpPr>
        <p:spPr bwMode="auto">
          <a:xfrm>
            <a:off x="0" y="0"/>
            <a:ext cx="9144000" cy="2792559"/>
          </a:xfrm>
          <a:prstGeom prst="rect">
            <a:avLst/>
          </a:prstGeom>
          <a:noFill/>
          <a:ln w="9525">
            <a:noFill/>
            <a:miter lim="800000"/>
            <a:headEnd/>
            <a:tailEnd/>
          </a:ln>
          <a:effectLst/>
        </p:spPr>
        <p:txBody>
          <a:bodyPr wrap="square">
            <a:spAutoFit/>
          </a:bodyPr>
          <a:lstStyle/>
          <a:p>
            <a:pPr marL="457200" indent="-457200">
              <a:lnSpc>
                <a:spcPct val="110000"/>
              </a:lnSpc>
              <a:buFont typeface="Arial"/>
              <a:buChar char="•"/>
            </a:pPr>
            <a:r>
              <a:rPr lang="en-GB" sz="3200" dirty="0">
                <a:solidFill>
                  <a:schemeClr val="tx1"/>
                </a:solidFill>
                <a:latin typeface="Arial" pitchFamily="34" charset="0"/>
                <a:cs typeface="Times New Roman" pitchFamily="18" charset="0"/>
              </a:rPr>
              <a:t>The pinna (ear lobe) </a:t>
            </a:r>
            <a:r>
              <a:rPr lang="en-GB" sz="3200" dirty="0">
                <a:latin typeface="Arial" pitchFamily="34" charset="0"/>
                <a:cs typeface="Times New Roman" pitchFamily="18" charset="0"/>
              </a:rPr>
              <a:t>channels</a:t>
            </a:r>
            <a:r>
              <a:rPr lang="en-GB" sz="3200" dirty="0">
                <a:solidFill>
                  <a:schemeClr val="tx1"/>
                </a:solidFill>
                <a:latin typeface="Arial" pitchFamily="34" charset="0"/>
                <a:cs typeface="Times New Roman" pitchFamily="18" charset="0"/>
              </a:rPr>
              <a:t> the sound (vibrations in the air) towards the eardrum, which then </a:t>
            </a:r>
            <a:r>
              <a:rPr lang="en-GB" sz="3200" dirty="0" smtClean="0">
                <a:latin typeface="Arial" pitchFamily="34" charset="0"/>
                <a:cs typeface="Times New Roman" pitchFamily="18" charset="0"/>
              </a:rPr>
              <a:t>vibrates.</a:t>
            </a:r>
          </a:p>
          <a:p>
            <a:pPr marL="457200" indent="-457200">
              <a:lnSpc>
                <a:spcPct val="110000"/>
              </a:lnSpc>
              <a:buFont typeface="Arial"/>
              <a:buChar char="•"/>
            </a:pPr>
            <a:r>
              <a:rPr lang="en-GB" sz="3200" dirty="0" smtClean="0">
                <a:latin typeface="Arial" pitchFamily="34" charset="0"/>
                <a:cs typeface="Times New Roman" pitchFamily="18" charset="0"/>
              </a:rPr>
              <a:t>In turn, this vibrates the hammer, anvil and stirrup bones, which amplify the sound. </a:t>
            </a:r>
            <a:endParaRPr lang="en-IE" sz="3200" dirty="0" smtClean="0">
              <a:latin typeface="Arial" pitchFamily="34" charset="0"/>
              <a:cs typeface="Times New Roman" pitchFamily="18" charset="0"/>
            </a:endParaRPr>
          </a:p>
        </p:txBody>
      </p:sp>
      <p:sp>
        <p:nvSpPr>
          <p:cNvPr id="5" name="Slide Number Placeholder 4"/>
          <p:cNvSpPr>
            <a:spLocks noGrp="1"/>
          </p:cNvSpPr>
          <p:nvPr>
            <p:ph type="sldNum" sz="quarter" idx="12"/>
          </p:nvPr>
        </p:nvSpPr>
        <p:spPr/>
        <p:txBody>
          <a:bodyPr/>
          <a:lstStyle/>
          <a:p>
            <a:fld id="{2BCC4529-AE8E-4CA4-8CD1-29F39EAC70CC}" type="slidenum">
              <a:rPr lang="en-US" smtClean="0"/>
              <a:pPr/>
              <a:t>43</a:t>
            </a:fld>
            <a:endParaRPr lang="en-US"/>
          </a:p>
        </p:txBody>
      </p:sp>
    </p:spTree>
    <p:extLst>
      <p:ext uri="{BB962C8B-B14F-4D97-AF65-F5344CB8AC3E}">
        <p14:creationId xmlns:p14="http://schemas.microsoft.com/office/powerpoint/2010/main" val="33277647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83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30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30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4" name="Picture 4" descr="E:\Biology Book--Diagrams\39.09 How we hear .tif"/>
          <p:cNvPicPr>
            <a:picLocks noChangeAspect="1" noChangeArrowheads="1"/>
          </p:cNvPicPr>
          <p:nvPr/>
        </p:nvPicPr>
        <p:blipFill>
          <a:blip r:embed="rId3" cstate="print">
            <a:lum bright="-6000" contrast="12000"/>
          </a:blip>
          <a:srcRect t="10654"/>
          <a:stretch>
            <a:fillRect/>
          </a:stretch>
        </p:blipFill>
        <p:spPr bwMode="auto">
          <a:xfrm>
            <a:off x="228600" y="3844290"/>
            <a:ext cx="8610600" cy="3013710"/>
          </a:xfrm>
          <a:prstGeom prst="rect">
            <a:avLst/>
          </a:prstGeom>
          <a:noFill/>
        </p:spPr>
      </p:pic>
      <p:sp>
        <p:nvSpPr>
          <p:cNvPr id="199685" name="Rectangle 5"/>
          <p:cNvSpPr>
            <a:spLocks noChangeArrowheads="1"/>
          </p:cNvSpPr>
          <p:nvPr/>
        </p:nvSpPr>
        <p:spPr bwMode="auto">
          <a:xfrm>
            <a:off x="0" y="0"/>
            <a:ext cx="9144000" cy="3875933"/>
          </a:xfrm>
          <a:prstGeom prst="rect">
            <a:avLst/>
          </a:prstGeom>
          <a:noFill/>
          <a:ln w="9525">
            <a:noFill/>
            <a:miter lim="800000"/>
            <a:headEnd/>
            <a:tailEnd/>
          </a:ln>
          <a:effectLst/>
        </p:spPr>
        <p:txBody>
          <a:bodyPr wrap="square">
            <a:spAutoFit/>
          </a:bodyPr>
          <a:lstStyle/>
          <a:p>
            <a:pPr marL="457200" indent="-457200">
              <a:lnSpc>
                <a:spcPct val="110000"/>
              </a:lnSpc>
              <a:buFont typeface="Arial"/>
              <a:buChar char="•"/>
            </a:pPr>
            <a:r>
              <a:rPr lang="en-GB" sz="3200" dirty="0">
                <a:solidFill>
                  <a:schemeClr val="tx1"/>
                </a:solidFill>
                <a:latin typeface="Arial" pitchFamily="34" charset="0"/>
                <a:cs typeface="Times New Roman" pitchFamily="18" charset="0"/>
              </a:rPr>
              <a:t>The stirrup pushes on the </a:t>
            </a:r>
            <a:r>
              <a:rPr lang="en-GB" sz="3200" dirty="0">
                <a:latin typeface="Arial" pitchFamily="34" charset="0"/>
                <a:cs typeface="Times New Roman" pitchFamily="18" charset="0"/>
              </a:rPr>
              <a:t>oval</a:t>
            </a:r>
            <a:r>
              <a:rPr lang="en-GB" sz="3200" dirty="0">
                <a:solidFill>
                  <a:schemeClr val="tx1"/>
                </a:solidFill>
                <a:latin typeface="Arial" pitchFamily="34" charset="0"/>
                <a:cs typeface="Times New Roman" pitchFamily="18" charset="0"/>
              </a:rPr>
              <a:t> </a:t>
            </a:r>
            <a:r>
              <a:rPr lang="en-GB" sz="3200" dirty="0">
                <a:latin typeface="Arial" pitchFamily="34" charset="0"/>
                <a:cs typeface="Times New Roman" pitchFamily="18" charset="0"/>
              </a:rPr>
              <a:t>window</a:t>
            </a:r>
            <a:r>
              <a:rPr lang="en-GB" sz="3200" dirty="0">
                <a:solidFill>
                  <a:schemeClr val="tx1"/>
                </a:solidFill>
                <a:latin typeface="Arial" pitchFamily="34" charset="0"/>
                <a:cs typeface="Times New Roman" pitchFamily="18" charset="0"/>
              </a:rPr>
              <a:t> of the cochlea, moving the </a:t>
            </a:r>
            <a:r>
              <a:rPr lang="en-GB" sz="3200" dirty="0">
                <a:latin typeface="Arial" pitchFamily="34" charset="0"/>
                <a:cs typeface="Times New Roman" pitchFamily="18" charset="0"/>
              </a:rPr>
              <a:t>liquid</a:t>
            </a:r>
            <a:r>
              <a:rPr lang="en-GB" sz="3200" dirty="0">
                <a:solidFill>
                  <a:schemeClr val="tx1"/>
                </a:solidFill>
                <a:latin typeface="Arial" pitchFamily="34" charset="0"/>
                <a:cs typeface="Times New Roman" pitchFamily="18" charset="0"/>
              </a:rPr>
              <a:t> inside. </a:t>
            </a:r>
            <a:endParaRPr lang="en-GB" sz="3200" dirty="0" smtClean="0">
              <a:solidFill>
                <a:schemeClr val="tx1"/>
              </a:solidFill>
              <a:latin typeface="Arial" pitchFamily="34" charset="0"/>
              <a:cs typeface="Times New Roman" pitchFamily="18" charset="0"/>
            </a:endParaRPr>
          </a:p>
          <a:p>
            <a:pPr marL="457200" indent="-457200">
              <a:lnSpc>
                <a:spcPct val="110000"/>
              </a:lnSpc>
              <a:buFont typeface="Arial"/>
              <a:buChar char="•"/>
            </a:pPr>
            <a:r>
              <a:rPr lang="en-GB" sz="3200" dirty="0" smtClean="0">
                <a:latin typeface="Arial" pitchFamily="34" charset="0"/>
                <a:cs typeface="Times New Roman" pitchFamily="18" charset="0"/>
              </a:rPr>
              <a:t>Special hairs on 30,000 receptor cells detect the movement and send signals to the brain along the auditory nerve. </a:t>
            </a:r>
          </a:p>
          <a:p>
            <a:pPr marL="457200" indent="-457200">
              <a:lnSpc>
                <a:spcPct val="110000"/>
              </a:lnSpc>
              <a:buFont typeface="Arial"/>
              <a:buChar char="•"/>
            </a:pPr>
            <a:r>
              <a:rPr lang="en-GB" sz="3200" dirty="0" smtClean="0">
                <a:latin typeface="Arial" pitchFamily="34" charset="0"/>
                <a:cs typeface="Times New Roman" pitchFamily="18" charset="0"/>
              </a:rPr>
              <a:t>The brain interprets these as sounds, and we ‘hear’.</a:t>
            </a:r>
            <a:endParaRPr lang="en-IE" sz="3200" dirty="0" smtClean="0">
              <a:latin typeface="Arial" pitchFamily="34" charset="0"/>
              <a:cs typeface="Times New Roman" pitchFamily="18" charset="0"/>
            </a:endParaRPr>
          </a:p>
        </p:txBody>
      </p:sp>
      <p:sp>
        <p:nvSpPr>
          <p:cNvPr id="6" name="Slide Number Placeholder 5"/>
          <p:cNvSpPr>
            <a:spLocks noGrp="1"/>
          </p:cNvSpPr>
          <p:nvPr>
            <p:ph type="sldNum" sz="quarter" idx="12"/>
          </p:nvPr>
        </p:nvSpPr>
        <p:spPr/>
        <p:txBody>
          <a:bodyPr/>
          <a:lstStyle/>
          <a:p>
            <a:fld id="{2BCC4529-AE8E-4CA4-8CD1-29F39EAC70CC}" type="slidenum">
              <a:rPr lang="en-US" smtClean="0"/>
              <a:pPr/>
              <a:t>44</a:t>
            </a:fld>
            <a:endParaRPr lang="en-US"/>
          </a:p>
        </p:txBody>
      </p:sp>
    </p:spTree>
    <p:extLst>
      <p:ext uri="{BB962C8B-B14F-4D97-AF65-F5344CB8AC3E}">
        <p14:creationId xmlns:p14="http://schemas.microsoft.com/office/powerpoint/2010/main" val="37556057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996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968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968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968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5" descr="Hearing-Animati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575" y="381000"/>
            <a:ext cx="9144000"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Palatino Linotype" charset="0"/>
                <a:ea typeface="ＭＳ Ｐゴシック" charset="0"/>
                <a:cs typeface="ＭＳ Ｐゴシック" charset="0"/>
              </a:defRPr>
            </a:lvl1pPr>
            <a:lvl2pPr marL="742950" indent="-285750" eaLnBrk="0" hangingPunct="0">
              <a:defRPr sz="2400">
                <a:solidFill>
                  <a:schemeClr val="tx1"/>
                </a:solidFill>
                <a:latin typeface="Palatino Linotype" charset="0"/>
                <a:ea typeface="ＭＳ Ｐゴシック" charset="0"/>
              </a:defRPr>
            </a:lvl2pPr>
            <a:lvl3pPr marL="1143000" indent="-228600" eaLnBrk="0" hangingPunct="0">
              <a:defRPr sz="2400">
                <a:solidFill>
                  <a:schemeClr val="tx1"/>
                </a:solidFill>
                <a:latin typeface="Palatino Linotype" charset="0"/>
                <a:ea typeface="ＭＳ Ｐゴシック" charset="0"/>
              </a:defRPr>
            </a:lvl3pPr>
            <a:lvl4pPr marL="1600200" indent="-228600" eaLnBrk="0" hangingPunct="0">
              <a:defRPr sz="2400">
                <a:solidFill>
                  <a:schemeClr val="tx1"/>
                </a:solidFill>
                <a:latin typeface="Palatino Linotype" charset="0"/>
                <a:ea typeface="ＭＳ Ｐゴシック" charset="0"/>
              </a:defRPr>
            </a:lvl4pPr>
            <a:lvl5pPr marL="2057400" indent="-228600" eaLnBrk="0" hangingPunct="0">
              <a:defRPr sz="24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24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24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24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2400">
                <a:solidFill>
                  <a:schemeClr val="tx1"/>
                </a:solidFill>
                <a:latin typeface="Palatino Linotype" charset="0"/>
                <a:ea typeface="ＭＳ Ｐゴシック" charset="0"/>
              </a:defRPr>
            </a:lvl9pPr>
          </a:lstStyle>
          <a:p>
            <a:pPr eaLnBrk="1" hangingPunct="1"/>
            <a:fld id="{4197A8BD-B6AA-6641-AAE8-E00D528AB709}" type="slidenum">
              <a:rPr lang="en-US" sz="1400"/>
              <a:pPr eaLnBrk="1" hangingPunct="1"/>
              <a:t>45</a:t>
            </a:fld>
            <a:endParaRPr lang="en-US" sz="1400"/>
          </a:p>
        </p:txBody>
      </p:sp>
    </p:spTree>
    <p:extLst>
      <p:ext uri="{BB962C8B-B14F-4D97-AF65-F5344CB8AC3E}">
        <p14:creationId xmlns:p14="http://schemas.microsoft.com/office/powerpoint/2010/main" val="48676879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0" y="990600"/>
            <a:ext cx="9144000" cy="5985228"/>
          </a:xfrm>
          <a:prstGeom prst="rect">
            <a:avLst/>
          </a:prstGeom>
          <a:noFill/>
          <a:ln w="9525">
            <a:noFill/>
            <a:miter lim="800000"/>
            <a:headEnd/>
            <a:tailEnd/>
          </a:ln>
          <a:effectLst/>
        </p:spPr>
        <p:txBody>
          <a:bodyPr wrap="square">
            <a:spAutoFit/>
          </a:bodyPr>
          <a:lstStyle/>
          <a:p>
            <a:pPr marL="457200" indent="-457200">
              <a:lnSpc>
                <a:spcPct val="120000"/>
              </a:lnSpc>
              <a:buFont typeface="Arial"/>
              <a:buChar char="•"/>
            </a:pPr>
            <a:r>
              <a:rPr lang="en-GB" sz="3200" dirty="0" smtClean="0">
                <a:solidFill>
                  <a:schemeClr val="tx1"/>
                </a:solidFill>
                <a:latin typeface="Arial" pitchFamily="34" charset="0"/>
                <a:cs typeface="Times New Roman" pitchFamily="18" charset="0"/>
              </a:rPr>
              <a:t>Deafness </a:t>
            </a:r>
            <a:r>
              <a:rPr lang="en-GB" sz="3200" dirty="0">
                <a:solidFill>
                  <a:schemeClr val="tx1"/>
                </a:solidFill>
                <a:latin typeface="Arial" pitchFamily="34" charset="0"/>
                <a:cs typeface="Times New Roman" pitchFamily="18" charset="0"/>
              </a:rPr>
              <a:t>can be caused by long exposure to a high level of </a:t>
            </a:r>
            <a:r>
              <a:rPr lang="en-GB" sz="3200" dirty="0">
                <a:latin typeface="Arial" pitchFamily="34" charset="0"/>
                <a:cs typeface="Times New Roman" pitchFamily="18" charset="0"/>
              </a:rPr>
              <a:t>noise</a:t>
            </a:r>
            <a:r>
              <a:rPr lang="en-GB" sz="3200" dirty="0">
                <a:solidFill>
                  <a:schemeClr val="tx1"/>
                </a:solidFill>
                <a:latin typeface="Arial" pitchFamily="34" charset="0"/>
                <a:cs typeface="Times New Roman" pitchFamily="18" charset="0"/>
              </a:rPr>
              <a:t>, drugs, or ear </a:t>
            </a:r>
            <a:r>
              <a:rPr lang="en-GB" sz="3200" dirty="0" smtClean="0">
                <a:solidFill>
                  <a:schemeClr val="tx1"/>
                </a:solidFill>
                <a:latin typeface="Arial" pitchFamily="34" charset="0"/>
                <a:cs typeface="Times New Roman" pitchFamily="18" charset="0"/>
              </a:rPr>
              <a:t>infections.</a:t>
            </a:r>
          </a:p>
          <a:p>
            <a:pPr marL="457200" indent="-457200">
              <a:lnSpc>
                <a:spcPct val="120000"/>
              </a:lnSpc>
              <a:buFont typeface="Arial"/>
              <a:buChar char="•"/>
            </a:pPr>
            <a:r>
              <a:rPr lang="en-GB" sz="3200" dirty="0" smtClean="0">
                <a:solidFill>
                  <a:schemeClr val="tx1"/>
                </a:solidFill>
                <a:latin typeface="Arial" pitchFamily="34" charset="0"/>
                <a:cs typeface="Times New Roman" pitchFamily="18" charset="0"/>
              </a:rPr>
              <a:t>Damage </a:t>
            </a:r>
            <a:r>
              <a:rPr lang="en-GB" sz="3200" dirty="0">
                <a:solidFill>
                  <a:schemeClr val="tx1"/>
                </a:solidFill>
                <a:latin typeface="Arial" pitchFamily="34" charset="0"/>
                <a:cs typeface="Times New Roman" pitchFamily="18" charset="0"/>
              </a:rPr>
              <a:t>to the eardrum, ossicles</a:t>
            </a:r>
            <a:r>
              <a:rPr lang="en-IE" sz="3200" dirty="0">
                <a:solidFill>
                  <a:schemeClr val="tx1"/>
                </a:solidFill>
                <a:latin typeface="Arial" pitchFamily="34" charset="0"/>
                <a:cs typeface="Times New Roman" pitchFamily="18" charset="0"/>
              </a:rPr>
              <a:t> [bones]</a:t>
            </a:r>
            <a:r>
              <a:rPr lang="en-GB" sz="3200" dirty="0">
                <a:solidFill>
                  <a:schemeClr val="tx1"/>
                </a:solidFill>
                <a:latin typeface="Arial" pitchFamily="34" charset="0"/>
                <a:cs typeface="Times New Roman" pitchFamily="18" charset="0"/>
              </a:rPr>
              <a:t>, and cochlea, which can be caused by loud sounds, produces incurable deafness. </a:t>
            </a:r>
            <a:endParaRPr lang="en-GB" sz="3200" dirty="0" smtClean="0">
              <a:solidFill>
                <a:schemeClr val="tx1"/>
              </a:solidFill>
              <a:latin typeface="Arial" pitchFamily="34" charset="0"/>
              <a:cs typeface="Times New Roman" pitchFamily="18" charset="0"/>
            </a:endParaRPr>
          </a:p>
          <a:p>
            <a:pPr marL="457200" indent="-457200">
              <a:lnSpc>
                <a:spcPct val="120000"/>
              </a:lnSpc>
              <a:buFont typeface="Arial"/>
              <a:buChar char="•"/>
            </a:pPr>
            <a:r>
              <a:rPr lang="en-GB" sz="3200" dirty="0" smtClean="0">
                <a:latin typeface="Arial" pitchFamily="34" charset="0"/>
                <a:cs typeface="Times New Roman" pitchFamily="18" charset="0"/>
              </a:rPr>
              <a:t>Workers exposed to prolonged sounds of over 90 decibels [dB] are obliged by law to wear ear protection. </a:t>
            </a:r>
          </a:p>
          <a:p>
            <a:pPr marL="457200" indent="-457200">
              <a:lnSpc>
                <a:spcPct val="120000"/>
              </a:lnSpc>
              <a:buFont typeface="Arial"/>
              <a:buChar char="•"/>
            </a:pPr>
            <a:r>
              <a:rPr lang="en-GB" sz="3200" dirty="0" smtClean="0">
                <a:latin typeface="Arial" pitchFamily="34" charset="0"/>
                <a:cs typeface="Times New Roman" pitchFamily="18" charset="0"/>
              </a:rPr>
              <a:t>Any exposure to 140 dB causes immediate</a:t>
            </a:r>
            <a:r>
              <a:rPr lang="en-IE" sz="3200" dirty="0" smtClean="0">
                <a:latin typeface="Arial" pitchFamily="34" charset="0"/>
                <a:cs typeface="Times New Roman" pitchFamily="18" charset="0"/>
              </a:rPr>
              <a:t> </a:t>
            </a:r>
            <a:r>
              <a:rPr lang="en-GB" sz="3200" dirty="0" smtClean="0">
                <a:latin typeface="Arial" pitchFamily="34" charset="0"/>
                <a:cs typeface="Times New Roman" pitchFamily="18" charset="0"/>
              </a:rPr>
              <a:t>damage to hearing.</a:t>
            </a:r>
            <a:endParaRPr lang="en-IE" sz="3200" dirty="0" smtClean="0">
              <a:latin typeface="Arial" pitchFamily="34" charset="0"/>
              <a:cs typeface="Times New Roman" pitchFamily="18" charset="0"/>
            </a:endParaRPr>
          </a:p>
        </p:txBody>
      </p:sp>
      <p:sp>
        <p:nvSpPr>
          <p:cNvPr id="115715" name="Text Box 3"/>
          <p:cNvSpPr txBox="1">
            <a:spLocks noChangeArrowheads="1"/>
          </p:cNvSpPr>
          <p:nvPr/>
        </p:nvSpPr>
        <p:spPr bwMode="auto">
          <a:xfrm>
            <a:off x="1600200" y="1"/>
            <a:ext cx="6629400" cy="707886"/>
          </a:xfrm>
          <a:prstGeom prst="rect">
            <a:avLst/>
          </a:prstGeom>
          <a:noFill/>
          <a:ln w="9525">
            <a:solidFill>
              <a:schemeClr val="accent2"/>
            </a:solidFill>
            <a:miter lim="800000"/>
            <a:headEnd/>
            <a:tailEnd/>
          </a:ln>
          <a:effectLst/>
        </p:spPr>
        <p:txBody>
          <a:bodyPr wrap="square">
            <a:spAutoFit/>
          </a:bodyPr>
          <a:lstStyle/>
          <a:p>
            <a:pPr>
              <a:spcBef>
                <a:spcPct val="50000"/>
              </a:spcBef>
            </a:pPr>
            <a:r>
              <a:rPr lang="en-IE" sz="4000" b="1" dirty="0">
                <a:latin typeface="Casablanca Heavy SF" pitchFamily="34" charset="0"/>
              </a:rPr>
              <a:t>Ear </a:t>
            </a:r>
            <a:r>
              <a:rPr lang="en-IE" sz="4000" b="1" dirty="0" smtClean="0">
                <a:latin typeface="Casablanca Heavy SF" pitchFamily="34" charset="0"/>
              </a:rPr>
              <a:t>Defects - </a:t>
            </a:r>
            <a:r>
              <a:rPr lang="en-GB" sz="4000" b="1" dirty="0" smtClean="0">
                <a:latin typeface="Arial" pitchFamily="34" charset="0"/>
                <a:cs typeface="Times New Roman" pitchFamily="18" charset="0"/>
              </a:rPr>
              <a:t>Deafness</a:t>
            </a:r>
            <a:endParaRPr lang="en-IE" sz="4000" b="1" dirty="0" smtClean="0">
              <a:latin typeface="Arial" pitchFamily="34" charset="0"/>
              <a:cs typeface="Times New Roman" pitchFamily="18" charset="0"/>
            </a:endParaRPr>
          </a:p>
        </p:txBody>
      </p:sp>
      <p:sp>
        <p:nvSpPr>
          <p:cNvPr id="7" name="Slide Number Placeholder 6"/>
          <p:cNvSpPr>
            <a:spLocks noGrp="1"/>
          </p:cNvSpPr>
          <p:nvPr>
            <p:ph type="sldNum" sz="quarter" idx="12"/>
          </p:nvPr>
        </p:nvSpPr>
        <p:spPr/>
        <p:txBody>
          <a:bodyPr/>
          <a:lstStyle/>
          <a:p>
            <a:fld id="{2BCC4529-AE8E-4CA4-8CD1-29F39EAC70CC}" type="slidenum">
              <a:rPr lang="en-US" smtClean="0"/>
              <a:pPr/>
              <a:t>46</a:t>
            </a:fld>
            <a:endParaRPr lang="en-US"/>
          </a:p>
        </p:txBody>
      </p:sp>
    </p:spTree>
    <p:extLst>
      <p:ext uri="{BB962C8B-B14F-4D97-AF65-F5344CB8AC3E}">
        <p14:creationId xmlns:p14="http://schemas.microsoft.com/office/powerpoint/2010/main" val="1431904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57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57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571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571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57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build="p" autoUpdateAnimBg="0"/>
      <p:bldP spid="115715"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descr="alp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5486400"/>
            <a:ext cx="1752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091" name="Text Box 3"/>
          <p:cNvSpPr txBox="1">
            <a:spLocks noChangeArrowheads="1"/>
          </p:cNvSpPr>
          <p:nvPr/>
        </p:nvSpPr>
        <p:spPr bwMode="auto">
          <a:xfrm>
            <a:off x="609600" y="150495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Palatino Linotype" charset="0"/>
                <a:ea typeface="ＭＳ Ｐゴシック" charset="0"/>
                <a:cs typeface="ＭＳ Ｐゴシック" charset="0"/>
              </a:defRPr>
            </a:lvl1pPr>
            <a:lvl2pPr marL="742950" indent="-285750" eaLnBrk="0" hangingPunct="0">
              <a:defRPr sz="2400">
                <a:solidFill>
                  <a:schemeClr val="tx1"/>
                </a:solidFill>
                <a:latin typeface="Palatino Linotype" charset="0"/>
                <a:ea typeface="ＭＳ Ｐゴシック" charset="0"/>
              </a:defRPr>
            </a:lvl2pPr>
            <a:lvl3pPr marL="1143000" indent="-228600" eaLnBrk="0" hangingPunct="0">
              <a:defRPr sz="2400">
                <a:solidFill>
                  <a:schemeClr val="tx1"/>
                </a:solidFill>
                <a:latin typeface="Palatino Linotype" charset="0"/>
                <a:ea typeface="ＭＳ Ｐゴシック" charset="0"/>
              </a:defRPr>
            </a:lvl3pPr>
            <a:lvl4pPr marL="1600200" indent="-228600" eaLnBrk="0" hangingPunct="0">
              <a:defRPr sz="2400">
                <a:solidFill>
                  <a:schemeClr val="tx1"/>
                </a:solidFill>
                <a:latin typeface="Palatino Linotype" charset="0"/>
                <a:ea typeface="ＭＳ Ｐゴシック" charset="0"/>
              </a:defRPr>
            </a:lvl4pPr>
            <a:lvl5pPr marL="2057400" indent="-228600" eaLnBrk="0" hangingPunct="0">
              <a:defRPr sz="24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24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24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24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2400">
                <a:solidFill>
                  <a:schemeClr val="tx1"/>
                </a:solidFill>
                <a:latin typeface="Palatino Linotype" charset="0"/>
                <a:ea typeface="ＭＳ Ｐゴシック" charset="0"/>
              </a:defRPr>
            </a:lvl9pPr>
          </a:lstStyle>
          <a:p>
            <a:pPr eaLnBrk="1" hangingPunct="1">
              <a:spcBef>
                <a:spcPct val="50000"/>
              </a:spcBef>
            </a:pPr>
            <a:endParaRPr lang="en-US" sz="1800">
              <a:solidFill>
                <a:srgbClr val="FFFF00"/>
              </a:solidFill>
              <a:latin typeface="Comic Sans MS" charset="0"/>
            </a:endParaRPr>
          </a:p>
        </p:txBody>
      </p:sp>
      <p:sp>
        <p:nvSpPr>
          <p:cNvPr id="217093" name="Line 5"/>
          <p:cNvSpPr>
            <a:spLocks noChangeShapeType="1"/>
          </p:cNvSpPr>
          <p:nvPr/>
        </p:nvSpPr>
        <p:spPr bwMode="auto">
          <a:xfrm flipV="1">
            <a:off x="4191000" y="1219200"/>
            <a:ext cx="0" cy="5410200"/>
          </a:xfrm>
          <a:prstGeom prst="line">
            <a:avLst/>
          </a:prstGeom>
          <a:noFill/>
          <a:ln w="76200" cmpd="tri">
            <a:solidFill>
              <a:srgbClr val="FF0000"/>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217094" name="Text Box 6"/>
          <p:cNvSpPr txBox="1">
            <a:spLocks noChangeArrowheads="1"/>
          </p:cNvSpPr>
          <p:nvPr/>
        </p:nvSpPr>
        <p:spPr bwMode="auto">
          <a:xfrm>
            <a:off x="3048000" y="1295400"/>
            <a:ext cx="10668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Palatino Linotype" charset="0"/>
                <a:ea typeface="ＭＳ Ｐゴシック" charset="0"/>
                <a:cs typeface="ＭＳ Ｐゴシック" charset="0"/>
              </a:defRPr>
            </a:lvl1pPr>
            <a:lvl2pPr marL="742950" indent="-285750" eaLnBrk="0" hangingPunct="0">
              <a:defRPr sz="2400">
                <a:solidFill>
                  <a:schemeClr val="tx1"/>
                </a:solidFill>
                <a:latin typeface="Palatino Linotype" charset="0"/>
                <a:ea typeface="ＭＳ Ｐゴシック" charset="0"/>
              </a:defRPr>
            </a:lvl2pPr>
            <a:lvl3pPr marL="1143000" indent="-228600" eaLnBrk="0" hangingPunct="0">
              <a:defRPr sz="2400">
                <a:solidFill>
                  <a:schemeClr val="tx1"/>
                </a:solidFill>
                <a:latin typeface="Palatino Linotype" charset="0"/>
                <a:ea typeface="ＭＳ Ｐゴシック" charset="0"/>
              </a:defRPr>
            </a:lvl3pPr>
            <a:lvl4pPr marL="1600200" indent="-228600" eaLnBrk="0" hangingPunct="0">
              <a:defRPr sz="2400">
                <a:solidFill>
                  <a:schemeClr val="tx1"/>
                </a:solidFill>
                <a:latin typeface="Palatino Linotype" charset="0"/>
                <a:ea typeface="ＭＳ Ｐゴシック" charset="0"/>
              </a:defRPr>
            </a:lvl4pPr>
            <a:lvl5pPr marL="2057400" indent="-228600" eaLnBrk="0" hangingPunct="0">
              <a:defRPr sz="24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24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24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24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2400">
                <a:solidFill>
                  <a:schemeClr val="tx1"/>
                </a:solidFill>
                <a:latin typeface="Palatino Linotype" charset="0"/>
                <a:ea typeface="ＭＳ Ｐゴシック" charset="0"/>
              </a:defRPr>
            </a:lvl9pPr>
          </a:lstStyle>
          <a:p>
            <a:pPr algn="r" eaLnBrk="1" hangingPunct="1">
              <a:spcBef>
                <a:spcPct val="50000"/>
              </a:spcBef>
            </a:pPr>
            <a:r>
              <a:rPr lang="en-GB" sz="1800"/>
              <a:t>150</a:t>
            </a:r>
          </a:p>
          <a:p>
            <a:pPr algn="r" eaLnBrk="1" hangingPunct="1">
              <a:spcBef>
                <a:spcPct val="50000"/>
              </a:spcBef>
            </a:pPr>
            <a:r>
              <a:rPr lang="en-GB" sz="1800"/>
              <a:t>140</a:t>
            </a:r>
          </a:p>
          <a:p>
            <a:pPr algn="r" eaLnBrk="1" hangingPunct="1">
              <a:spcBef>
                <a:spcPct val="50000"/>
              </a:spcBef>
            </a:pPr>
            <a:r>
              <a:rPr lang="en-GB" sz="1800"/>
              <a:t>120</a:t>
            </a:r>
          </a:p>
          <a:p>
            <a:pPr algn="r" eaLnBrk="1" hangingPunct="1">
              <a:spcBef>
                <a:spcPct val="50000"/>
              </a:spcBef>
            </a:pPr>
            <a:r>
              <a:rPr lang="en-GB" sz="1800"/>
              <a:t>100</a:t>
            </a:r>
          </a:p>
          <a:p>
            <a:pPr algn="r" eaLnBrk="1" hangingPunct="1">
              <a:spcBef>
                <a:spcPct val="50000"/>
              </a:spcBef>
            </a:pPr>
            <a:r>
              <a:rPr lang="en-GB" sz="1800"/>
              <a:t>80</a:t>
            </a:r>
          </a:p>
          <a:p>
            <a:pPr algn="r" eaLnBrk="1" hangingPunct="1">
              <a:spcBef>
                <a:spcPct val="50000"/>
              </a:spcBef>
            </a:pPr>
            <a:r>
              <a:rPr lang="en-GB" sz="1800"/>
              <a:t>60</a:t>
            </a:r>
          </a:p>
          <a:p>
            <a:pPr algn="r" eaLnBrk="1" hangingPunct="1">
              <a:spcBef>
                <a:spcPct val="50000"/>
              </a:spcBef>
            </a:pPr>
            <a:r>
              <a:rPr lang="en-GB" sz="1800"/>
              <a:t>40</a:t>
            </a:r>
          </a:p>
          <a:p>
            <a:pPr algn="r" eaLnBrk="1" hangingPunct="1">
              <a:spcBef>
                <a:spcPct val="50000"/>
              </a:spcBef>
            </a:pPr>
            <a:r>
              <a:rPr lang="en-GB" sz="1800"/>
              <a:t>20</a:t>
            </a:r>
          </a:p>
          <a:p>
            <a:pPr algn="r" eaLnBrk="1" hangingPunct="1">
              <a:spcBef>
                <a:spcPct val="50000"/>
              </a:spcBef>
            </a:pPr>
            <a:r>
              <a:rPr lang="en-GB" sz="1800"/>
              <a:t>10</a:t>
            </a:r>
          </a:p>
          <a:p>
            <a:pPr algn="r" eaLnBrk="1" hangingPunct="1">
              <a:spcBef>
                <a:spcPct val="50000"/>
              </a:spcBef>
            </a:pPr>
            <a:r>
              <a:rPr lang="en-GB" sz="1800"/>
              <a:t>0</a:t>
            </a:r>
          </a:p>
        </p:txBody>
      </p:sp>
      <p:sp>
        <p:nvSpPr>
          <p:cNvPr id="217095" name="Text Box 7"/>
          <p:cNvSpPr txBox="1">
            <a:spLocks noChangeArrowheads="1"/>
          </p:cNvSpPr>
          <p:nvPr/>
        </p:nvSpPr>
        <p:spPr bwMode="auto">
          <a:xfrm>
            <a:off x="4648200" y="1752600"/>
            <a:ext cx="1828800" cy="708025"/>
          </a:xfrm>
          <a:prstGeom prst="rect">
            <a:avLst/>
          </a:prstGeom>
          <a:solidFill>
            <a:srgbClr val="FF0000"/>
          </a:solidFill>
          <a:ln w="6350">
            <a:solidFill>
              <a:schemeClr val="bg1"/>
            </a:solidFill>
            <a:miter lim="800000"/>
            <a:headEnd/>
            <a:tailEnd/>
          </a:ln>
        </p:spPr>
        <p:txBody>
          <a:bodyPr>
            <a:spAutoFit/>
          </a:bodyPr>
          <a:lstStyle>
            <a:lvl1pPr eaLnBrk="0" hangingPunct="0">
              <a:defRPr sz="2400">
                <a:solidFill>
                  <a:schemeClr val="tx1"/>
                </a:solidFill>
                <a:latin typeface="Palatino Linotype" charset="0"/>
                <a:ea typeface="ＭＳ Ｐゴシック" charset="0"/>
                <a:cs typeface="ＭＳ Ｐゴシック" charset="0"/>
              </a:defRPr>
            </a:lvl1pPr>
            <a:lvl2pPr marL="742950" indent="-285750" eaLnBrk="0" hangingPunct="0">
              <a:defRPr sz="2400">
                <a:solidFill>
                  <a:schemeClr val="tx1"/>
                </a:solidFill>
                <a:latin typeface="Palatino Linotype" charset="0"/>
                <a:ea typeface="ＭＳ Ｐゴシック" charset="0"/>
              </a:defRPr>
            </a:lvl2pPr>
            <a:lvl3pPr marL="1143000" indent="-228600" eaLnBrk="0" hangingPunct="0">
              <a:defRPr sz="2400">
                <a:solidFill>
                  <a:schemeClr val="tx1"/>
                </a:solidFill>
                <a:latin typeface="Palatino Linotype" charset="0"/>
                <a:ea typeface="ＭＳ Ｐゴシック" charset="0"/>
              </a:defRPr>
            </a:lvl3pPr>
            <a:lvl4pPr marL="1600200" indent="-228600" eaLnBrk="0" hangingPunct="0">
              <a:defRPr sz="2400">
                <a:solidFill>
                  <a:schemeClr val="tx1"/>
                </a:solidFill>
                <a:latin typeface="Palatino Linotype" charset="0"/>
                <a:ea typeface="ＭＳ Ｐゴシック" charset="0"/>
              </a:defRPr>
            </a:lvl4pPr>
            <a:lvl5pPr marL="2057400" indent="-228600" eaLnBrk="0" hangingPunct="0">
              <a:defRPr sz="24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24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24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24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2400">
                <a:solidFill>
                  <a:schemeClr val="tx1"/>
                </a:solidFill>
                <a:latin typeface="Palatino Linotype" charset="0"/>
                <a:ea typeface="ＭＳ Ｐゴシック" charset="0"/>
              </a:defRPr>
            </a:lvl9pPr>
          </a:lstStyle>
          <a:p>
            <a:pPr eaLnBrk="1" hangingPunct="1">
              <a:spcBef>
                <a:spcPct val="50000"/>
              </a:spcBef>
            </a:pPr>
            <a:r>
              <a:rPr lang="en-GB" sz="2000">
                <a:solidFill>
                  <a:schemeClr val="bg1"/>
                </a:solidFill>
              </a:rPr>
              <a:t>Permanent ear damage</a:t>
            </a:r>
          </a:p>
        </p:txBody>
      </p:sp>
      <p:sp>
        <p:nvSpPr>
          <p:cNvPr id="217096" name="Text Box 8"/>
          <p:cNvSpPr txBox="1">
            <a:spLocks noChangeArrowheads="1"/>
          </p:cNvSpPr>
          <p:nvPr/>
        </p:nvSpPr>
        <p:spPr bwMode="auto">
          <a:xfrm>
            <a:off x="6324600" y="6019800"/>
            <a:ext cx="2819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Palatino Linotype" charset="0"/>
                <a:ea typeface="ＭＳ Ｐゴシック" charset="0"/>
                <a:cs typeface="ＭＳ Ｐゴシック" charset="0"/>
              </a:defRPr>
            </a:lvl1pPr>
            <a:lvl2pPr marL="742950" indent="-285750" eaLnBrk="0" hangingPunct="0">
              <a:defRPr sz="2400">
                <a:solidFill>
                  <a:schemeClr val="tx1"/>
                </a:solidFill>
                <a:latin typeface="Palatino Linotype" charset="0"/>
                <a:ea typeface="ＭＳ Ｐゴシック" charset="0"/>
              </a:defRPr>
            </a:lvl2pPr>
            <a:lvl3pPr marL="1143000" indent="-228600" eaLnBrk="0" hangingPunct="0">
              <a:defRPr sz="2400">
                <a:solidFill>
                  <a:schemeClr val="tx1"/>
                </a:solidFill>
                <a:latin typeface="Palatino Linotype" charset="0"/>
                <a:ea typeface="ＭＳ Ｐゴシック" charset="0"/>
              </a:defRPr>
            </a:lvl3pPr>
            <a:lvl4pPr marL="1600200" indent="-228600" eaLnBrk="0" hangingPunct="0">
              <a:defRPr sz="2400">
                <a:solidFill>
                  <a:schemeClr val="tx1"/>
                </a:solidFill>
                <a:latin typeface="Palatino Linotype" charset="0"/>
                <a:ea typeface="ＭＳ Ｐゴシック" charset="0"/>
              </a:defRPr>
            </a:lvl4pPr>
            <a:lvl5pPr marL="2057400" indent="-228600" eaLnBrk="0" hangingPunct="0">
              <a:defRPr sz="24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24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24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24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2400">
                <a:solidFill>
                  <a:schemeClr val="tx1"/>
                </a:solidFill>
                <a:latin typeface="Palatino Linotype" charset="0"/>
                <a:ea typeface="ＭＳ Ｐゴシック" charset="0"/>
              </a:defRPr>
            </a:lvl9pPr>
          </a:lstStyle>
          <a:p>
            <a:pPr eaLnBrk="1" hangingPunct="1">
              <a:spcBef>
                <a:spcPct val="50000"/>
              </a:spcBef>
            </a:pPr>
            <a:r>
              <a:rPr lang="en-GB" sz="2000"/>
              <a:t>Can just be heard</a:t>
            </a:r>
          </a:p>
        </p:txBody>
      </p:sp>
      <p:sp>
        <p:nvSpPr>
          <p:cNvPr id="217097" name="Text Box 9"/>
          <p:cNvSpPr txBox="1">
            <a:spLocks noChangeArrowheads="1"/>
          </p:cNvSpPr>
          <p:nvPr/>
        </p:nvSpPr>
        <p:spPr bwMode="auto">
          <a:xfrm>
            <a:off x="609600" y="1431925"/>
            <a:ext cx="2819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Palatino Linotype" charset="0"/>
                <a:ea typeface="ＭＳ Ｐゴシック" charset="0"/>
                <a:cs typeface="ＭＳ Ｐゴシック" charset="0"/>
              </a:defRPr>
            </a:lvl1pPr>
            <a:lvl2pPr marL="742950" indent="-285750" eaLnBrk="0" hangingPunct="0">
              <a:defRPr sz="2400">
                <a:solidFill>
                  <a:schemeClr val="tx1"/>
                </a:solidFill>
                <a:latin typeface="Palatino Linotype" charset="0"/>
                <a:ea typeface="ＭＳ Ｐゴシック" charset="0"/>
              </a:defRPr>
            </a:lvl2pPr>
            <a:lvl3pPr marL="1143000" indent="-228600" eaLnBrk="0" hangingPunct="0">
              <a:defRPr sz="2400">
                <a:solidFill>
                  <a:schemeClr val="tx1"/>
                </a:solidFill>
                <a:latin typeface="Palatino Linotype" charset="0"/>
                <a:ea typeface="ＭＳ Ｐゴシック" charset="0"/>
              </a:defRPr>
            </a:lvl3pPr>
            <a:lvl4pPr marL="1600200" indent="-228600" eaLnBrk="0" hangingPunct="0">
              <a:defRPr sz="2400">
                <a:solidFill>
                  <a:schemeClr val="tx1"/>
                </a:solidFill>
                <a:latin typeface="Palatino Linotype" charset="0"/>
                <a:ea typeface="ＭＳ Ｐゴシック" charset="0"/>
              </a:defRPr>
            </a:lvl4pPr>
            <a:lvl5pPr marL="2057400" indent="-228600" eaLnBrk="0" hangingPunct="0">
              <a:defRPr sz="24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24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24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24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2400">
                <a:solidFill>
                  <a:schemeClr val="tx1"/>
                </a:solidFill>
                <a:latin typeface="Palatino Linotype" charset="0"/>
                <a:ea typeface="ＭＳ Ｐゴシック" charset="0"/>
              </a:defRPr>
            </a:lvl9pPr>
          </a:lstStyle>
          <a:p>
            <a:pPr algn="r" eaLnBrk="1" hangingPunct="1">
              <a:spcBef>
                <a:spcPct val="50000"/>
              </a:spcBef>
            </a:pPr>
            <a:r>
              <a:rPr lang="en-GB" sz="2000"/>
              <a:t>Aircraft overhead</a:t>
            </a:r>
          </a:p>
        </p:txBody>
      </p:sp>
      <p:sp>
        <p:nvSpPr>
          <p:cNvPr id="217098" name="Text Box 10"/>
          <p:cNvSpPr txBox="1">
            <a:spLocks noChangeArrowheads="1"/>
          </p:cNvSpPr>
          <p:nvPr/>
        </p:nvSpPr>
        <p:spPr bwMode="auto">
          <a:xfrm>
            <a:off x="4572000" y="1295400"/>
            <a:ext cx="2819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Palatino Linotype" charset="0"/>
                <a:ea typeface="ＭＳ Ｐゴシック" charset="0"/>
                <a:cs typeface="ＭＳ Ｐゴシック" charset="0"/>
              </a:defRPr>
            </a:lvl1pPr>
            <a:lvl2pPr marL="742950" indent="-285750" eaLnBrk="0" hangingPunct="0">
              <a:defRPr sz="2400">
                <a:solidFill>
                  <a:schemeClr val="tx1"/>
                </a:solidFill>
                <a:latin typeface="Palatino Linotype" charset="0"/>
                <a:ea typeface="ＭＳ Ｐゴシック" charset="0"/>
              </a:defRPr>
            </a:lvl2pPr>
            <a:lvl3pPr marL="1143000" indent="-228600" eaLnBrk="0" hangingPunct="0">
              <a:defRPr sz="2400">
                <a:solidFill>
                  <a:schemeClr val="tx1"/>
                </a:solidFill>
                <a:latin typeface="Palatino Linotype" charset="0"/>
                <a:ea typeface="ＭＳ Ｐゴシック" charset="0"/>
              </a:defRPr>
            </a:lvl3pPr>
            <a:lvl4pPr marL="1600200" indent="-228600" eaLnBrk="0" hangingPunct="0">
              <a:defRPr sz="2400">
                <a:solidFill>
                  <a:schemeClr val="tx1"/>
                </a:solidFill>
                <a:latin typeface="Palatino Linotype" charset="0"/>
                <a:ea typeface="ＭＳ Ｐゴシック" charset="0"/>
              </a:defRPr>
            </a:lvl4pPr>
            <a:lvl5pPr marL="2057400" indent="-228600" eaLnBrk="0" hangingPunct="0">
              <a:defRPr sz="24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24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24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24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2400">
                <a:solidFill>
                  <a:schemeClr val="tx1"/>
                </a:solidFill>
                <a:latin typeface="Palatino Linotype" charset="0"/>
                <a:ea typeface="ＭＳ Ｐゴシック" charset="0"/>
              </a:defRPr>
            </a:lvl9pPr>
          </a:lstStyle>
          <a:p>
            <a:pPr eaLnBrk="1" hangingPunct="1">
              <a:spcBef>
                <a:spcPct val="50000"/>
              </a:spcBef>
            </a:pPr>
            <a:r>
              <a:rPr lang="en-GB" sz="2000"/>
              <a:t>Personal stereo</a:t>
            </a:r>
          </a:p>
        </p:txBody>
      </p:sp>
      <p:sp>
        <p:nvSpPr>
          <p:cNvPr id="217099" name="Text Box 11"/>
          <p:cNvSpPr txBox="1">
            <a:spLocks noChangeArrowheads="1"/>
          </p:cNvSpPr>
          <p:nvPr/>
        </p:nvSpPr>
        <p:spPr bwMode="auto">
          <a:xfrm>
            <a:off x="533400" y="3581400"/>
            <a:ext cx="2819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Palatino Linotype" charset="0"/>
                <a:ea typeface="ＭＳ Ｐゴシック" charset="0"/>
                <a:cs typeface="ＭＳ Ｐゴシック" charset="0"/>
              </a:defRPr>
            </a:lvl1pPr>
            <a:lvl2pPr marL="742950" indent="-285750" eaLnBrk="0" hangingPunct="0">
              <a:defRPr sz="2400">
                <a:solidFill>
                  <a:schemeClr val="tx1"/>
                </a:solidFill>
                <a:latin typeface="Palatino Linotype" charset="0"/>
                <a:ea typeface="ＭＳ Ｐゴシック" charset="0"/>
              </a:defRPr>
            </a:lvl2pPr>
            <a:lvl3pPr marL="1143000" indent="-228600" eaLnBrk="0" hangingPunct="0">
              <a:defRPr sz="2400">
                <a:solidFill>
                  <a:schemeClr val="tx1"/>
                </a:solidFill>
                <a:latin typeface="Palatino Linotype" charset="0"/>
                <a:ea typeface="ＭＳ Ｐゴシック" charset="0"/>
              </a:defRPr>
            </a:lvl3pPr>
            <a:lvl4pPr marL="1600200" indent="-228600" eaLnBrk="0" hangingPunct="0">
              <a:defRPr sz="2400">
                <a:solidFill>
                  <a:schemeClr val="tx1"/>
                </a:solidFill>
                <a:latin typeface="Palatino Linotype" charset="0"/>
                <a:ea typeface="ＭＳ Ｐゴシック" charset="0"/>
              </a:defRPr>
            </a:lvl4pPr>
            <a:lvl5pPr marL="2057400" indent="-228600" eaLnBrk="0" hangingPunct="0">
              <a:defRPr sz="24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24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24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24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2400">
                <a:solidFill>
                  <a:schemeClr val="tx1"/>
                </a:solidFill>
                <a:latin typeface="Palatino Linotype" charset="0"/>
                <a:ea typeface="ＭＳ Ｐゴシック" charset="0"/>
              </a:defRPr>
            </a:lvl9pPr>
          </a:lstStyle>
          <a:p>
            <a:pPr eaLnBrk="1" hangingPunct="1">
              <a:spcBef>
                <a:spcPct val="50000"/>
              </a:spcBef>
            </a:pPr>
            <a:r>
              <a:rPr lang="en-GB" sz="2000"/>
              <a:t>A circular saw at 2m</a:t>
            </a:r>
          </a:p>
        </p:txBody>
      </p:sp>
      <p:sp>
        <p:nvSpPr>
          <p:cNvPr id="217100" name="Text Box 12"/>
          <p:cNvSpPr txBox="1">
            <a:spLocks noChangeArrowheads="1"/>
          </p:cNvSpPr>
          <p:nvPr/>
        </p:nvSpPr>
        <p:spPr bwMode="auto">
          <a:xfrm>
            <a:off x="5943600" y="2667000"/>
            <a:ext cx="2819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Palatino Linotype" charset="0"/>
                <a:ea typeface="ＭＳ Ｐゴシック" charset="0"/>
                <a:cs typeface="ＭＳ Ｐゴシック" charset="0"/>
              </a:defRPr>
            </a:lvl1pPr>
            <a:lvl2pPr marL="742950" indent="-285750" eaLnBrk="0" hangingPunct="0">
              <a:defRPr sz="2400">
                <a:solidFill>
                  <a:schemeClr val="tx1"/>
                </a:solidFill>
                <a:latin typeface="Palatino Linotype" charset="0"/>
                <a:ea typeface="ＭＳ Ｐゴシック" charset="0"/>
              </a:defRPr>
            </a:lvl2pPr>
            <a:lvl3pPr marL="1143000" indent="-228600" eaLnBrk="0" hangingPunct="0">
              <a:defRPr sz="2400">
                <a:solidFill>
                  <a:schemeClr val="tx1"/>
                </a:solidFill>
                <a:latin typeface="Palatino Linotype" charset="0"/>
                <a:ea typeface="ＭＳ Ｐゴシック" charset="0"/>
              </a:defRPr>
            </a:lvl3pPr>
            <a:lvl4pPr marL="1600200" indent="-228600" eaLnBrk="0" hangingPunct="0">
              <a:defRPr sz="2400">
                <a:solidFill>
                  <a:schemeClr val="tx1"/>
                </a:solidFill>
                <a:latin typeface="Palatino Linotype" charset="0"/>
                <a:ea typeface="ＭＳ Ｐゴシック" charset="0"/>
              </a:defRPr>
            </a:lvl4pPr>
            <a:lvl5pPr marL="2057400" indent="-228600" eaLnBrk="0" hangingPunct="0">
              <a:defRPr sz="24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24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24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24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2400">
                <a:solidFill>
                  <a:schemeClr val="tx1"/>
                </a:solidFill>
                <a:latin typeface="Palatino Linotype" charset="0"/>
                <a:ea typeface="ＭＳ Ｐゴシック" charset="0"/>
              </a:defRPr>
            </a:lvl9pPr>
          </a:lstStyle>
          <a:p>
            <a:pPr eaLnBrk="1" hangingPunct="1">
              <a:spcBef>
                <a:spcPct val="50000"/>
              </a:spcBef>
            </a:pPr>
            <a:r>
              <a:rPr lang="en-GB" sz="2000"/>
              <a:t>Loud bell</a:t>
            </a:r>
          </a:p>
        </p:txBody>
      </p:sp>
      <p:sp>
        <p:nvSpPr>
          <p:cNvPr id="217101" name="Text Box 13"/>
          <p:cNvSpPr txBox="1">
            <a:spLocks noChangeArrowheads="1"/>
          </p:cNvSpPr>
          <p:nvPr/>
        </p:nvSpPr>
        <p:spPr bwMode="auto">
          <a:xfrm>
            <a:off x="1066800" y="5791200"/>
            <a:ext cx="243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Palatino Linotype" charset="0"/>
                <a:ea typeface="ＭＳ Ｐゴシック" charset="0"/>
                <a:cs typeface="ＭＳ Ｐゴシック" charset="0"/>
              </a:defRPr>
            </a:lvl1pPr>
            <a:lvl2pPr marL="742950" indent="-285750" eaLnBrk="0" hangingPunct="0">
              <a:defRPr sz="2400">
                <a:solidFill>
                  <a:schemeClr val="tx1"/>
                </a:solidFill>
                <a:latin typeface="Palatino Linotype" charset="0"/>
                <a:ea typeface="ＭＳ Ｐゴシック" charset="0"/>
              </a:defRPr>
            </a:lvl2pPr>
            <a:lvl3pPr marL="1143000" indent="-228600" eaLnBrk="0" hangingPunct="0">
              <a:defRPr sz="2400">
                <a:solidFill>
                  <a:schemeClr val="tx1"/>
                </a:solidFill>
                <a:latin typeface="Palatino Linotype" charset="0"/>
                <a:ea typeface="ＭＳ Ｐゴシック" charset="0"/>
              </a:defRPr>
            </a:lvl3pPr>
            <a:lvl4pPr marL="1600200" indent="-228600" eaLnBrk="0" hangingPunct="0">
              <a:defRPr sz="2400">
                <a:solidFill>
                  <a:schemeClr val="tx1"/>
                </a:solidFill>
                <a:latin typeface="Palatino Linotype" charset="0"/>
                <a:ea typeface="ＭＳ Ｐゴシック" charset="0"/>
              </a:defRPr>
            </a:lvl4pPr>
            <a:lvl5pPr marL="2057400" indent="-228600" eaLnBrk="0" hangingPunct="0">
              <a:defRPr sz="24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24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24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24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2400">
                <a:solidFill>
                  <a:schemeClr val="tx1"/>
                </a:solidFill>
                <a:latin typeface="Palatino Linotype" charset="0"/>
                <a:ea typeface="ＭＳ Ｐゴシック" charset="0"/>
              </a:defRPr>
            </a:lvl9pPr>
          </a:lstStyle>
          <a:p>
            <a:pPr eaLnBrk="1" hangingPunct="1">
              <a:spcBef>
                <a:spcPct val="50000"/>
              </a:spcBef>
            </a:pPr>
            <a:r>
              <a:rPr lang="en-GB" sz="2000"/>
              <a:t>Pin being dropped</a:t>
            </a:r>
          </a:p>
        </p:txBody>
      </p:sp>
      <p:graphicFrame>
        <p:nvGraphicFramePr>
          <p:cNvPr id="229376" name="Object 2"/>
          <p:cNvGraphicFramePr>
            <a:graphicFrameLocks noChangeAspect="1"/>
          </p:cNvGraphicFramePr>
          <p:nvPr/>
        </p:nvGraphicFramePr>
        <p:xfrm>
          <a:off x="2819400" y="5470525"/>
          <a:ext cx="658813" cy="777875"/>
        </p:xfrm>
        <a:graphic>
          <a:graphicData uri="http://schemas.openxmlformats.org/presentationml/2006/ole">
            <mc:AlternateContent xmlns:mc="http://schemas.openxmlformats.org/markup-compatibility/2006">
              <mc:Choice xmlns:v="urn:schemas-microsoft-com:vml" Requires="v">
                <p:oleObj spid="_x0000_s18442" name="CorelDRAW" r:id="rId4" imgW="914400" imgH="914400" progId="CorelDraw.Graphic.7">
                  <p:embed/>
                </p:oleObj>
              </mc:Choice>
              <mc:Fallback>
                <p:oleObj name="CorelDRAW" r:id="rId4" imgW="914400" imgH="914400" progId="CorelDraw.Graphic.7">
                  <p:embed/>
                  <p:pic>
                    <p:nvPicPr>
                      <p:cNvPr id="0" name=""/>
                      <p:cNvPicPr>
                        <a:picLocks noChangeAspect="1" noChangeArrowheads="1"/>
                      </p:cNvPicPr>
                      <p:nvPr/>
                    </p:nvPicPr>
                    <p:blipFill>
                      <a:blip r:embed="rId5">
                        <a:lum bright="24000"/>
                        <a:extLst>
                          <a:ext uri="{28A0092B-C50C-407E-A947-70E740481C1C}">
                            <a14:useLocalDpi xmlns:a14="http://schemas.microsoft.com/office/drawing/2010/main" val="0"/>
                          </a:ext>
                        </a:extLst>
                      </a:blip>
                      <a:srcRect/>
                      <a:stretch>
                        <a:fillRect/>
                      </a:stretch>
                    </p:blipFill>
                    <p:spPr bwMode="auto">
                      <a:xfrm>
                        <a:off x="2819400" y="5470525"/>
                        <a:ext cx="658813"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17103" name="Line 15"/>
          <p:cNvSpPr>
            <a:spLocks noChangeShapeType="1"/>
          </p:cNvSpPr>
          <p:nvPr/>
        </p:nvSpPr>
        <p:spPr bwMode="auto">
          <a:xfrm flipH="1">
            <a:off x="4191000" y="6248400"/>
            <a:ext cx="457200" cy="76200"/>
          </a:xfrm>
          <a:prstGeom prst="line">
            <a:avLst/>
          </a:prstGeom>
          <a:noFill/>
          <a:ln w="38100">
            <a:solidFill>
              <a:srgbClr val="00FFFF"/>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217104" name="Line 16"/>
          <p:cNvSpPr>
            <a:spLocks noChangeShapeType="1"/>
          </p:cNvSpPr>
          <p:nvPr/>
        </p:nvSpPr>
        <p:spPr bwMode="auto">
          <a:xfrm rot="20605471" flipH="1">
            <a:off x="4170363" y="4887913"/>
            <a:ext cx="914400" cy="152400"/>
          </a:xfrm>
          <a:prstGeom prst="line">
            <a:avLst/>
          </a:prstGeom>
          <a:noFill/>
          <a:ln w="38100">
            <a:solidFill>
              <a:srgbClr val="00FFFF"/>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217105" name="Line 17"/>
          <p:cNvSpPr>
            <a:spLocks noChangeShapeType="1"/>
          </p:cNvSpPr>
          <p:nvPr/>
        </p:nvSpPr>
        <p:spPr bwMode="auto">
          <a:xfrm rot="10818642" flipH="1">
            <a:off x="1978025" y="3505200"/>
            <a:ext cx="2208213" cy="838200"/>
          </a:xfrm>
          <a:prstGeom prst="line">
            <a:avLst/>
          </a:prstGeom>
          <a:noFill/>
          <a:ln w="38100">
            <a:solidFill>
              <a:srgbClr val="00FFFF"/>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217106" name="Line 18"/>
          <p:cNvSpPr>
            <a:spLocks noChangeShapeType="1"/>
          </p:cNvSpPr>
          <p:nvPr/>
        </p:nvSpPr>
        <p:spPr bwMode="auto">
          <a:xfrm flipH="1">
            <a:off x="4191000" y="2971800"/>
            <a:ext cx="457200" cy="76200"/>
          </a:xfrm>
          <a:prstGeom prst="line">
            <a:avLst/>
          </a:prstGeom>
          <a:noFill/>
          <a:ln w="38100">
            <a:solidFill>
              <a:srgbClr val="00FFFF"/>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217107" name="Line 19"/>
          <p:cNvSpPr>
            <a:spLocks noChangeShapeType="1"/>
          </p:cNvSpPr>
          <p:nvPr/>
        </p:nvSpPr>
        <p:spPr bwMode="auto">
          <a:xfrm flipH="1">
            <a:off x="4191000" y="1981200"/>
            <a:ext cx="457200" cy="76200"/>
          </a:xfrm>
          <a:prstGeom prst="line">
            <a:avLst/>
          </a:prstGeom>
          <a:noFill/>
          <a:ln w="38100">
            <a:solidFill>
              <a:srgbClr val="00FFFF"/>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71698" name="Line 20"/>
          <p:cNvSpPr>
            <a:spLocks noChangeShapeType="1"/>
          </p:cNvSpPr>
          <p:nvPr/>
        </p:nvSpPr>
        <p:spPr bwMode="auto">
          <a:xfrm rot="11015782" flipH="1">
            <a:off x="2055813" y="2327275"/>
            <a:ext cx="2132012" cy="142875"/>
          </a:xfrm>
          <a:prstGeom prst="line">
            <a:avLst/>
          </a:prstGeom>
          <a:noFill/>
          <a:ln w="38100">
            <a:solidFill>
              <a:srgbClr val="00FFFF"/>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217109" name="Line 21"/>
          <p:cNvSpPr>
            <a:spLocks noChangeShapeType="1"/>
          </p:cNvSpPr>
          <p:nvPr/>
        </p:nvSpPr>
        <p:spPr bwMode="auto">
          <a:xfrm rot="11226541" flipH="1">
            <a:off x="3276600" y="5867400"/>
            <a:ext cx="457200" cy="76200"/>
          </a:xfrm>
          <a:prstGeom prst="line">
            <a:avLst/>
          </a:prstGeom>
          <a:noFill/>
          <a:ln w="38100">
            <a:solidFill>
              <a:srgbClr val="00FFFF"/>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217110" name="Line 22"/>
          <p:cNvSpPr>
            <a:spLocks noChangeShapeType="1"/>
          </p:cNvSpPr>
          <p:nvPr/>
        </p:nvSpPr>
        <p:spPr bwMode="auto">
          <a:xfrm rot="21136364" flipH="1">
            <a:off x="4191000" y="1600200"/>
            <a:ext cx="457200" cy="76200"/>
          </a:xfrm>
          <a:prstGeom prst="line">
            <a:avLst/>
          </a:prstGeom>
          <a:noFill/>
          <a:ln w="38100">
            <a:solidFill>
              <a:srgbClr val="00FFFF"/>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pic>
        <p:nvPicPr>
          <p:cNvPr id="71701" name="Picture 23" descr="Aeroplane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828800"/>
            <a:ext cx="1905000"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2" name="Picture 24" descr="Alarm Be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2590800"/>
            <a:ext cx="12287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3" name="Picture 25" descr="circularsa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4038600"/>
            <a:ext cx="1905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4" name="Picture 26" descr="Walkman + Diskma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29400" y="1143000"/>
            <a:ext cx="16462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5" name="Picture 27" descr="Arran Ri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53200" y="3200400"/>
            <a:ext cx="1681163"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116" name="Text Box 28"/>
          <p:cNvSpPr txBox="1">
            <a:spLocks noChangeArrowheads="1"/>
          </p:cNvSpPr>
          <p:nvPr/>
        </p:nvSpPr>
        <p:spPr bwMode="auto">
          <a:xfrm>
            <a:off x="3733800" y="4419600"/>
            <a:ext cx="2819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Palatino Linotype" charset="0"/>
                <a:ea typeface="ＭＳ Ｐゴシック" charset="0"/>
                <a:cs typeface="ＭＳ Ｐゴシック" charset="0"/>
              </a:defRPr>
            </a:lvl1pPr>
            <a:lvl2pPr marL="742950" indent="-285750" eaLnBrk="0" hangingPunct="0">
              <a:defRPr sz="2400">
                <a:solidFill>
                  <a:schemeClr val="tx1"/>
                </a:solidFill>
                <a:latin typeface="Palatino Linotype" charset="0"/>
                <a:ea typeface="ＭＳ Ｐゴシック" charset="0"/>
              </a:defRPr>
            </a:lvl2pPr>
            <a:lvl3pPr marL="1143000" indent="-228600" eaLnBrk="0" hangingPunct="0">
              <a:defRPr sz="2400">
                <a:solidFill>
                  <a:schemeClr val="tx1"/>
                </a:solidFill>
                <a:latin typeface="Palatino Linotype" charset="0"/>
                <a:ea typeface="ＭＳ Ｐゴシック" charset="0"/>
              </a:defRPr>
            </a:lvl3pPr>
            <a:lvl4pPr marL="1600200" indent="-228600" eaLnBrk="0" hangingPunct="0">
              <a:defRPr sz="2400">
                <a:solidFill>
                  <a:schemeClr val="tx1"/>
                </a:solidFill>
                <a:latin typeface="Palatino Linotype" charset="0"/>
                <a:ea typeface="ＭＳ Ｐゴシック" charset="0"/>
              </a:defRPr>
            </a:lvl4pPr>
            <a:lvl5pPr marL="2057400" indent="-228600" eaLnBrk="0" hangingPunct="0">
              <a:defRPr sz="24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24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24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24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2400">
                <a:solidFill>
                  <a:schemeClr val="tx1"/>
                </a:solidFill>
                <a:latin typeface="Palatino Linotype" charset="0"/>
                <a:ea typeface="ＭＳ Ｐゴシック" charset="0"/>
              </a:defRPr>
            </a:lvl9pPr>
          </a:lstStyle>
          <a:p>
            <a:pPr algn="r" eaLnBrk="1" hangingPunct="1">
              <a:spcBef>
                <a:spcPct val="50000"/>
              </a:spcBef>
            </a:pPr>
            <a:r>
              <a:rPr lang="en-GB" sz="2000"/>
              <a:t>Quiet countryside</a:t>
            </a:r>
          </a:p>
        </p:txBody>
      </p:sp>
      <p:sp>
        <p:nvSpPr>
          <p:cNvPr id="71707" name="Rectangle 1"/>
          <p:cNvSpPr>
            <a:spLocks noChangeArrowheads="1"/>
          </p:cNvSpPr>
          <p:nvPr/>
        </p:nvSpPr>
        <p:spPr bwMode="auto">
          <a:xfrm>
            <a:off x="1600200" y="152400"/>
            <a:ext cx="6591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GB" sz="3200" b="1"/>
              <a:t>Sound : How loud are sounds?</a:t>
            </a:r>
          </a:p>
        </p:txBody>
      </p:sp>
      <p:sp>
        <p:nvSpPr>
          <p:cNvPr id="2" name="Slide Number Placeholder 1"/>
          <p:cNvSpPr>
            <a:spLocks noGrp="1"/>
          </p:cNvSpPr>
          <p:nvPr>
            <p:ph type="sldNum" sz="quarter" idx="12"/>
          </p:nvPr>
        </p:nvSpPr>
        <p:spPr/>
        <p:txBody>
          <a:bodyPr/>
          <a:lstStyle/>
          <a:p>
            <a:pPr>
              <a:defRPr/>
            </a:pPr>
            <a:fld id="{6DEAB2B7-A8E4-DD49-B194-6EC13AFC26A5}" type="slidenum">
              <a:rPr lang="en-US" smtClean="0"/>
              <a:pPr>
                <a:defRPr/>
              </a:pPr>
              <a:t>47</a:t>
            </a:fld>
            <a:endParaRPr lang="en-US"/>
          </a:p>
        </p:txBody>
      </p:sp>
    </p:spTree>
    <p:extLst>
      <p:ext uri="{BB962C8B-B14F-4D97-AF65-F5344CB8AC3E}">
        <p14:creationId xmlns:p14="http://schemas.microsoft.com/office/powerpoint/2010/main" val="29021564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nodePh="1">
                                  <p:stCondLst>
                                    <p:cond delay="0"/>
                                  </p:stCondLst>
                                  <p:endCondLst>
                                    <p:cond evt="begin" delay="0">
                                      <p:tn val="5"/>
                                    </p:cond>
                                  </p:endCondLst>
                                  <p:childTnLst>
                                    <p:set>
                                      <p:cBhvr>
                                        <p:cTn id="6" dur="1" fill="hold">
                                          <p:stCondLst>
                                            <p:cond delay="0"/>
                                          </p:stCondLst>
                                        </p:cTn>
                                        <p:tgtEl>
                                          <p:spTgt spid="217091"/>
                                        </p:tgtEl>
                                        <p:attrNameLst>
                                          <p:attrName>style.visibility</p:attrName>
                                        </p:attrNameLst>
                                      </p:cBhvr>
                                      <p:to>
                                        <p:strVal val="visible"/>
                                      </p:to>
                                    </p:set>
                                    <p:animEffect transition="in" filter="dissolve">
                                      <p:cBhvr>
                                        <p:cTn id="7" dur="500"/>
                                        <p:tgtEl>
                                          <p:spTgt spid="217091"/>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17093"/>
                                        </p:tgtEl>
                                        <p:attrNameLst>
                                          <p:attrName>style.visibility</p:attrName>
                                        </p:attrNameLst>
                                      </p:cBhvr>
                                      <p:to>
                                        <p:strVal val="visible"/>
                                      </p:to>
                                    </p:set>
                                    <p:animEffect transition="in" filter="wipe(down)">
                                      <p:cBhvr>
                                        <p:cTn id="11" dur="500"/>
                                        <p:tgtEl>
                                          <p:spTgt spid="217093"/>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17094"/>
                                        </p:tgtEl>
                                        <p:attrNameLst>
                                          <p:attrName>style.visibility</p:attrName>
                                        </p:attrNameLst>
                                      </p:cBhvr>
                                      <p:to>
                                        <p:strVal val="visible"/>
                                      </p:to>
                                    </p:set>
                                    <p:animEffect transition="in" filter="wipe(down)">
                                      <p:cBhvr>
                                        <p:cTn id="15" dur="500"/>
                                        <p:tgtEl>
                                          <p:spTgt spid="21709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17096"/>
                                        </p:tgtEl>
                                        <p:attrNameLst>
                                          <p:attrName>style.visibility</p:attrName>
                                        </p:attrNameLst>
                                      </p:cBhvr>
                                      <p:to>
                                        <p:strVal val="visible"/>
                                      </p:to>
                                    </p:set>
                                    <p:animEffect transition="in" filter="dissolve">
                                      <p:cBhvr>
                                        <p:cTn id="20" dur="500"/>
                                        <p:tgtEl>
                                          <p:spTgt spid="217096"/>
                                        </p:tgtEl>
                                      </p:cBhvr>
                                    </p:animEffect>
                                  </p:childTnLst>
                                </p:cTn>
                              </p:par>
                            </p:childTnLst>
                          </p:cTn>
                        </p:par>
                        <p:par>
                          <p:cTn id="21" fill="hold" nodeType="afterGroup">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217103"/>
                                        </p:tgtEl>
                                        <p:attrNameLst>
                                          <p:attrName>style.visibility</p:attrName>
                                        </p:attrNameLst>
                                      </p:cBhvr>
                                      <p:to>
                                        <p:strVal val="visible"/>
                                      </p:to>
                                    </p:set>
                                    <p:animEffect transition="in" filter="dissolve">
                                      <p:cBhvr>
                                        <p:cTn id="24" dur="500"/>
                                        <p:tgtEl>
                                          <p:spTgt spid="21710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217101"/>
                                        </p:tgtEl>
                                        <p:attrNameLst>
                                          <p:attrName>style.visibility</p:attrName>
                                        </p:attrNameLst>
                                      </p:cBhvr>
                                      <p:to>
                                        <p:strVal val="visible"/>
                                      </p:to>
                                    </p:set>
                                    <p:anim calcmode="lin" valueType="num">
                                      <p:cBhvr additive="base">
                                        <p:cTn id="29" dur="500" fill="hold"/>
                                        <p:tgtEl>
                                          <p:spTgt spid="217101"/>
                                        </p:tgtEl>
                                        <p:attrNameLst>
                                          <p:attrName>ppt_x</p:attrName>
                                        </p:attrNameLst>
                                      </p:cBhvr>
                                      <p:tavLst>
                                        <p:tav tm="0">
                                          <p:val>
                                            <p:strVal val="#ppt_x"/>
                                          </p:val>
                                        </p:tav>
                                        <p:tav tm="100000">
                                          <p:val>
                                            <p:strVal val="#ppt_x"/>
                                          </p:val>
                                        </p:tav>
                                      </p:tavLst>
                                    </p:anim>
                                    <p:anim calcmode="lin" valueType="num">
                                      <p:cBhvr additive="base">
                                        <p:cTn id="30" dur="500" fill="hold"/>
                                        <p:tgtEl>
                                          <p:spTgt spid="217101"/>
                                        </p:tgtEl>
                                        <p:attrNameLst>
                                          <p:attrName>ppt_y</p:attrName>
                                        </p:attrNameLst>
                                      </p:cBhvr>
                                      <p:tavLst>
                                        <p:tav tm="0">
                                          <p:val>
                                            <p:strVal val="0-#ppt_h/2"/>
                                          </p:val>
                                        </p:tav>
                                        <p:tav tm="100000">
                                          <p:val>
                                            <p:strVal val="#ppt_y"/>
                                          </p:val>
                                        </p:tav>
                                      </p:tavLst>
                                    </p:anim>
                                  </p:childTnLst>
                                </p:cTn>
                              </p:par>
                            </p:childTnLst>
                          </p:cTn>
                        </p:par>
                        <p:par>
                          <p:cTn id="31" fill="hold" nodeType="afterGroup">
                            <p:stCondLst>
                              <p:cond delay="500"/>
                            </p:stCondLst>
                            <p:childTnLst>
                              <p:par>
                                <p:cTn id="32" presetID="2" presetClass="entr" presetSubtype="1" fill="hold" nodeType="afterEffect">
                                  <p:stCondLst>
                                    <p:cond delay="0"/>
                                  </p:stCondLst>
                                  <p:childTnLst>
                                    <p:set>
                                      <p:cBhvr>
                                        <p:cTn id="33" dur="1" fill="hold">
                                          <p:stCondLst>
                                            <p:cond delay="0"/>
                                          </p:stCondLst>
                                        </p:cTn>
                                        <p:tgtEl>
                                          <p:spTgt spid="229376"/>
                                        </p:tgtEl>
                                        <p:attrNameLst>
                                          <p:attrName>style.visibility</p:attrName>
                                        </p:attrNameLst>
                                      </p:cBhvr>
                                      <p:to>
                                        <p:strVal val="visible"/>
                                      </p:to>
                                    </p:set>
                                    <p:anim calcmode="lin" valueType="num">
                                      <p:cBhvr additive="base">
                                        <p:cTn id="34" dur="500" fill="hold"/>
                                        <p:tgtEl>
                                          <p:spTgt spid="229376"/>
                                        </p:tgtEl>
                                        <p:attrNameLst>
                                          <p:attrName>ppt_x</p:attrName>
                                        </p:attrNameLst>
                                      </p:cBhvr>
                                      <p:tavLst>
                                        <p:tav tm="0">
                                          <p:val>
                                            <p:strVal val="#ppt_x"/>
                                          </p:val>
                                        </p:tav>
                                        <p:tav tm="100000">
                                          <p:val>
                                            <p:strVal val="#ppt_x"/>
                                          </p:val>
                                        </p:tav>
                                      </p:tavLst>
                                    </p:anim>
                                    <p:anim calcmode="lin" valueType="num">
                                      <p:cBhvr additive="base">
                                        <p:cTn id="35" dur="500" fill="hold"/>
                                        <p:tgtEl>
                                          <p:spTgt spid="229376"/>
                                        </p:tgtEl>
                                        <p:attrNameLst>
                                          <p:attrName>ppt_y</p:attrName>
                                        </p:attrNameLst>
                                      </p:cBhvr>
                                      <p:tavLst>
                                        <p:tav tm="0">
                                          <p:val>
                                            <p:strVal val="0-#ppt_h/2"/>
                                          </p:val>
                                        </p:tav>
                                        <p:tav tm="100000">
                                          <p:val>
                                            <p:strVal val="#ppt_y"/>
                                          </p:val>
                                        </p:tav>
                                      </p:tavLst>
                                    </p:anim>
                                  </p:childTnLst>
                                </p:cTn>
                              </p:par>
                            </p:childTnLst>
                          </p:cTn>
                        </p:par>
                        <p:par>
                          <p:cTn id="36" fill="hold" nodeType="afterGroup">
                            <p:stCondLst>
                              <p:cond delay="1000"/>
                            </p:stCondLst>
                            <p:childTnLst>
                              <p:par>
                                <p:cTn id="37" presetID="9" presetClass="entr" presetSubtype="0" fill="hold" grpId="0" nodeType="afterEffect">
                                  <p:stCondLst>
                                    <p:cond delay="0"/>
                                  </p:stCondLst>
                                  <p:childTnLst>
                                    <p:set>
                                      <p:cBhvr>
                                        <p:cTn id="38" dur="1" fill="hold">
                                          <p:stCondLst>
                                            <p:cond delay="0"/>
                                          </p:stCondLst>
                                        </p:cTn>
                                        <p:tgtEl>
                                          <p:spTgt spid="217109"/>
                                        </p:tgtEl>
                                        <p:attrNameLst>
                                          <p:attrName>style.visibility</p:attrName>
                                        </p:attrNameLst>
                                      </p:cBhvr>
                                      <p:to>
                                        <p:strVal val="visible"/>
                                      </p:to>
                                    </p:set>
                                    <p:animEffect transition="in" filter="dissolve">
                                      <p:cBhvr>
                                        <p:cTn id="39" dur="500"/>
                                        <p:tgtEl>
                                          <p:spTgt spid="21710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217116"/>
                                        </p:tgtEl>
                                        <p:attrNameLst>
                                          <p:attrName>style.visibility</p:attrName>
                                        </p:attrNameLst>
                                      </p:cBhvr>
                                      <p:to>
                                        <p:strVal val="visible"/>
                                      </p:to>
                                    </p:set>
                                    <p:animEffect transition="in" filter="dissolve">
                                      <p:cBhvr>
                                        <p:cTn id="44" dur="500"/>
                                        <p:tgtEl>
                                          <p:spTgt spid="217116"/>
                                        </p:tgtEl>
                                      </p:cBhvr>
                                    </p:animEffect>
                                  </p:childTnLst>
                                </p:cTn>
                              </p:par>
                            </p:childTnLst>
                          </p:cTn>
                        </p:par>
                        <p:par>
                          <p:cTn id="45" fill="hold" nodeType="afterGroup">
                            <p:stCondLst>
                              <p:cond delay="500"/>
                            </p:stCondLst>
                            <p:childTnLst>
                              <p:par>
                                <p:cTn id="46" presetID="9" presetClass="entr" presetSubtype="0" fill="hold" grpId="0" nodeType="afterEffect">
                                  <p:stCondLst>
                                    <p:cond delay="0"/>
                                  </p:stCondLst>
                                  <p:childTnLst>
                                    <p:set>
                                      <p:cBhvr>
                                        <p:cTn id="47" dur="1" fill="hold">
                                          <p:stCondLst>
                                            <p:cond delay="0"/>
                                          </p:stCondLst>
                                        </p:cTn>
                                        <p:tgtEl>
                                          <p:spTgt spid="217104"/>
                                        </p:tgtEl>
                                        <p:attrNameLst>
                                          <p:attrName>style.visibility</p:attrName>
                                        </p:attrNameLst>
                                      </p:cBhvr>
                                      <p:to>
                                        <p:strVal val="visible"/>
                                      </p:to>
                                    </p:set>
                                    <p:animEffect transition="in" filter="dissolve">
                                      <p:cBhvr>
                                        <p:cTn id="48" dur="500"/>
                                        <p:tgtEl>
                                          <p:spTgt spid="217104"/>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217099"/>
                                        </p:tgtEl>
                                        <p:attrNameLst>
                                          <p:attrName>style.visibility</p:attrName>
                                        </p:attrNameLst>
                                      </p:cBhvr>
                                      <p:to>
                                        <p:strVal val="visible"/>
                                      </p:to>
                                    </p:set>
                                    <p:animEffect transition="in" filter="dissolve">
                                      <p:cBhvr>
                                        <p:cTn id="53" dur="500"/>
                                        <p:tgtEl>
                                          <p:spTgt spid="217099"/>
                                        </p:tgtEl>
                                      </p:cBhvr>
                                    </p:animEffect>
                                  </p:childTnLst>
                                </p:cTn>
                              </p:par>
                            </p:childTnLst>
                          </p:cTn>
                        </p:par>
                        <p:par>
                          <p:cTn id="54" fill="hold" nodeType="afterGroup">
                            <p:stCondLst>
                              <p:cond delay="500"/>
                            </p:stCondLst>
                            <p:childTnLst>
                              <p:par>
                                <p:cTn id="55" presetID="9" presetClass="entr" presetSubtype="0" fill="hold" grpId="0" nodeType="afterEffect">
                                  <p:stCondLst>
                                    <p:cond delay="0"/>
                                  </p:stCondLst>
                                  <p:childTnLst>
                                    <p:set>
                                      <p:cBhvr>
                                        <p:cTn id="56" dur="1" fill="hold">
                                          <p:stCondLst>
                                            <p:cond delay="0"/>
                                          </p:stCondLst>
                                        </p:cTn>
                                        <p:tgtEl>
                                          <p:spTgt spid="217105"/>
                                        </p:tgtEl>
                                        <p:attrNameLst>
                                          <p:attrName>style.visibility</p:attrName>
                                        </p:attrNameLst>
                                      </p:cBhvr>
                                      <p:to>
                                        <p:strVal val="visible"/>
                                      </p:to>
                                    </p:set>
                                    <p:animEffect transition="in" filter="dissolve">
                                      <p:cBhvr>
                                        <p:cTn id="57" dur="500"/>
                                        <p:tgtEl>
                                          <p:spTgt spid="21710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17100"/>
                                        </p:tgtEl>
                                        <p:attrNameLst>
                                          <p:attrName>style.visibility</p:attrName>
                                        </p:attrNameLst>
                                      </p:cBhvr>
                                      <p:to>
                                        <p:strVal val="visible"/>
                                      </p:to>
                                    </p:set>
                                    <p:animEffect transition="in" filter="dissolve">
                                      <p:cBhvr>
                                        <p:cTn id="62" dur="500"/>
                                        <p:tgtEl>
                                          <p:spTgt spid="217100"/>
                                        </p:tgtEl>
                                      </p:cBhvr>
                                    </p:animEffect>
                                  </p:childTnLst>
                                </p:cTn>
                              </p:par>
                            </p:childTnLst>
                          </p:cTn>
                        </p:par>
                        <p:par>
                          <p:cTn id="63" fill="hold" nodeType="afterGroup">
                            <p:stCondLst>
                              <p:cond delay="500"/>
                            </p:stCondLst>
                            <p:childTnLst>
                              <p:par>
                                <p:cTn id="64" presetID="9" presetClass="entr" presetSubtype="0" fill="hold" grpId="0" nodeType="afterEffect">
                                  <p:stCondLst>
                                    <p:cond delay="0"/>
                                  </p:stCondLst>
                                  <p:childTnLst>
                                    <p:set>
                                      <p:cBhvr>
                                        <p:cTn id="65" dur="1" fill="hold">
                                          <p:stCondLst>
                                            <p:cond delay="0"/>
                                          </p:stCondLst>
                                        </p:cTn>
                                        <p:tgtEl>
                                          <p:spTgt spid="217106"/>
                                        </p:tgtEl>
                                        <p:attrNameLst>
                                          <p:attrName>style.visibility</p:attrName>
                                        </p:attrNameLst>
                                      </p:cBhvr>
                                      <p:to>
                                        <p:strVal val="visible"/>
                                      </p:to>
                                    </p:set>
                                    <p:animEffect transition="in" filter="dissolve">
                                      <p:cBhvr>
                                        <p:cTn id="66" dur="500"/>
                                        <p:tgtEl>
                                          <p:spTgt spid="217106"/>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217097"/>
                                        </p:tgtEl>
                                        <p:attrNameLst>
                                          <p:attrName>style.visibility</p:attrName>
                                        </p:attrNameLst>
                                      </p:cBhvr>
                                      <p:to>
                                        <p:strVal val="visible"/>
                                      </p:to>
                                    </p:set>
                                    <p:animEffect transition="in" filter="dissolve">
                                      <p:cBhvr>
                                        <p:cTn id="71" dur="500"/>
                                        <p:tgtEl>
                                          <p:spTgt spid="217097"/>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3" presetClass="entr" presetSubtype="32" fill="hold" grpId="0" nodeType="clickEffect">
                                  <p:stCondLst>
                                    <p:cond delay="0"/>
                                  </p:stCondLst>
                                  <p:childTnLst>
                                    <p:set>
                                      <p:cBhvr>
                                        <p:cTn id="75" dur="1" fill="hold">
                                          <p:stCondLst>
                                            <p:cond delay="0"/>
                                          </p:stCondLst>
                                        </p:cTn>
                                        <p:tgtEl>
                                          <p:spTgt spid="217095"/>
                                        </p:tgtEl>
                                        <p:attrNameLst>
                                          <p:attrName>style.visibility</p:attrName>
                                        </p:attrNameLst>
                                      </p:cBhvr>
                                      <p:to>
                                        <p:strVal val="visible"/>
                                      </p:to>
                                    </p:set>
                                    <p:anim calcmode="lin" valueType="num">
                                      <p:cBhvr>
                                        <p:cTn id="76" dur="500" fill="hold"/>
                                        <p:tgtEl>
                                          <p:spTgt spid="217095"/>
                                        </p:tgtEl>
                                        <p:attrNameLst>
                                          <p:attrName>ppt_w</p:attrName>
                                        </p:attrNameLst>
                                      </p:cBhvr>
                                      <p:tavLst>
                                        <p:tav tm="0">
                                          <p:val>
                                            <p:strVal val="4*#ppt_w"/>
                                          </p:val>
                                        </p:tav>
                                        <p:tav tm="100000">
                                          <p:val>
                                            <p:strVal val="#ppt_w"/>
                                          </p:val>
                                        </p:tav>
                                      </p:tavLst>
                                    </p:anim>
                                    <p:anim calcmode="lin" valueType="num">
                                      <p:cBhvr>
                                        <p:cTn id="77" dur="500" fill="hold"/>
                                        <p:tgtEl>
                                          <p:spTgt spid="217095"/>
                                        </p:tgtEl>
                                        <p:attrNameLst>
                                          <p:attrName>ppt_h</p:attrName>
                                        </p:attrNameLst>
                                      </p:cBhvr>
                                      <p:tavLst>
                                        <p:tav tm="0">
                                          <p:val>
                                            <p:strVal val="4*#ppt_h"/>
                                          </p:val>
                                        </p:tav>
                                        <p:tav tm="100000">
                                          <p:val>
                                            <p:strVal val="#ppt_h"/>
                                          </p:val>
                                        </p:tav>
                                      </p:tavLst>
                                    </p:anim>
                                  </p:childTnLst>
                                </p:cTn>
                              </p:par>
                            </p:childTnLst>
                          </p:cTn>
                        </p:par>
                        <p:par>
                          <p:cTn id="78" fill="hold" nodeType="afterGroup">
                            <p:stCondLst>
                              <p:cond delay="500"/>
                            </p:stCondLst>
                            <p:childTnLst>
                              <p:par>
                                <p:cTn id="79" presetID="9" presetClass="entr" presetSubtype="0" fill="hold" grpId="0" nodeType="afterEffect">
                                  <p:stCondLst>
                                    <p:cond delay="0"/>
                                  </p:stCondLst>
                                  <p:childTnLst>
                                    <p:set>
                                      <p:cBhvr>
                                        <p:cTn id="80" dur="1" fill="hold">
                                          <p:stCondLst>
                                            <p:cond delay="0"/>
                                          </p:stCondLst>
                                        </p:cTn>
                                        <p:tgtEl>
                                          <p:spTgt spid="217107"/>
                                        </p:tgtEl>
                                        <p:attrNameLst>
                                          <p:attrName>style.visibility</p:attrName>
                                        </p:attrNameLst>
                                      </p:cBhvr>
                                      <p:to>
                                        <p:strVal val="visible"/>
                                      </p:to>
                                    </p:set>
                                    <p:animEffect transition="in" filter="dissolve">
                                      <p:cBhvr>
                                        <p:cTn id="81" dur="500"/>
                                        <p:tgtEl>
                                          <p:spTgt spid="217107"/>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9" presetClass="entr" presetSubtype="0" fill="hold" grpId="0" nodeType="clickEffect">
                                  <p:stCondLst>
                                    <p:cond delay="0"/>
                                  </p:stCondLst>
                                  <p:childTnLst>
                                    <p:set>
                                      <p:cBhvr>
                                        <p:cTn id="85" dur="1" fill="hold">
                                          <p:stCondLst>
                                            <p:cond delay="0"/>
                                          </p:stCondLst>
                                        </p:cTn>
                                        <p:tgtEl>
                                          <p:spTgt spid="217098"/>
                                        </p:tgtEl>
                                        <p:attrNameLst>
                                          <p:attrName>style.visibility</p:attrName>
                                        </p:attrNameLst>
                                      </p:cBhvr>
                                      <p:to>
                                        <p:strVal val="visible"/>
                                      </p:to>
                                    </p:set>
                                    <p:animEffect transition="in" filter="dissolve">
                                      <p:cBhvr>
                                        <p:cTn id="86" dur="500"/>
                                        <p:tgtEl>
                                          <p:spTgt spid="217098"/>
                                        </p:tgtEl>
                                      </p:cBhvr>
                                    </p:animEffect>
                                  </p:childTnLst>
                                </p:cTn>
                              </p:par>
                            </p:childTnLst>
                          </p:cTn>
                        </p:par>
                        <p:par>
                          <p:cTn id="87" fill="hold" nodeType="afterGroup">
                            <p:stCondLst>
                              <p:cond delay="500"/>
                            </p:stCondLst>
                            <p:childTnLst>
                              <p:par>
                                <p:cTn id="88" presetID="9" presetClass="entr" presetSubtype="0" fill="hold" grpId="0" nodeType="afterEffect">
                                  <p:stCondLst>
                                    <p:cond delay="0"/>
                                  </p:stCondLst>
                                  <p:childTnLst>
                                    <p:set>
                                      <p:cBhvr>
                                        <p:cTn id="89" dur="1" fill="hold">
                                          <p:stCondLst>
                                            <p:cond delay="0"/>
                                          </p:stCondLst>
                                        </p:cTn>
                                        <p:tgtEl>
                                          <p:spTgt spid="217110"/>
                                        </p:tgtEl>
                                        <p:attrNameLst>
                                          <p:attrName>style.visibility</p:attrName>
                                        </p:attrNameLst>
                                      </p:cBhvr>
                                      <p:to>
                                        <p:strVal val="visible"/>
                                      </p:to>
                                    </p:set>
                                    <p:animEffect transition="in" filter="dissolve">
                                      <p:cBhvr>
                                        <p:cTn id="90" dur="500"/>
                                        <p:tgtEl>
                                          <p:spTgt spid="217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autoUpdateAnimBg="0"/>
      <p:bldP spid="217093" grpId="0" animBg="1"/>
      <p:bldP spid="217094" grpId="0" autoUpdateAnimBg="0"/>
      <p:bldP spid="217095" grpId="0" animBg="1" autoUpdateAnimBg="0"/>
      <p:bldP spid="217096" grpId="0" autoUpdateAnimBg="0"/>
      <p:bldP spid="217097" grpId="0" autoUpdateAnimBg="0"/>
      <p:bldP spid="217098" grpId="0" autoUpdateAnimBg="0"/>
      <p:bldP spid="217099" grpId="0" autoUpdateAnimBg="0"/>
      <p:bldP spid="217100" grpId="0" autoUpdateAnimBg="0"/>
      <p:bldP spid="217101" grpId="0" autoUpdateAnimBg="0"/>
      <p:bldP spid="217103" grpId="0" animBg="1"/>
      <p:bldP spid="217104" grpId="0" animBg="1"/>
      <p:bldP spid="217105" grpId="0" animBg="1"/>
      <p:bldP spid="217106" grpId="0" animBg="1"/>
      <p:bldP spid="217107" grpId="0" animBg="1"/>
      <p:bldP spid="217109" grpId="0" animBg="1"/>
      <p:bldP spid="217110" grpId="0" animBg="1"/>
      <p:bldP spid="217116"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descr="alp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5486400"/>
            <a:ext cx="17526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091" name="Text Box 3"/>
          <p:cNvSpPr txBox="1">
            <a:spLocks noChangeArrowheads="1"/>
          </p:cNvSpPr>
          <p:nvPr/>
        </p:nvSpPr>
        <p:spPr bwMode="auto">
          <a:xfrm>
            <a:off x="609600" y="1504950"/>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Palatino Linotype" charset="0"/>
                <a:ea typeface="ＭＳ Ｐゴシック" charset="0"/>
                <a:cs typeface="ＭＳ Ｐゴシック" charset="0"/>
              </a:defRPr>
            </a:lvl1pPr>
            <a:lvl2pPr marL="742950" indent="-285750" eaLnBrk="0" hangingPunct="0">
              <a:defRPr sz="2400">
                <a:solidFill>
                  <a:schemeClr val="tx1"/>
                </a:solidFill>
                <a:latin typeface="Palatino Linotype" charset="0"/>
                <a:ea typeface="ＭＳ Ｐゴシック" charset="0"/>
              </a:defRPr>
            </a:lvl2pPr>
            <a:lvl3pPr marL="1143000" indent="-228600" eaLnBrk="0" hangingPunct="0">
              <a:defRPr sz="2400">
                <a:solidFill>
                  <a:schemeClr val="tx1"/>
                </a:solidFill>
                <a:latin typeface="Palatino Linotype" charset="0"/>
                <a:ea typeface="ＭＳ Ｐゴシック" charset="0"/>
              </a:defRPr>
            </a:lvl3pPr>
            <a:lvl4pPr marL="1600200" indent="-228600" eaLnBrk="0" hangingPunct="0">
              <a:defRPr sz="2400">
                <a:solidFill>
                  <a:schemeClr val="tx1"/>
                </a:solidFill>
                <a:latin typeface="Palatino Linotype" charset="0"/>
                <a:ea typeface="ＭＳ Ｐゴシック" charset="0"/>
              </a:defRPr>
            </a:lvl4pPr>
            <a:lvl5pPr marL="2057400" indent="-228600" eaLnBrk="0" hangingPunct="0">
              <a:defRPr sz="24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24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24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24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2400">
                <a:solidFill>
                  <a:schemeClr val="tx1"/>
                </a:solidFill>
                <a:latin typeface="Palatino Linotype" charset="0"/>
                <a:ea typeface="ＭＳ Ｐゴシック" charset="0"/>
              </a:defRPr>
            </a:lvl9pPr>
          </a:lstStyle>
          <a:p>
            <a:pPr eaLnBrk="1" hangingPunct="1">
              <a:spcBef>
                <a:spcPct val="50000"/>
              </a:spcBef>
            </a:pPr>
            <a:endParaRPr lang="en-US" sz="1800">
              <a:solidFill>
                <a:srgbClr val="FFFF00"/>
              </a:solidFill>
              <a:latin typeface="Comic Sans MS" charset="0"/>
            </a:endParaRPr>
          </a:p>
        </p:txBody>
      </p:sp>
      <p:sp>
        <p:nvSpPr>
          <p:cNvPr id="217093" name="Line 5"/>
          <p:cNvSpPr>
            <a:spLocks noChangeShapeType="1"/>
          </p:cNvSpPr>
          <p:nvPr/>
        </p:nvSpPr>
        <p:spPr bwMode="auto">
          <a:xfrm flipV="1">
            <a:off x="4191000" y="1219200"/>
            <a:ext cx="0" cy="5410200"/>
          </a:xfrm>
          <a:prstGeom prst="line">
            <a:avLst/>
          </a:prstGeom>
          <a:noFill/>
          <a:ln w="76200" cmpd="tri">
            <a:solidFill>
              <a:srgbClr val="FF0000"/>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217094" name="Text Box 6"/>
          <p:cNvSpPr txBox="1">
            <a:spLocks noChangeArrowheads="1"/>
          </p:cNvSpPr>
          <p:nvPr/>
        </p:nvSpPr>
        <p:spPr bwMode="auto">
          <a:xfrm>
            <a:off x="3048000" y="1295400"/>
            <a:ext cx="10668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Palatino Linotype" charset="0"/>
                <a:ea typeface="ＭＳ Ｐゴシック" charset="0"/>
                <a:cs typeface="ＭＳ Ｐゴシック" charset="0"/>
              </a:defRPr>
            </a:lvl1pPr>
            <a:lvl2pPr marL="742950" indent="-285750" eaLnBrk="0" hangingPunct="0">
              <a:defRPr sz="2400">
                <a:solidFill>
                  <a:schemeClr val="tx1"/>
                </a:solidFill>
                <a:latin typeface="Palatino Linotype" charset="0"/>
                <a:ea typeface="ＭＳ Ｐゴシック" charset="0"/>
              </a:defRPr>
            </a:lvl2pPr>
            <a:lvl3pPr marL="1143000" indent="-228600" eaLnBrk="0" hangingPunct="0">
              <a:defRPr sz="2400">
                <a:solidFill>
                  <a:schemeClr val="tx1"/>
                </a:solidFill>
                <a:latin typeface="Palatino Linotype" charset="0"/>
                <a:ea typeface="ＭＳ Ｐゴシック" charset="0"/>
              </a:defRPr>
            </a:lvl3pPr>
            <a:lvl4pPr marL="1600200" indent="-228600" eaLnBrk="0" hangingPunct="0">
              <a:defRPr sz="2400">
                <a:solidFill>
                  <a:schemeClr val="tx1"/>
                </a:solidFill>
                <a:latin typeface="Palatino Linotype" charset="0"/>
                <a:ea typeface="ＭＳ Ｐゴシック" charset="0"/>
              </a:defRPr>
            </a:lvl4pPr>
            <a:lvl5pPr marL="2057400" indent="-228600" eaLnBrk="0" hangingPunct="0">
              <a:defRPr sz="24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24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24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24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2400">
                <a:solidFill>
                  <a:schemeClr val="tx1"/>
                </a:solidFill>
                <a:latin typeface="Palatino Linotype" charset="0"/>
                <a:ea typeface="ＭＳ Ｐゴシック" charset="0"/>
              </a:defRPr>
            </a:lvl9pPr>
          </a:lstStyle>
          <a:p>
            <a:pPr algn="r" eaLnBrk="1" hangingPunct="1">
              <a:spcBef>
                <a:spcPct val="50000"/>
              </a:spcBef>
            </a:pPr>
            <a:r>
              <a:rPr lang="en-GB" sz="1800"/>
              <a:t>150</a:t>
            </a:r>
          </a:p>
          <a:p>
            <a:pPr algn="r" eaLnBrk="1" hangingPunct="1">
              <a:spcBef>
                <a:spcPct val="50000"/>
              </a:spcBef>
            </a:pPr>
            <a:r>
              <a:rPr lang="en-GB" sz="1800"/>
              <a:t>140</a:t>
            </a:r>
          </a:p>
          <a:p>
            <a:pPr algn="r" eaLnBrk="1" hangingPunct="1">
              <a:spcBef>
                <a:spcPct val="50000"/>
              </a:spcBef>
            </a:pPr>
            <a:r>
              <a:rPr lang="en-GB" sz="1800"/>
              <a:t>120</a:t>
            </a:r>
          </a:p>
          <a:p>
            <a:pPr algn="r" eaLnBrk="1" hangingPunct="1">
              <a:spcBef>
                <a:spcPct val="50000"/>
              </a:spcBef>
            </a:pPr>
            <a:r>
              <a:rPr lang="en-GB" sz="1800"/>
              <a:t>100</a:t>
            </a:r>
          </a:p>
          <a:p>
            <a:pPr algn="r" eaLnBrk="1" hangingPunct="1">
              <a:spcBef>
                <a:spcPct val="50000"/>
              </a:spcBef>
            </a:pPr>
            <a:r>
              <a:rPr lang="en-GB" sz="1800"/>
              <a:t>80</a:t>
            </a:r>
          </a:p>
          <a:p>
            <a:pPr algn="r" eaLnBrk="1" hangingPunct="1">
              <a:spcBef>
                <a:spcPct val="50000"/>
              </a:spcBef>
            </a:pPr>
            <a:r>
              <a:rPr lang="en-GB" sz="1800"/>
              <a:t>60</a:t>
            </a:r>
          </a:p>
          <a:p>
            <a:pPr algn="r" eaLnBrk="1" hangingPunct="1">
              <a:spcBef>
                <a:spcPct val="50000"/>
              </a:spcBef>
            </a:pPr>
            <a:r>
              <a:rPr lang="en-GB" sz="1800"/>
              <a:t>40</a:t>
            </a:r>
          </a:p>
          <a:p>
            <a:pPr algn="r" eaLnBrk="1" hangingPunct="1">
              <a:spcBef>
                <a:spcPct val="50000"/>
              </a:spcBef>
            </a:pPr>
            <a:r>
              <a:rPr lang="en-GB" sz="1800"/>
              <a:t>20</a:t>
            </a:r>
          </a:p>
          <a:p>
            <a:pPr algn="r" eaLnBrk="1" hangingPunct="1">
              <a:spcBef>
                <a:spcPct val="50000"/>
              </a:spcBef>
            </a:pPr>
            <a:r>
              <a:rPr lang="en-GB" sz="1800"/>
              <a:t>10</a:t>
            </a:r>
          </a:p>
          <a:p>
            <a:pPr algn="r" eaLnBrk="1" hangingPunct="1">
              <a:spcBef>
                <a:spcPct val="50000"/>
              </a:spcBef>
            </a:pPr>
            <a:r>
              <a:rPr lang="en-GB" sz="1800"/>
              <a:t>0</a:t>
            </a:r>
          </a:p>
        </p:txBody>
      </p:sp>
      <p:sp>
        <p:nvSpPr>
          <p:cNvPr id="217095" name="Text Box 7"/>
          <p:cNvSpPr txBox="1">
            <a:spLocks noChangeArrowheads="1"/>
          </p:cNvSpPr>
          <p:nvPr/>
        </p:nvSpPr>
        <p:spPr bwMode="auto">
          <a:xfrm>
            <a:off x="4648200" y="1752600"/>
            <a:ext cx="1828800" cy="708025"/>
          </a:xfrm>
          <a:prstGeom prst="rect">
            <a:avLst/>
          </a:prstGeom>
          <a:solidFill>
            <a:srgbClr val="FF0000"/>
          </a:solidFill>
          <a:ln w="6350">
            <a:solidFill>
              <a:schemeClr val="bg1"/>
            </a:solidFill>
            <a:miter lim="800000"/>
            <a:headEnd/>
            <a:tailEnd/>
          </a:ln>
        </p:spPr>
        <p:txBody>
          <a:bodyPr>
            <a:spAutoFit/>
          </a:bodyPr>
          <a:lstStyle>
            <a:lvl1pPr eaLnBrk="0" hangingPunct="0">
              <a:defRPr sz="2400">
                <a:solidFill>
                  <a:schemeClr val="tx1"/>
                </a:solidFill>
                <a:latin typeface="Palatino Linotype" charset="0"/>
                <a:ea typeface="ＭＳ Ｐゴシック" charset="0"/>
                <a:cs typeface="ＭＳ Ｐゴシック" charset="0"/>
              </a:defRPr>
            </a:lvl1pPr>
            <a:lvl2pPr marL="742950" indent="-285750" eaLnBrk="0" hangingPunct="0">
              <a:defRPr sz="2400">
                <a:solidFill>
                  <a:schemeClr val="tx1"/>
                </a:solidFill>
                <a:latin typeface="Palatino Linotype" charset="0"/>
                <a:ea typeface="ＭＳ Ｐゴシック" charset="0"/>
              </a:defRPr>
            </a:lvl2pPr>
            <a:lvl3pPr marL="1143000" indent="-228600" eaLnBrk="0" hangingPunct="0">
              <a:defRPr sz="2400">
                <a:solidFill>
                  <a:schemeClr val="tx1"/>
                </a:solidFill>
                <a:latin typeface="Palatino Linotype" charset="0"/>
                <a:ea typeface="ＭＳ Ｐゴシック" charset="0"/>
              </a:defRPr>
            </a:lvl3pPr>
            <a:lvl4pPr marL="1600200" indent="-228600" eaLnBrk="0" hangingPunct="0">
              <a:defRPr sz="2400">
                <a:solidFill>
                  <a:schemeClr val="tx1"/>
                </a:solidFill>
                <a:latin typeface="Palatino Linotype" charset="0"/>
                <a:ea typeface="ＭＳ Ｐゴシック" charset="0"/>
              </a:defRPr>
            </a:lvl4pPr>
            <a:lvl5pPr marL="2057400" indent="-228600" eaLnBrk="0" hangingPunct="0">
              <a:defRPr sz="24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24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24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24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2400">
                <a:solidFill>
                  <a:schemeClr val="tx1"/>
                </a:solidFill>
                <a:latin typeface="Palatino Linotype" charset="0"/>
                <a:ea typeface="ＭＳ Ｐゴシック" charset="0"/>
              </a:defRPr>
            </a:lvl9pPr>
          </a:lstStyle>
          <a:p>
            <a:pPr eaLnBrk="1" hangingPunct="1">
              <a:spcBef>
                <a:spcPct val="50000"/>
              </a:spcBef>
            </a:pPr>
            <a:r>
              <a:rPr lang="en-GB" sz="2000">
                <a:solidFill>
                  <a:schemeClr val="bg1"/>
                </a:solidFill>
              </a:rPr>
              <a:t>Permanent ear damage</a:t>
            </a:r>
          </a:p>
        </p:txBody>
      </p:sp>
      <p:sp>
        <p:nvSpPr>
          <p:cNvPr id="217096" name="Text Box 8"/>
          <p:cNvSpPr txBox="1">
            <a:spLocks noChangeArrowheads="1"/>
          </p:cNvSpPr>
          <p:nvPr/>
        </p:nvSpPr>
        <p:spPr bwMode="auto">
          <a:xfrm>
            <a:off x="6324600" y="6019800"/>
            <a:ext cx="2819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Palatino Linotype" charset="0"/>
                <a:ea typeface="ＭＳ Ｐゴシック" charset="0"/>
                <a:cs typeface="ＭＳ Ｐゴシック" charset="0"/>
              </a:defRPr>
            </a:lvl1pPr>
            <a:lvl2pPr marL="742950" indent="-285750" eaLnBrk="0" hangingPunct="0">
              <a:defRPr sz="2400">
                <a:solidFill>
                  <a:schemeClr val="tx1"/>
                </a:solidFill>
                <a:latin typeface="Palatino Linotype" charset="0"/>
                <a:ea typeface="ＭＳ Ｐゴシック" charset="0"/>
              </a:defRPr>
            </a:lvl2pPr>
            <a:lvl3pPr marL="1143000" indent="-228600" eaLnBrk="0" hangingPunct="0">
              <a:defRPr sz="2400">
                <a:solidFill>
                  <a:schemeClr val="tx1"/>
                </a:solidFill>
                <a:latin typeface="Palatino Linotype" charset="0"/>
                <a:ea typeface="ＭＳ Ｐゴシック" charset="0"/>
              </a:defRPr>
            </a:lvl3pPr>
            <a:lvl4pPr marL="1600200" indent="-228600" eaLnBrk="0" hangingPunct="0">
              <a:defRPr sz="2400">
                <a:solidFill>
                  <a:schemeClr val="tx1"/>
                </a:solidFill>
                <a:latin typeface="Palatino Linotype" charset="0"/>
                <a:ea typeface="ＭＳ Ｐゴシック" charset="0"/>
              </a:defRPr>
            </a:lvl4pPr>
            <a:lvl5pPr marL="2057400" indent="-228600" eaLnBrk="0" hangingPunct="0">
              <a:defRPr sz="24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24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24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24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2400">
                <a:solidFill>
                  <a:schemeClr val="tx1"/>
                </a:solidFill>
                <a:latin typeface="Palatino Linotype" charset="0"/>
                <a:ea typeface="ＭＳ Ｐゴシック" charset="0"/>
              </a:defRPr>
            </a:lvl9pPr>
          </a:lstStyle>
          <a:p>
            <a:pPr eaLnBrk="1" hangingPunct="1">
              <a:spcBef>
                <a:spcPct val="50000"/>
              </a:spcBef>
            </a:pPr>
            <a:r>
              <a:rPr lang="en-GB" sz="2000"/>
              <a:t>Can just be heard</a:t>
            </a:r>
          </a:p>
        </p:txBody>
      </p:sp>
      <p:sp>
        <p:nvSpPr>
          <p:cNvPr id="217097" name="Text Box 9"/>
          <p:cNvSpPr txBox="1">
            <a:spLocks noChangeArrowheads="1"/>
          </p:cNvSpPr>
          <p:nvPr/>
        </p:nvSpPr>
        <p:spPr bwMode="auto">
          <a:xfrm>
            <a:off x="609600" y="1431925"/>
            <a:ext cx="2819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Palatino Linotype" charset="0"/>
                <a:ea typeface="ＭＳ Ｐゴシック" charset="0"/>
                <a:cs typeface="ＭＳ Ｐゴシック" charset="0"/>
              </a:defRPr>
            </a:lvl1pPr>
            <a:lvl2pPr marL="742950" indent="-285750" eaLnBrk="0" hangingPunct="0">
              <a:defRPr sz="2400">
                <a:solidFill>
                  <a:schemeClr val="tx1"/>
                </a:solidFill>
                <a:latin typeface="Palatino Linotype" charset="0"/>
                <a:ea typeface="ＭＳ Ｐゴシック" charset="0"/>
              </a:defRPr>
            </a:lvl2pPr>
            <a:lvl3pPr marL="1143000" indent="-228600" eaLnBrk="0" hangingPunct="0">
              <a:defRPr sz="2400">
                <a:solidFill>
                  <a:schemeClr val="tx1"/>
                </a:solidFill>
                <a:latin typeface="Palatino Linotype" charset="0"/>
                <a:ea typeface="ＭＳ Ｐゴシック" charset="0"/>
              </a:defRPr>
            </a:lvl3pPr>
            <a:lvl4pPr marL="1600200" indent="-228600" eaLnBrk="0" hangingPunct="0">
              <a:defRPr sz="2400">
                <a:solidFill>
                  <a:schemeClr val="tx1"/>
                </a:solidFill>
                <a:latin typeface="Palatino Linotype" charset="0"/>
                <a:ea typeface="ＭＳ Ｐゴシック" charset="0"/>
              </a:defRPr>
            </a:lvl4pPr>
            <a:lvl5pPr marL="2057400" indent="-228600" eaLnBrk="0" hangingPunct="0">
              <a:defRPr sz="24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24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24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24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2400">
                <a:solidFill>
                  <a:schemeClr val="tx1"/>
                </a:solidFill>
                <a:latin typeface="Palatino Linotype" charset="0"/>
                <a:ea typeface="ＭＳ Ｐゴシック" charset="0"/>
              </a:defRPr>
            </a:lvl9pPr>
          </a:lstStyle>
          <a:p>
            <a:pPr algn="r" eaLnBrk="1" hangingPunct="1">
              <a:spcBef>
                <a:spcPct val="50000"/>
              </a:spcBef>
            </a:pPr>
            <a:r>
              <a:rPr lang="en-GB" sz="2000"/>
              <a:t>Aircraft overhead</a:t>
            </a:r>
          </a:p>
        </p:txBody>
      </p:sp>
      <p:sp>
        <p:nvSpPr>
          <p:cNvPr id="217098" name="Text Box 10"/>
          <p:cNvSpPr txBox="1">
            <a:spLocks noChangeArrowheads="1"/>
          </p:cNvSpPr>
          <p:nvPr/>
        </p:nvSpPr>
        <p:spPr bwMode="auto">
          <a:xfrm>
            <a:off x="4572000" y="1295400"/>
            <a:ext cx="2819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Palatino Linotype" charset="0"/>
                <a:ea typeface="ＭＳ Ｐゴシック" charset="0"/>
                <a:cs typeface="ＭＳ Ｐゴシック" charset="0"/>
              </a:defRPr>
            </a:lvl1pPr>
            <a:lvl2pPr marL="742950" indent="-285750" eaLnBrk="0" hangingPunct="0">
              <a:defRPr sz="2400">
                <a:solidFill>
                  <a:schemeClr val="tx1"/>
                </a:solidFill>
                <a:latin typeface="Palatino Linotype" charset="0"/>
                <a:ea typeface="ＭＳ Ｐゴシック" charset="0"/>
              </a:defRPr>
            </a:lvl2pPr>
            <a:lvl3pPr marL="1143000" indent="-228600" eaLnBrk="0" hangingPunct="0">
              <a:defRPr sz="2400">
                <a:solidFill>
                  <a:schemeClr val="tx1"/>
                </a:solidFill>
                <a:latin typeface="Palatino Linotype" charset="0"/>
                <a:ea typeface="ＭＳ Ｐゴシック" charset="0"/>
              </a:defRPr>
            </a:lvl3pPr>
            <a:lvl4pPr marL="1600200" indent="-228600" eaLnBrk="0" hangingPunct="0">
              <a:defRPr sz="2400">
                <a:solidFill>
                  <a:schemeClr val="tx1"/>
                </a:solidFill>
                <a:latin typeface="Palatino Linotype" charset="0"/>
                <a:ea typeface="ＭＳ Ｐゴシック" charset="0"/>
              </a:defRPr>
            </a:lvl4pPr>
            <a:lvl5pPr marL="2057400" indent="-228600" eaLnBrk="0" hangingPunct="0">
              <a:defRPr sz="24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24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24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24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2400">
                <a:solidFill>
                  <a:schemeClr val="tx1"/>
                </a:solidFill>
                <a:latin typeface="Palatino Linotype" charset="0"/>
                <a:ea typeface="ＭＳ Ｐゴシック" charset="0"/>
              </a:defRPr>
            </a:lvl9pPr>
          </a:lstStyle>
          <a:p>
            <a:pPr eaLnBrk="1" hangingPunct="1">
              <a:spcBef>
                <a:spcPct val="50000"/>
              </a:spcBef>
            </a:pPr>
            <a:r>
              <a:rPr lang="en-GB" sz="2000"/>
              <a:t>Personal stereo</a:t>
            </a:r>
          </a:p>
        </p:txBody>
      </p:sp>
      <p:sp>
        <p:nvSpPr>
          <p:cNvPr id="217099" name="Text Box 11"/>
          <p:cNvSpPr txBox="1">
            <a:spLocks noChangeArrowheads="1"/>
          </p:cNvSpPr>
          <p:nvPr/>
        </p:nvSpPr>
        <p:spPr bwMode="auto">
          <a:xfrm>
            <a:off x="533400" y="3581400"/>
            <a:ext cx="2819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Palatino Linotype" charset="0"/>
                <a:ea typeface="ＭＳ Ｐゴシック" charset="0"/>
                <a:cs typeface="ＭＳ Ｐゴシック" charset="0"/>
              </a:defRPr>
            </a:lvl1pPr>
            <a:lvl2pPr marL="742950" indent="-285750" eaLnBrk="0" hangingPunct="0">
              <a:defRPr sz="2400">
                <a:solidFill>
                  <a:schemeClr val="tx1"/>
                </a:solidFill>
                <a:latin typeface="Palatino Linotype" charset="0"/>
                <a:ea typeface="ＭＳ Ｐゴシック" charset="0"/>
              </a:defRPr>
            </a:lvl2pPr>
            <a:lvl3pPr marL="1143000" indent="-228600" eaLnBrk="0" hangingPunct="0">
              <a:defRPr sz="2400">
                <a:solidFill>
                  <a:schemeClr val="tx1"/>
                </a:solidFill>
                <a:latin typeface="Palatino Linotype" charset="0"/>
                <a:ea typeface="ＭＳ Ｐゴシック" charset="0"/>
              </a:defRPr>
            </a:lvl3pPr>
            <a:lvl4pPr marL="1600200" indent="-228600" eaLnBrk="0" hangingPunct="0">
              <a:defRPr sz="2400">
                <a:solidFill>
                  <a:schemeClr val="tx1"/>
                </a:solidFill>
                <a:latin typeface="Palatino Linotype" charset="0"/>
                <a:ea typeface="ＭＳ Ｐゴシック" charset="0"/>
              </a:defRPr>
            </a:lvl4pPr>
            <a:lvl5pPr marL="2057400" indent="-228600" eaLnBrk="0" hangingPunct="0">
              <a:defRPr sz="24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24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24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24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2400">
                <a:solidFill>
                  <a:schemeClr val="tx1"/>
                </a:solidFill>
                <a:latin typeface="Palatino Linotype" charset="0"/>
                <a:ea typeface="ＭＳ Ｐゴシック" charset="0"/>
              </a:defRPr>
            </a:lvl9pPr>
          </a:lstStyle>
          <a:p>
            <a:pPr eaLnBrk="1" hangingPunct="1">
              <a:spcBef>
                <a:spcPct val="50000"/>
              </a:spcBef>
            </a:pPr>
            <a:r>
              <a:rPr lang="en-GB" sz="2000"/>
              <a:t>A circular saw at 2m</a:t>
            </a:r>
          </a:p>
        </p:txBody>
      </p:sp>
      <p:sp>
        <p:nvSpPr>
          <p:cNvPr id="217100" name="Text Box 12"/>
          <p:cNvSpPr txBox="1">
            <a:spLocks noChangeArrowheads="1"/>
          </p:cNvSpPr>
          <p:nvPr/>
        </p:nvSpPr>
        <p:spPr bwMode="auto">
          <a:xfrm>
            <a:off x="5943600" y="2667000"/>
            <a:ext cx="2819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Palatino Linotype" charset="0"/>
                <a:ea typeface="ＭＳ Ｐゴシック" charset="0"/>
                <a:cs typeface="ＭＳ Ｐゴシック" charset="0"/>
              </a:defRPr>
            </a:lvl1pPr>
            <a:lvl2pPr marL="742950" indent="-285750" eaLnBrk="0" hangingPunct="0">
              <a:defRPr sz="2400">
                <a:solidFill>
                  <a:schemeClr val="tx1"/>
                </a:solidFill>
                <a:latin typeface="Palatino Linotype" charset="0"/>
                <a:ea typeface="ＭＳ Ｐゴシック" charset="0"/>
              </a:defRPr>
            </a:lvl2pPr>
            <a:lvl3pPr marL="1143000" indent="-228600" eaLnBrk="0" hangingPunct="0">
              <a:defRPr sz="2400">
                <a:solidFill>
                  <a:schemeClr val="tx1"/>
                </a:solidFill>
                <a:latin typeface="Palatino Linotype" charset="0"/>
                <a:ea typeface="ＭＳ Ｐゴシック" charset="0"/>
              </a:defRPr>
            </a:lvl3pPr>
            <a:lvl4pPr marL="1600200" indent="-228600" eaLnBrk="0" hangingPunct="0">
              <a:defRPr sz="2400">
                <a:solidFill>
                  <a:schemeClr val="tx1"/>
                </a:solidFill>
                <a:latin typeface="Palatino Linotype" charset="0"/>
                <a:ea typeface="ＭＳ Ｐゴシック" charset="0"/>
              </a:defRPr>
            </a:lvl4pPr>
            <a:lvl5pPr marL="2057400" indent="-228600" eaLnBrk="0" hangingPunct="0">
              <a:defRPr sz="24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24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24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24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2400">
                <a:solidFill>
                  <a:schemeClr val="tx1"/>
                </a:solidFill>
                <a:latin typeface="Palatino Linotype" charset="0"/>
                <a:ea typeface="ＭＳ Ｐゴシック" charset="0"/>
              </a:defRPr>
            </a:lvl9pPr>
          </a:lstStyle>
          <a:p>
            <a:pPr eaLnBrk="1" hangingPunct="1">
              <a:spcBef>
                <a:spcPct val="50000"/>
              </a:spcBef>
            </a:pPr>
            <a:r>
              <a:rPr lang="en-GB" sz="2000"/>
              <a:t>Loud bell</a:t>
            </a:r>
          </a:p>
        </p:txBody>
      </p:sp>
      <p:sp>
        <p:nvSpPr>
          <p:cNvPr id="217101" name="Text Box 13"/>
          <p:cNvSpPr txBox="1">
            <a:spLocks noChangeArrowheads="1"/>
          </p:cNvSpPr>
          <p:nvPr/>
        </p:nvSpPr>
        <p:spPr bwMode="auto">
          <a:xfrm>
            <a:off x="1066800" y="5791200"/>
            <a:ext cx="243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Palatino Linotype" charset="0"/>
                <a:ea typeface="ＭＳ Ｐゴシック" charset="0"/>
                <a:cs typeface="ＭＳ Ｐゴシック" charset="0"/>
              </a:defRPr>
            </a:lvl1pPr>
            <a:lvl2pPr marL="742950" indent="-285750" eaLnBrk="0" hangingPunct="0">
              <a:defRPr sz="2400">
                <a:solidFill>
                  <a:schemeClr val="tx1"/>
                </a:solidFill>
                <a:latin typeface="Palatino Linotype" charset="0"/>
                <a:ea typeface="ＭＳ Ｐゴシック" charset="0"/>
              </a:defRPr>
            </a:lvl2pPr>
            <a:lvl3pPr marL="1143000" indent="-228600" eaLnBrk="0" hangingPunct="0">
              <a:defRPr sz="2400">
                <a:solidFill>
                  <a:schemeClr val="tx1"/>
                </a:solidFill>
                <a:latin typeface="Palatino Linotype" charset="0"/>
                <a:ea typeface="ＭＳ Ｐゴシック" charset="0"/>
              </a:defRPr>
            </a:lvl3pPr>
            <a:lvl4pPr marL="1600200" indent="-228600" eaLnBrk="0" hangingPunct="0">
              <a:defRPr sz="2400">
                <a:solidFill>
                  <a:schemeClr val="tx1"/>
                </a:solidFill>
                <a:latin typeface="Palatino Linotype" charset="0"/>
                <a:ea typeface="ＭＳ Ｐゴシック" charset="0"/>
              </a:defRPr>
            </a:lvl4pPr>
            <a:lvl5pPr marL="2057400" indent="-228600" eaLnBrk="0" hangingPunct="0">
              <a:defRPr sz="24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24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24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24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2400">
                <a:solidFill>
                  <a:schemeClr val="tx1"/>
                </a:solidFill>
                <a:latin typeface="Palatino Linotype" charset="0"/>
                <a:ea typeface="ＭＳ Ｐゴシック" charset="0"/>
              </a:defRPr>
            </a:lvl9pPr>
          </a:lstStyle>
          <a:p>
            <a:pPr eaLnBrk="1" hangingPunct="1">
              <a:spcBef>
                <a:spcPct val="50000"/>
              </a:spcBef>
            </a:pPr>
            <a:r>
              <a:rPr lang="en-GB" sz="2000"/>
              <a:t>Pin being dropped</a:t>
            </a:r>
          </a:p>
        </p:txBody>
      </p:sp>
      <p:graphicFrame>
        <p:nvGraphicFramePr>
          <p:cNvPr id="229376" name="Object 2"/>
          <p:cNvGraphicFramePr>
            <a:graphicFrameLocks noChangeAspect="1"/>
          </p:cNvGraphicFramePr>
          <p:nvPr/>
        </p:nvGraphicFramePr>
        <p:xfrm>
          <a:off x="2819400" y="5470525"/>
          <a:ext cx="658813" cy="777875"/>
        </p:xfrm>
        <a:graphic>
          <a:graphicData uri="http://schemas.openxmlformats.org/presentationml/2006/ole">
            <mc:AlternateContent xmlns:mc="http://schemas.openxmlformats.org/markup-compatibility/2006">
              <mc:Choice xmlns:v="urn:schemas-microsoft-com:vml" Requires="v">
                <p:oleObj spid="_x0000_s19466" name="CorelDRAW" r:id="rId4" imgW="914400" imgH="914400" progId="CorelDraw.Graphic.7">
                  <p:embed/>
                </p:oleObj>
              </mc:Choice>
              <mc:Fallback>
                <p:oleObj name="CorelDRAW" r:id="rId4" imgW="914400" imgH="914400" progId="CorelDraw.Graphic.7">
                  <p:embed/>
                  <p:pic>
                    <p:nvPicPr>
                      <p:cNvPr id="0" name=""/>
                      <p:cNvPicPr>
                        <a:picLocks noChangeAspect="1" noChangeArrowheads="1"/>
                      </p:cNvPicPr>
                      <p:nvPr/>
                    </p:nvPicPr>
                    <p:blipFill>
                      <a:blip r:embed="rId5">
                        <a:lum bright="24000"/>
                        <a:extLst>
                          <a:ext uri="{28A0092B-C50C-407E-A947-70E740481C1C}">
                            <a14:useLocalDpi xmlns:a14="http://schemas.microsoft.com/office/drawing/2010/main" val="0"/>
                          </a:ext>
                        </a:extLst>
                      </a:blip>
                      <a:srcRect/>
                      <a:stretch>
                        <a:fillRect/>
                      </a:stretch>
                    </p:blipFill>
                    <p:spPr bwMode="auto">
                      <a:xfrm>
                        <a:off x="2819400" y="5470525"/>
                        <a:ext cx="658813"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17103" name="Line 15"/>
          <p:cNvSpPr>
            <a:spLocks noChangeShapeType="1"/>
          </p:cNvSpPr>
          <p:nvPr/>
        </p:nvSpPr>
        <p:spPr bwMode="auto">
          <a:xfrm flipH="1">
            <a:off x="4191000" y="6248400"/>
            <a:ext cx="457200" cy="76200"/>
          </a:xfrm>
          <a:prstGeom prst="line">
            <a:avLst/>
          </a:prstGeom>
          <a:noFill/>
          <a:ln w="38100">
            <a:solidFill>
              <a:srgbClr val="00FFFF"/>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217104" name="Line 16"/>
          <p:cNvSpPr>
            <a:spLocks noChangeShapeType="1"/>
          </p:cNvSpPr>
          <p:nvPr/>
        </p:nvSpPr>
        <p:spPr bwMode="auto">
          <a:xfrm rot="20605471" flipH="1">
            <a:off x="4170363" y="4887913"/>
            <a:ext cx="914400" cy="152400"/>
          </a:xfrm>
          <a:prstGeom prst="line">
            <a:avLst/>
          </a:prstGeom>
          <a:noFill/>
          <a:ln w="38100">
            <a:solidFill>
              <a:srgbClr val="00FFFF"/>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217105" name="Line 17"/>
          <p:cNvSpPr>
            <a:spLocks noChangeShapeType="1"/>
          </p:cNvSpPr>
          <p:nvPr/>
        </p:nvSpPr>
        <p:spPr bwMode="auto">
          <a:xfrm rot="10818642" flipH="1">
            <a:off x="1978025" y="3505200"/>
            <a:ext cx="2208213" cy="838200"/>
          </a:xfrm>
          <a:prstGeom prst="line">
            <a:avLst/>
          </a:prstGeom>
          <a:noFill/>
          <a:ln w="38100">
            <a:solidFill>
              <a:srgbClr val="00FFFF"/>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217106" name="Line 18"/>
          <p:cNvSpPr>
            <a:spLocks noChangeShapeType="1"/>
          </p:cNvSpPr>
          <p:nvPr/>
        </p:nvSpPr>
        <p:spPr bwMode="auto">
          <a:xfrm flipH="1">
            <a:off x="4191000" y="2971800"/>
            <a:ext cx="457200" cy="76200"/>
          </a:xfrm>
          <a:prstGeom prst="line">
            <a:avLst/>
          </a:prstGeom>
          <a:noFill/>
          <a:ln w="38100">
            <a:solidFill>
              <a:srgbClr val="00FFFF"/>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217107" name="Line 19"/>
          <p:cNvSpPr>
            <a:spLocks noChangeShapeType="1"/>
          </p:cNvSpPr>
          <p:nvPr/>
        </p:nvSpPr>
        <p:spPr bwMode="auto">
          <a:xfrm flipH="1">
            <a:off x="4191000" y="1981200"/>
            <a:ext cx="457200" cy="76200"/>
          </a:xfrm>
          <a:prstGeom prst="line">
            <a:avLst/>
          </a:prstGeom>
          <a:noFill/>
          <a:ln w="38100">
            <a:solidFill>
              <a:srgbClr val="00FFFF"/>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71698" name="Line 20"/>
          <p:cNvSpPr>
            <a:spLocks noChangeShapeType="1"/>
          </p:cNvSpPr>
          <p:nvPr/>
        </p:nvSpPr>
        <p:spPr bwMode="auto">
          <a:xfrm rot="11015782" flipH="1">
            <a:off x="2055813" y="2327275"/>
            <a:ext cx="2132012" cy="142875"/>
          </a:xfrm>
          <a:prstGeom prst="line">
            <a:avLst/>
          </a:prstGeom>
          <a:noFill/>
          <a:ln w="38100">
            <a:solidFill>
              <a:srgbClr val="00FFFF"/>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217109" name="Line 21"/>
          <p:cNvSpPr>
            <a:spLocks noChangeShapeType="1"/>
          </p:cNvSpPr>
          <p:nvPr/>
        </p:nvSpPr>
        <p:spPr bwMode="auto">
          <a:xfrm rot="11226541" flipH="1">
            <a:off x="3276600" y="5867400"/>
            <a:ext cx="457200" cy="76200"/>
          </a:xfrm>
          <a:prstGeom prst="line">
            <a:avLst/>
          </a:prstGeom>
          <a:noFill/>
          <a:ln w="38100">
            <a:solidFill>
              <a:srgbClr val="00FFFF"/>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217110" name="Line 22"/>
          <p:cNvSpPr>
            <a:spLocks noChangeShapeType="1"/>
          </p:cNvSpPr>
          <p:nvPr/>
        </p:nvSpPr>
        <p:spPr bwMode="auto">
          <a:xfrm rot="21136364" flipH="1">
            <a:off x="4191000" y="1600200"/>
            <a:ext cx="457200" cy="76200"/>
          </a:xfrm>
          <a:prstGeom prst="line">
            <a:avLst/>
          </a:prstGeom>
          <a:noFill/>
          <a:ln w="38100">
            <a:solidFill>
              <a:srgbClr val="00FFFF"/>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p>
        </p:txBody>
      </p:sp>
      <p:pic>
        <p:nvPicPr>
          <p:cNvPr id="71701" name="Picture 23" descr="Aeroplane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828800"/>
            <a:ext cx="1905000"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2" name="Picture 24" descr="Alarm Be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2590800"/>
            <a:ext cx="12287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3" name="Picture 25" descr="circularsa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4038600"/>
            <a:ext cx="1905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4" name="Picture 26" descr="Walkman + Diskma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29400" y="1143000"/>
            <a:ext cx="164623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5" name="Picture 27" descr="Arran Ri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53200" y="3200400"/>
            <a:ext cx="1681163"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116" name="Text Box 28"/>
          <p:cNvSpPr txBox="1">
            <a:spLocks noChangeArrowheads="1"/>
          </p:cNvSpPr>
          <p:nvPr/>
        </p:nvSpPr>
        <p:spPr bwMode="auto">
          <a:xfrm>
            <a:off x="3733800" y="4419600"/>
            <a:ext cx="2819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Palatino Linotype" charset="0"/>
                <a:ea typeface="ＭＳ Ｐゴシック" charset="0"/>
                <a:cs typeface="ＭＳ Ｐゴシック" charset="0"/>
              </a:defRPr>
            </a:lvl1pPr>
            <a:lvl2pPr marL="742950" indent="-285750" eaLnBrk="0" hangingPunct="0">
              <a:defRPr sz="2400">
                <a:solidFill>
                  <a:schemeClr val="tx1"/>
                </a:solidFill>
                <a:latin typeface="Palatino Linotype" charset="0"/>
                <a:ea typeface="ＭＳ Ｐゴシック" charset="0"/>
              </a:defRPr>
            </a:lvl2pPr>
            <a:lvl3pPr marL="1143000" indent="-228600" eaLnBrk="0" hangingPunct="0">
              <a:defRPr sz="2400">
                <a:solidFill>
                  <a:schemeClr val="tx1"/>
                </a:solidFill>
                <a:latin typeface="Palatino Linotype" charset="0"/>
                <a:ea typeface="ＭＳ Ｐゴシック" charset="0"/>
              </a:defRPr>
            </a:lvl3pPr>
            <a:lvl4pPr marL="1600200" indent="-228600" eaLnBrk="0" hangingPunct="0">
              <a:defRPr sz="2400">
                <a:solidFill>
                  <a:schemeClr val="tx1"/>
                </a:solidFill>
                <a:latin typeface="Palatino Linotype" charset="0"/>
                <a:ea typeface="ＭＳ Ｐゴシック" charset="0"/>
              </a:defRPr>
            </a:lvl4pPr>
            <a:lvl5pPr marL="2057400" indent="-228600" eaLnBrk="0" hangingPunct="0">
              <a:defRPr sz="24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24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24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24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2400">
                <a:solidFill>
                  <a:schemeClr val="tx1"/>
                </a:solidFill>
                <a:latin typeface="Palatino Linotype" charset="0"/>
                <a:ea typeface="ＭＳ Ｐゴシック" charset="0"/>
              </a:defRPr>
            </a:lvl9pPr>
          </a:lstStyle>
          <a:p>
            <a:pPr algn="r" eaLnBrk="1" hangingPunct="1">
              <a:spcBef>
                <a:spcPct val="50000"/>
              </a:spcBef>
            </a:pPr>
            <a:r>
              <a:rPr lang="en-GB" sz="2000"/>
              <a:t>Quiet countryside</a:t>
            </a:r>
          </a:p>
        </p:txBody>
      </p:sp>
      <p:sp>
        <p:nvSpPr>
          <p:cNvPr id="71707" name="Rectangle 1"/>
          <p:cNvSpPr>
            <a:spLocks noChangeArrowheads="1"/>
          </p:cNvSpPr>
          <p:nvPr/>
        </p:nvSpPr>
        <p:spPr bwMode="auto">
          <a:xfrm>
            <a:off x="1600200" y="152400"/>
            <a:ext cx="6591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GB" sz="3200" b="1"/>
              <a:t>Sound : How loud are sounds?</a:t>
            </a:r>
          </a:p>
        </p:txBody>
      </p:sp>
      <p:sp>
        <p:nvSpPr>
          <p:cNvPr id="2" name="Slide Number Placeholder 1"/>
          <p:cNvSpPr>
            <a:spLocks noGrp="1"/>
          </p:cNvSpPr>
          <p:nvPr>
            <p:ph type="sldNum" sz="quarter" idx="12"/>
          </p:nvPr>
        </p:nvSpPr>
        <p:spPr/>
        <p:txBody>
          <a:bodyPr/>
          <a:lstStyle/>
          <a:p>
            <a:pPr>
              <a:defRPr/>
            </a:pPr>
            <a:fld id="{6DEAB2B7-A8E4-DD49-B194-6EC13AFC26A5}" type="slidenum">
              <a:rPr lang="en-US" smtClean="0"/>
              <a:pPr>
                <a:defRPr/>
              </a:pPr>
              <a:t>48</a:t>
            </a:fld>
            <a:endParaRPr lang="en-US"/>
          </a:p>
        </p:txBody>
      </p:sp>
    </p:spTree>
    <p:extLst>
      <p:ext uri="{BB962C8B-B14F-4D97-AF65-F5344CB8AC3E}">
        <p14:creationId xmlns:p14="http://schemas.microsoft.com/office/powerpoint/2010/main" val="40946638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nodePh="1">
                                  <p:stCondLst>
                                    <p:cond delay="0"/>
                                  </p:stCondLst>
                                  <p:endCondLst>
                                    <p:cond evt="begin" delay="0">
                                      <p:tn val="5"/>
                                    </p:cond>
                                  </p:endCondLst>
                                  <p:childTnLst>
                                    <p:set>
                                      <p:cBhvr>
                                        <p:cTn id="6" dur="1" fill="hold">
                                          <p:stCondLst>
                                            <p:cond delay="0"/>
                                          </p:stCondLst>
                                        </p:cTn>
                                        <p:tgtEl>
                                          <p:spTgt spid="217091"/>
                                        </p:tgtEl>
                                        <p:attrNameLst>
                                          <p:attrName>style.visibility</p:attrName>
                                        </p:attrNameLst>
                                      </p:cBhvr>
                                      <p:to>
                                        <p:strVal val="visible"/>
                                      </p:to>
                                    </p:set>
                                    <p:animEffect transition="in" filter="dissolve">
                                      <p:cBhvr>
                                        <p:cTn id="7" dur="500"/>
                                        <p:tgtEl>
                                          <p:spTgt spid="217091"/>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17093"/>
                                        </p:tgtEl>
                                        <p:attrNameLst>
                                          <p:attrName>style.visibility</p:attrName>
                                        </p:attrNameLst>
                                      </p:cBhvr>
                                      <p:to>
                                        <p:strVal val="visible"/>
                                      </p:to>
                                    </p:set>
                                    <p:animEffect transition="in" filter="wipe(down)">
                                      <p:cBhvr>
                                        <p:cTn id="11" dur="500"/>
                                        <p:tgtEl>
                                          <p:spTgt spid="217093"/>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17094"/>
                                        </p:tgtEl>
                                        <p:attrNameLst>
                                          <p:attrName>style.visibility</p:attrName>
                                        </p:attrNameLst>
                                      </p:cBhvr>
                                      <p:to>
                                        <p:strVal val="visible"/>
                                      </p:to>
                                    </p:set>
                                    <p:animEffect transition="in" filter="wipe(down)">
                                      <p:cBhvr>
                                        <p:cTn id="15" dur="500"/>
                                        <p:tgtEl>
                                          <p:spTgt spid="21709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17096"/>
                                        </p:tgtEl>
                                        <p:attrNameLst>
                                          <p:attrName>style.visibility</p:attrName>
                                        </p:attrNameLst>
                                      </p:cBhvr>
                                      <p:to>
                                        <p:strVal val="visible"/>
                                      </p:to>
                                    </p:set>
                                    <p:animEffect transition="in" filter="dissolve">
                                      <p:cBhvr>
                                        <p:cTn id="20" dur="500"/>
                                        <p:tgtEl>
                                          <p:spTgt spid="217096"/>
                                        </p:tgtEl>
                                      </p:cBhvr>
                                    </p:animEffect>
                                  </p:childTnLst>
                                </p:cTn>
                              </p:par>
                            </p:childTnLst>
                          </p:cTn>
                        </p:par>
                        <p:par>
                          <p:cTn id="21" fill="hold" nodeType="afterGroup">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217103"/>
                                        </p:tgtEl>
                                        <p:attrNameLst>
                                          <p:attrName>style.visibility</p:attrName>
                                        </p:attrNameLst>
                                      </p:cBhvr>
                                      <p:to>
                                        <p:strVal val="visible"/>
                                      </p:to>
                                    </p:set>
                                    <p:animEffect transition="in" filter="dissolve">
                                      <p:cBhvr>
                                        <p:cTn id="24" dur="500"/>
                                        <p:tgtEl>
                                          <p:spTgt spid="21710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217101"/>
                                        </p:tgtEl>
                                        <p:attrNameLst>
                                          <p:attrName>style.visibility</p:attrName>
                                        </p:attrNameLst>
                                      </p:cBhvr>
                                      <p:to>
                                        <p:strVal val="visible"/>
                                      </p:to>
                                    </p:set>
                                    <p:anim calcmode="lin" valueType="num">
                                      <p:cBhvr additive="base">
                                        <p:cTn id="29" dur="500" fill="hold"/>
                                        <p:tgtEl>
                                          <p:spTgt spid="217101"/>
                                        </p:tgtEl>
                                        <p:attrNameLst>
                                          <p:attrName>ppt_x</p:attrName>
                                        </p:attrNameLst>
                                      </p:cBhvr>
                                      <p:tavLst>
                                        <p:tav tm="0">
                                          <p:val>
                                            <p:strVal val="#ppt_x"/>
                                          </p:val>
                                        </p:tav>
                                        <p:tav tm="100000">
                                          <p:val>
                                            <p:strVal val="#ppt_x"/>
                                          </p:val>
                                        </p:tav>
                                      </p:tavLst>
                                    </p:anim>
                                    <p:anim calcmode="lin" valueType="num">
                                      <p:cBhvr additive="base">
                                        <p:cTn id="30" dur="500" fill="hold"/>
                                        <p:tgtEl>
                                          <p:spTgt spid="217101"/>
                                        </p:tgtEl>
                                        <p:attrNameLst>
                                          <p:attrName>ppt_y</p:attrName>
                                        </p:attrNameLst>
                                      </p:cBhvr>
                                      <p:tavLst>
                                        <p:tav tm="0">
                                          <p:val>
                                            <p:strVal val="0-#ppt_h/2"/>
                                          </p:val>
                                        </p:tav>
                                        <p:tav tm="100000">
                                          <p:val>
                                            <p:strVal val="#ppt_y"/>
                                          </p:val>
                                        </p:tav>
                                      </p:tavLst>
                                    </p:anim>
                                  </p:childTnLst>
                                </p:cTn>
                              </p:par>
                            </p:childTnLst>
                          </p:cTn>
                        </p:par>
                        <p:par>
                          <p:cTn id="31" fill="hold" nodeType="afterGroup">
                            <p:stCondLst>
                              <p:cond delay="500"/>
                            </p:stCondLst>
                            <p:childTnLst>
                              <p:par>
                                <p:cTn id="32" presetID="2" presetClass="entr" presetSubtype="1" fill="hold" nodeType="afterEffect">
                                  <p:stCondLst>
                                    <p:cond delay="0"/>
                                  </p:stCondLst>
                                  <p:childTnLst>
                                    <p:set>
                                      <p:cBhvr>
                                        <p:cTn id="33" dur="1" fill="hold">
                                          <p:stCondLst>
                                            <p:cond delay="0"/>
                                          </p:stCondLst>
                                        </p:cTn>
                                        <p:tgtEl>
                                          <p:spTgt spid="229376"/>
                                        </p:tgtEl>
                                        <p:attrNameLst>
                                          <p:attrName>style.visibility</p:attrName>
                                        </p:attrNameLst>
                                      </p:cBhvr>
                                      <p:to>
                                        <p:strVal val="visible"/>
                                      </p:to>
                                    </p:set>
                                    <p:anim calcmode="lin" valueType="num">
                                      <p:cBhvr additive="base">
                                        <p:cTn id="34" dur="500" fill="hold"/>
                                        <p:tgtEl>
                                          <p:spTgt spid="229376"/>
                                        </p:tgtEl>
                                        <p:attrNameLst>
                                          <p:attrName>ppt_x</p:attrName>
                                        </p:attrNameLst>
                                      </p:cBhvr>
                                      <p:tavLst>
                                        <p:tav tm="0">
                                          <p:val>
                                            <p:strVal val="#ppt_x"/>
                                          </p:val>
                                        </p:tav>
                                        <p:tav tm="100000">
                                          <p:val>
                                            <p:strVal val="#ppt_x"/>
                                          </p:val>
                                        </p:tav>
                                      </p:tavLst>
                                    </p:anim>
                                    <p:anim calcmode="lin" valueType="num">
                                      <p:cBhvr additive="base">
                                        <p:cTn id="35" dur="500" fill="hold"/>
                                        <p:tgtEl>
                                          <p:spTgt spid="229376"/>
                                        </p:tgtEl>
                                        <p:attrNameLst>
                                          <p:attrName>ppt_y</p:attrName>
                                        </p:attrNameLst>
                                      </p:cBhvr>
                                      <p:tavLst>
                                        <p:tav tm="0">
                                          <p:val>
                                            <p:strVal val="0-#ppt_h/2"/>
                                          </p:val>
                                        </p:tav>
                                        <p:tav tm="100000">
                                          <p:val>
                                            <p:strVal val="#ppt_y"/>
                                          </p:val>
                                        </p:tav>
                                      </p:tavLst>
                                    </p:anim>
                                  </p:childTnLst>
                                </p:cTn>
                              </p:par>
                            </p:childTnLst>
                          </p:cTn>
                        </p:par>
                        <p:par>
                          <p:cTn id="36" fill="hold" nodeType="afterGroup">
                            <p:stCondLst>
                              <p:cond delay="1000"/>
                            </p:stCondLst>
                            <p:childTnLst>
                              <p:par>
                                <p:cTn id="37" presetID="9" presetClass="entr" presetSubtype="0" fill="hold" grpId="0" nodeType="afterEffect">
                                  <p:stCondLst>
                                    <p:cond delay="0"/>
                                  </p:stCondLst>
                                  <p:childTnLst>
                                    <p:set>
                                      <p:cBhvr>
                                        <p:cTn id="38" dur="1" fill="hold">
                                          <p:stCondLst>
                                            <p:cond delay="0"/>
                                          </p:stCondLst>
                                        </p:cTn>
                                        <p:tgtEl>
                                          <p:spTgt spid="217109"/>
                                        </p:tgtEl>
                                        <p:attrNameLst>
                                          <p:attrName>style.visibility</p:attrName>
                                        </p:attrNameLst>
                                      </p:cBhvr>
                                      <p:to>
                                        <p:strVal val="visible"/>
                                      </p:to>
                                    </p:set>
                                    <p:animEffect transition="in" filter="dissolve">
                                      <p:cBhvr>
                                        <p:cTn id="39" dur="500"/>
                                        <p:tgtEl>
                                          <p:spTgt spid="21710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217116"/>
                                        </p:tgtEl>
                                        <p:attrNameLst>
                                          <p:attrName>style.visibility</p:attrName>
                                        </p:attrNameLst>
                                      </p:cBhvr>
                                      <p:to>
                                        <p:strVal val="visible"/>
                                      </p:to>
                                    </p:set>
                                    <p:animEffect transition="in" filter="dissolve">
                                      <p:cBhvr>
                                        <p:cTn id="44" dur="500"/>
                                        <p:tgtEl>
                                          <p:spTgt spid="217116"/>
                                        </p:tgtEl>
                                      </p:cBhvr>
                                    </p:animEffect>
                                  </p:childTnLst>
                                </p:cTn>
                              </p:par>
                            </p:childTnLst>
                          </p:cTn>
                        </p:par>
                        <p:par>
                          <p:cTn id="45" fill="hold" nodeType="afterGroup">
                            <p:stCondLst>
                              <p:cond delay="500"/>
                            </p:stCondLst>
                            <p:childTnLst>
                              <p:par>
                                <p:cTn id="46" presetID="9" presetClass="entr" presetSubtype="0" fill="hold" grpId="0" nodeType="afterEffect">
                                  <p:stCondLst>
                                    <p:cond delay="0"/>
                                  </p:stCondLst>
                                  <p:childTnLst>
                                    <p:set>
                                      <p:cBhvr>
                                        <p:cTn id="47" dur="1" fill="hold">
                                          <p:stCondLst>
                                            <p:cond delay="0"/>
                                          </p:stCondLst>
                                        </p:cTn>
                                        <p:tgtEl>
                                          <p:spTgt spid="217104"/>
                                        </p:tgtEl>
                                        <p:attrNameLst>
                                          <p:attrName>style.visibility</p:attrName>
                                        </p:attrNameLst>
                                      </p:cBhvr>
                                      <p:to>
                                        <p:strVal val="visible"/>
                                      </p:to>
                                    </p:set>
                                    <p:animEffect transition="in" filter="dissolve">
                                      <p:cBhvr>
                                        <p:cTn id="48" dur="500"/>
                                        <p:tgtEl>
                                          <p:spTgt spid="217104"/>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217099"/>
                                        </p:tgtEl>
                                        <p:attrNameLst>
                                          <p:attrName>style.visibility</p:attrName>
                                        </p:attrNameLst>
                                      </p:cBhvr>
                                      <p:to>
                                        <p:strVal val="visible"/>
                                      </p:to>
                                    </p:set>
                                    <p:animEffect transition="in" filter="dissolve">
                                      <p:cBhvr>
                                        <p:cTn id="53" dur="500"/>
                                        <p:tgtEl>
                                          <p:spTgt spid="217099"/>
                                        </p:tgtEl>
                                      </p:cBhvr>
                                    </p:animEffect>
                                  </p:childTnLst>
                                </p:cTn>
                              </p:par>
                            </p:childTnLst>
                          </p:cTn>
                        </p:par>
                        <p:par>
                          <p:cTn id="54" fill="hold" nodeType="afterGroup">
                            <p:stCondLst>
                              <p:cond delay="500"/>
                            </p:stCondLst>
                            <p:childTnLst>
                              <p:par>
                                <p:cTn id="55" presetID="9" presetClass="entr" presetSubtype="0" fill="hold" grpId="0" nodeType="afterEffect">
                                  <p:stCondLst>
                                    <p:cond delay="0"/>
                                  </p:stCondLst>
                                  <p:childTnLst>
                                    <p:set>
                                      <p:cBhvr>
                                        <p:cTn id="56" dur="1" fill="hold">
                                          <p:stCondLst>
                                            <p:cond delay="0"/>
                                          </p:stCondLst>
                                        </p:cTn>
                                        <p:tgtEl>
                                          <p:spTgt spid="217105"/>
                                        </p:tgtEl>
                                        <p:attrNameLst>
                                          <p:attrName>style.visibility</p:attrName>
                                        </p:attrNameLst>
                                      </p:cBhvr>
                                      <p:to>
                                        <p:strVal val="visible"/>
                                      </p:to>
                                    </p:set>
                                    <p:animEffect transition="in" filter="dissolve">
                                      <p:cBhvr>
                                        <p:cTn id="57" dur="500"/>
                                        <p:tgtEl>
                                          <p:spTgt spid="21710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17100"/>
                                        </p:tgtEl>
                                        <p:attrNameLst>
                                          <p:attrName>style.visibility</p:attrName>
                                        </p:attrNameLst>
                                      </p:cBhvr>
                                      <p:to>
                                        <p:strVal val="visible"/>
                                      </p:to>
                                    </p:set>
                                    <p:animEffect transition="in" filter="dissolve">
                                      <p:cBhvr>
                                        <p:cTn id="62" dur="500"/>
                                        <p:tgtEl>
                                          <p:spTgt spid="217100"/>
                                        </p:tgtEl>
                                      </p:cBhvr>
                                    </p:animEffect>
                                  </p:childTnLst>
                                </p:cTn>
                              </p:par>
                            </p:childTnLst>
                          </p:cTn>
                        </p:par>
                        <p:par>
                          <p:cTn id="63" fill="hold" nodeType="afterGroup">
                            <p:stCondLst>
                              <p:cond delay="500"/>
                            </p:stCondLst>
                            <p:childTnLst>
                              <p:par>
                                <p:cTn id="64" presetID="9" presetClass="entr" presetSubtype="0" fill="hold" grpId="0" nodeType="afterEffect">
                                  <p:stCondLst>
                                    <p:cond delay="0"/>
                                  </p:stCondLst>
                                  <p:childTnLst>
                                    <p:set>
                                      <p:cBhvr>
                                        <p:cTn id="65" dur="1" fill="hold">
                                          <p:stCondLst>
                                            <p:cond delay="0"/>
                                          </p:stCondLst>
                                        </p:cTn>
                                        <p:tgtEl>
                                          <p:spTgt spid="217106"/>
                                        </p:tgtEl>
                                        <p:attrNameLst>
                                          <p:attrName>style.visibility</p:attrName>
                                        </p:attrNameLst>
                                      </p:cBhvr>
                                      <p:to>
                                        <p:strVal val="visible"/>
                                      </p:to>
                                    </p:set>
                                    <p:animEffect transition="in" filter="dissolve">
                                      <p:cBhvr>
                                        <p:cTn id="66" dur="500"/>
                                        <p:tgtEl>
                                          <p:spTgt spid="217106"/>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217097"/>
                                        </p:tgtEl>
                                        <p:attrNameLst>
                                          <p:attrName>style.visibility</p:attrName>
                                        </p:attrNameLst>
                                      </p:cBhvr>
                                      <p:to>
                                        <p:strVal val="visible"/>
                                      </p:to>
                                    </p:set>
                                    <p:animEffect transition="in" filter="dissolve">
                                      <p:cBhvr>
                                        <p:cTn id="71" dur="500"/>
                                        <p:tgtEl>
                                          <p:spTgt spid="217097"/>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3" presetClass="entr" presetSubtype="32" fill="hold" grpId="0" nodeType="clickEffect">
                                  <p:stCondLst>
                                    <p:cond delay="0"/>
                                  </p:stCondLst>
                                  <p:childTnLst>
                                    <p:set>
                                      <p:cBhvr>
                                        <p:cTn id="75" dur="1" fill="hold">
                                          <p:stCondLst>
                                            <p:cond delay="0"/>
                                          </p:stCondLst>
                                        </p:cTn>
                                        <p:tgtEl>
                                          <p:spTgt spid="217095"/>
                                        </p:tgtEl>
                                        <p:attrNameLst>
                                          <p:attrName>style.visibility</p:attrName>
                                        </p:attrNameLst>
                                      </p:cBhvr>
                                      <p:to>
                                        <p:strVal val="visible"/>
                                      </p:to>
                                    </p:set>
                                    <p:anim calcmode="lin" valueType="num">
                                      <p:cBhvr>
                                        <p:cTn id="76" dur="500" fill="hold"/>
                                        <p:tgtEl>
                                          <p:spTgt spid="217095"/>
                                        </p:tgtEl>
                                        <p:attrNameLst>
                                          <p:attrName>ppt_w</p:attrName>
                                        </p:attrNameLst>
                                      </p:cBhvr>
                                      <p:tavLst>
                                        <p:tav tm="0">
                                          <p:val>
                                            <p:strVal val="4*#ppt_w"/>
                                          </p:val>
                                        </p:tav>
                                        <p:tav tm="100000">
                                          <p:val>
                                            <p:strVal val="#ppt_w"/>
                                          </p:val>
                                        </p:tav>
                                      </p:tavLst>
                                    </p:anim>
                                    <p:anim calcmode="lin" valueType="num">
                                      <p:cBhvr>
                                        <p:cTn id="77" dur="500" fill="hold"/>
                                        <p:tgtEl>
                                          <p:spTgt spid="217095"/>
                                        </p:tgtEl>
                                        <p:attrNameLst>
                                          <p:attrName>ppt_h</p:attrName>
                                        </p:attrNameLst>
                                      </p:cBhvr>
                                      <p:tavLst>
                                        <p:tav tm="0">
                                          <p:val>
                                            <p:strVal val="4*#ppt_h"/>
                                          </p:val>
                                        </p:tav>
                                        <p:tav tm="100000">
                                          <p:val>
                                            <p:strVal val="#ppt_h"/>
                                          </p:val>
                                        </p:tav>
                                      </p:tavLst>
                                    </p:anim>
                                  </p:childTnLst>
                                </p:cTn>
                              </p:par>
                            </p:childTnLst>
                          </p:cTn>
                        </p:par>
                        <p:par>
                          <p:cTn id="78" fill="hold" nodeType="afterGroup">
                            <p:stCondLst>
                              <p:cond delay="500"/>
                            </p:stCondLst>
                            <p:childTnLst>
                              <p:par>
                                <p:cTn id="79" presetID="9" presetClass="entr" presetSubtype="0" fill="hold" grpId="0" nodeType="afterEffect">
                                  <p:stCondLst>
                                    <p:cond delay="0"/>
                                  </p:stCondLst>
                                  <p:childTnLst>
                                    <p:set>
                                      <p:cBhvr>
                                        <p:cTn id="80" dur="1" fill="hold">
                                          <p:stCondLst>
                                            <p:cond delay="0"/>
                                          </p:stCondLst>
                                        </p:cTn>
                                        <p:tgtEl>
                                          <p:spTgt spid="217107"/>
                                        </p:tgtEl>
                                        <p:attrNameLst>
                                          <p:attrName>style.visibility</p:attrName>
                                        </p:attrNameLst>
                                      </p:cBhvr>
                                      <p:to>
                                        <p:strVal val="visible"/>
                                      </p:to>
                                    </p:set>
                                    <p:animEffect transition="in" filter="dissolve">
                                      <p:cBhvr>
                                        <p:cTn id="81" dur="500"/>
                                        <p:tgtEl>
                                          <p:spTgt spid="217107"/>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9" presetClass="entr" presetSubtype="0" fill="hold" grpId="0" nodeType="clickEffect">
                                  <p:stCondLst>
                                    <p:cond delay="0"/>
                                  </p:stCondLst>
                                  <p:childTnLst>
                                    <p:set>
                                      <p:cBhvr>
                                        <p:cTn id="85" dur="1" fill="hold">
                                          <p:stCondLst>
                                            <p:cond delay="0"/>
                                          </p:stCondLst>
                                        </p:cTn>
                                        <p:tgtEl>
                                          <p:spTgt spid="217098"/>
                                        </p:tgtEl>
                                        <p:attrNameLst>
                                          <p:attrName>style.visibility</p:attrName>
                                        </p:attrNameLst>
                                      </p:cBhvr>
                                      <p:to>
                                        <p:strVal val="visible"/>
                                      </p:to>
                                    </p:set>
                                    <p:animEffect transition="in" filter="dissolve">
                                      <p:cBhvr>
                                        <p:cTn id="86" dur="500"/>
                                        <p:tgtEl>
                                          <p:spTgt spid="217098"/>
                                        </p:tgtEl>
                                      </p:cBhvr>
                                    </p:animEffect>
                                  </p:childTnLst>
                                </p:cTn>
                              </p:par>
                            </p:childTnLst>
                          </p:cTn>
                        </p:par>
                        <p:par>
                          <p:cTn id="87" fill="hold" nodeType="afterGroup">
                            <p:stCondLst>
                              <p:cond delay="500"/>
                            </p:stCondLst>
                            <p:childTnLst>
                              <p:par>
                                <p:cTn id="88" presetID="9" presetClass="entr" presetSubtype="0" fill="hold" grpId="0" nodeType="afterEffect">
                                  <p:stCondLst>
                                    <p:cond delay="0"/>
                                  </p:stCondLst>
                                  <p:childTnLst>
                                    <p:set>
                                      <p:cBhvr>
                                        <p:cTn id="89" dur="1" fill="hold">
                                          <p:stCondLst>
                                            <p:cond delay="0"/>
                                          </p:stCondLst>
                                        </p:cTn>
                                        <p:tgtEl>
                                          <p:spTgt spid="217110"/>
                                        </p:tgtEl>
                                        <p:attrNameLst>
                                          <p:attrName>style.visibility</p:attrName>
                                        </p:attrNameLst>
                                      </p:cBhvr>
                                      <p:to>
                                        <p:strVal val="visible"/>
                                      </p:to>
                                    </p:set>
                                    <p:animEffect transition="in" filter="dissolve">
                                      <p:cBhvr>
                                        <p:cTn id="90" dur="500"/>
                                        <p:tgtEl>
                                          <p:spTgt spid="217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autoUpdateAnimBg="0"/>
      <p:bldP spid="217093" grpId="0" animBg="1"/>
      <p:bldP spid="217094" grpId="0" autoUpdateAnimBg="0"/>
      <p:bldP spid="217095" grpId="0" animBg="1" autoUpdateAnimBg="0"/>
      <p:bldP spid="217096" grpId="0" autoUpdateAnimBg="0"/>
      <p:bldP spid="217097" grpId="0" autoUpdateAnimBg="0"/>
      <p:bldP spid="217098" grpId="0" autoUpdateAnimBg="0"/>
      <p:bldP spid="217099" grpId="0" autoUpdateAnimBg="0"/>
      <p:bldP spid="217100" grpId="0" autoUpdateAnimBg="0"/>
      <p:bldP spid="217101" grpId="0" autoUpdateAnimBg="0"/>
      <p:bldP spid="217103" grpId="0" animBg="1"/>
      <p:bldP spid="217104" grpId="0" animBg="1"/>
      <p:bldP spid="217105" grpId="0" animBg="1"/>
      <p:bldP spid="217106" grpId="0" animBg="1"/>
      <p:bldP spid="217107" grpId="0" animBg="1"/>
      <p:bldP spid="217109" grpId="0" animBg="1"/>
      <p:bldP spid="217110" grpId="0" animBg="1"/>
      <p:bldP spid="217116"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4"/>
          <p:cNvSpPr>
            <a:spLocks noChangeArrowheads="1"/>
          </p:cNvSpPr>
          <p:nvPr/>
        </p:nvSpPr>
        <p:spPr bwMode="auto">
          <a:xfrm>
            <a:off x="0" y="58045"/>
            <a:ext cx="8839200" cy="225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271463" indent="-271463">
              <a:lnSpc>
                <a:spcPct val="110000"/>
              </a:lnSpc>
              <a:buFont typeface="Arial" charset="0"/>
              <a:buChar char="•"/>
            </a:pPr>
            <a:r>
              <a:rPr lang="en-GB" sz="3200" dirty="0">
                <a:latin typeface="Arial"/>
                <a:cs typeface="Arial"/>
              </a:rPr>
              <a:t>The following list illustrates some hearing FREQUENCY ranges. </a:t>
            </a:r>
          </a:p>
          <a:p>
            <a:pPr marL="271463" indent="-271463">
              <a:lnSpc>
                <a:spcPct val="110000"/>
              </a:lnSpc>
              <a:buFont typeface="Arial" charset="0"/>
              <a:buChar char="•"/>
            </a:pPr>
            <a:r>
              <a:rPr lang="en-GB" sz="3200" dirty="0">
                <a:latin typeface="Arial"/>
                <a:cs typeface="Arial"/>
              </a:rPr>
              <a:t>The average human can hear frequencies from about 20 Hz to 20,000 Hz.</a:t>
            </a:r>
          </a:p>
        </p:txBody>
      </p:sp>
      <p:graphicFrame>
        <p:nvGraphicFramePr>
          <p:cNvPr id="3151" name="Group 79"/>
          <p:cNvGraphicFramePr>
            <a:graphicFrameLocks noGrp="1"/>
          </p:cNvGraphicFramePr>
          <p:nvPr>
            <p:extLst>
              <p:ext uri="{D42A27DB-BD31-4B8C-83A1-F6EECF244321}">
                <p14:modId xmlns:p14="http://schemas.microsoft.com/office/powerpoint/2010/main" val="220731428"/>
              </p:ext>
            </p:extLst>
          </p:nvPr>
        </p:nvGraphicFramePr>
        <p:xfrm>
          <a:off x="152400" y="2459038"/>
          <a:ext cx="8839200" cy="3927475"/>
        </p:xfrm>
        <a:graphic>
          <a:graphicData uri="http://schemas.openxmlformats.org/drawingml/2006/table">
            <a:tbl>
              <a:tblPr/>
              <a:tblGrid>
                <a:gridCol w="3752209"/>
                <a:gridCol w="5086991"/>
              </a:tblGrid>
              <a:tr h="82293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rgbClr val="000000"/>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0000"/>
                          </a:solidFill>
                          <a:effectLst/>
                          <a:latin typeface="Arial" charset="0"/>
                          <a:cs typeface="Arial" charset="0"/>
                        </a:rPr>
                        <a:t>Humans</a:t>
                      </a:r>
                    </a:p>
                  </a:txBody>
                  <a:tcPr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0000"/>
                          </a:solidFill>
                          <a:effectLst/>
                          <a:latin typeface="Arial" charset="0"/>
                          <a:cs typeface="Arial" charset="0"/>
                        </a:rPr>
                        <a:t>20 - 20,000 Hz</a:t>
                      </a:r>
                    </a:p>
                  </a:txBody>
                  <a:tcPr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833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0000"/>
                          </a:solidFill>
                          <a:effectLst/>
                          <a:latin typeface="Arial" charset="0"/>
                          <a:cs typeface="Arial" charset="0"/>
                        </a:rPr>
                        <a:t>Cats</a:t>
                      </a:r>
                    </a:p>
                  </a:txBody>
                  <a:tcPr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0000"/>
                          </a:solidFill>
                          <a:effectLst/>
                          <a:latin typeface="Arial" charset="0"/>
                          <a:cs typeface="Arial" charset="0"/>
                        </a:rPr>
                        <a:t>60 - 65,000 Hz</a:t>
                      </a:r>
                    </a:p>
                  </a:txBody>
                  <a:tcPr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833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0000"/>
                          </a:solidFill>
                          <a:effectLst/>
                          <a:latin typeface="Arial" charset="0"/>
                          <a:cs typeface="Arial" charset="0"/>
                        </a:rPr>
                        <a:t>Dog</a:t>
                      </a:r>
                    </a:p>
                  </a:txBody>
                  <a:tcPr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0000"/>
                          </a:solidFill>
                          <a:effectLst/>
                          <a:latin typeface="Arial" charset="0"/>
                          <a:cs typeface="Arial" charset="0"/>
                        </a:rPr>
                        <a:t>15 - 50,000 Hz</a:t>
                      </a:r>
                    </a:p>
                  </a:txBody>
                  <a:tcPr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903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0000"/>
                          </a:solidFill>
                          <a:effectLst/>
                          <a:latin typeface="Arial" charset="0"/>
                          <a:cs typeface="Arial" charset="0"/>
                        </a:rPr>
                        <a:t>Robin</a:t>
                      </a:r>
                    </a:p>
                  </a:txBody>
                  <a:tcPr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0000"/>
                          </a:solidFill>
                          <a:effectLst/>
                          <a:latin typeface="Arial" charset="0"/>
                          <a:cs typeface="Arial" charset="0"/>
                        </a:rPr>
                        <a:t>250 - 21,000 Hz</a:t>
                      </a:r>
                    </a:p>
                  </a:txBody>
                  <a:tcPr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569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0000"/>
                          </a:solidFill>
                          <a:effectLst/>
                          <a:latin typeface="Arial" charset="0"/>
                          <a:cs typeface="Arial" charset="0"/>
                        </a:rPr>
                        <a:t>Bat</a:t>
                      </a:r>
                    </a:p>
                  </a:txBody>
                  <a:tcPr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0000"/>
                          </a:solidFill>
                          <a:effectLst/>
                          <a:latin typeface="Arial" charset="0"/>
                          <a:cs typeface="Arial" charset="0"/>
                        </a:rPr>
                        <a:t>1000 - 120,000 Hz</a:t>
                      </a:r>
                    </a:p>
                  </a:txBody>
                  <a:tcPr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8904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smtClean="0">
                          <a:ln>
                            <a:noFill/>
                          </a:ln>
                          <a:solidFill>
                            <a:srgbClr val="000000"/>
                          </a:solidFill>
                          <a:effectLst/>
                          <a:latin typeface="Arial" charset="0"/>
                          <a:cs typeface="Arial" charset="0"/>
                        </a:rPr>
                        <a:t>Moth</a:t>
                      </a:r>
                    </a:p>
                  </a:txBody>
                  <a:tcPr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000000"/>
                          </a:solidFill>
                          <a:effectLst/>
                          <a:latin typeface="Arial" charset="0"/>
                          <a:cs typeface="Arial" charset="0"/>
                        </a:rPr>
                        <a:t>3000 - 150,000 Hz</a:t>
                      </a:r>
                    </a:p>
                  </a:txBody>
                  <a:tcPr marT="45708" marB="45708"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2729" name="Rectangle 80"/>
          <p:cNvSpPr>
            <a:spLocks noChangeArrowheads="1"/>
          </p:cNvSpPr>
          <p:nvPr/>
        </p:nvSpPr>
        <p:spPr bwMode="auto">
          <a:xfrm>
            <a:off x="152400" y="4957763"/>
            <a:ext cx="868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n-GB" sz="2800"/>
              <a:t> </a:t>
            </a:r>
          </a:p>
        </p:txBody>
      </p:sp>
      <p:sp>
        <p:nvSpPr>
          <p:cNvPr id="7273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Palatino Linotype" charset="0"/>
                <a:ea typeface="ＭＳ Ｐゴシック" charset="0"/>
                <a:cs typeface="ＭＳ Ｐゴシック" charset="0"/>
              </a:defRPr>
            </a:lvl1pPr>
            <a:lvl2pPr marL="742950" indent="-285750" eaLnBrk="0" hangingPunct="0">
              <a:defRPr sz="2400">
                <a:solidFill>
                  <a:schemeClr val="tx1"/>
                </a:solidFill>
                <a:latin typeface="Palatino Linotype" charset="0"/>
                <a:ea typeface="ＭＳ Ｐゴシック" charset="0"/>
              </a:defRPr>
            </a:lvl2pPr>
            <a:lvl3pPr marL="1143000" indent="-228600" eaLnBrk="0" hangingPunct="0">
              <a:defRPr sz="2400">
                <a:solidFill>
                  <a:schemeClr val="tx1"/>
                </a:solidFill>
                <a:latin typeface="Palatino Linotype" charset="0"/>
                <a:ea typeface="ＭＳ Ｐゴシック" charset="0"/>
              </a:defRPr>
            </a:lvl3pPr>
            <a:lvl4pPr marL="1600200" indent="-228600" eaLnBrk="0" hangingPunct="0">
              <a:defRPr sz="2400">
                <a:solidFill>
                  <a:schemeClr val="tx1"/>
                </a:solidFill>
                <a:latin typeface="Palatino Linotype" charset="0"/>
                <a:ea typeface="ＭＳ Ｐゴシック" charset="0"/>
              </a:defRPr>
            </a:lvl4pPr>
            <a:lvl5pPr marL="2057400" indent="-228600" eaLnBrk="0" hangingPunct="0">
              <a:defRPr sz="24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24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24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24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2400">
                <a:solidFill>
                  <a:schemeClr val="tx1"/>
                </a:solidFill>
                <a:latin typeface="Palatino Linotype" charset="0"/>
                <a:ea typeface="ＭＳ Ｐゴシック" charset="0"/>
              </a:defRPr>
            </a:lvl9pPr>
          </a:lstStyle>
          <a:p>
            <a:pPr eaLnBrk="1" hangingPunct="1"/>
            <a:fld id="{FE7E20E0-6358-0140-B72D-57845D6539D4}" type="slidenum">
              <a:rPr lang="en-US" sz="1400"/>
              <a:pPr eaLnBrk="1" hangingPunct="1"/>
              <a:t>49</a:t>
            </a:fld>
            <a:endParaRPr lang="en-US" sz="1400"/>
          </a:p>
        </p:txBody>
      </p:sp>
    </p:spTree>
    <p:extLst>
      <p:ext uri="{BB962C8B-B14F-4D97-AF65-F5344CB8AC3E}">
        <p14:creationId xmlns:p14="http://schemas.microsoft.com/office/powerpoint/2010/main" val="15455095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939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939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5"/>
          <p:cNvGrpSpPr>
            <a:grpSpLocks/>
          </p:cNvGrpSpPr>
          <p:nvPr/>
        </p:nvGrpSpPr>
        <p:grpSpPr bwMode="auto">
          <a:xfrm>
            <a:off x="990600" y="914400"/>
            <a:ext cx="1752600" cy="5029200"/>
            <a:chOff x="624" y="576"/>
            <a:chExt cx="1104" cy="3168"/>
          </a:xfrm>
        </p:grpSpPr>
        <p:grpSp>
          <p:nvGrpSpPr>
            <p:cNvPr id="3" name="Group 2"/>
            <p:cNvGrpSpPr>
              <a:grpSpLocks/>
            </p:cNvGrpSpPr>
            <p:nvPr/>
          </p:nvGrpSpPr>
          <p:grpSpPr bwMode="auto">
            <a:xfrm>
              <a:off x="624" y="576"/>
              <a:ext cx="1104" cy="3168"/>
              <a:chOff x="624" y="576"/>
              <a:chExt cx="1104" cy="3168"/>
            </a:xfrm>
          </p:grpSpPr>
          <p:sp>
            <p:nvSpPr>
              <p:cNvPr id="230403" name="Rectangle 3"/>
              <p:cNvSpPr>
                <a:spLocks noChangeArrowheads="1"/>
              </p:cNvSpPr>
              <p:nvPr/>
            </p:nvSpPr>
            <p:spPr bwMode="auto">
              <a:xfrm>
                <a:off x="624" y="3104"/>
                <a:ext cx="1104" cy="640"/>
              </a:xfrm>
              <a:prstGeom prst="rect">
                <a:avLst/>
              </a:prstGeom>
              <a:noFill/>
              <a:ln w="9525">
                <a:noFill/>
                <a:miter lim="800000"/>
                <a:headEnd/>
                <a:tailEnd/>
              </a:ln>
              <a:effectLst/>
            </p:spPr>
            <p:txBody>
              <a:bodyPr anchor="ctr"/>
              <a:lstStyle/>
              <a:p>
                <a:pPr algn="ctr">
                  <a:spcBef>
                    <a:spcPct val="20000"/>
                  </a:spcBef>
                </a:pPr>
                <a:r>
                  <a:rPr lang="en-IE" sz="1600">
                    <a:solidFill>
                      <a:schemeClr val="tx1"/>
                    </a:solidFill>
                    <a:latin typeface="Arial" pitchFamily="34" charset="0"/>
                    <a:cs typeface="Times New Roman" pitchFamily="18" charset="0"/>
                  </a:rPr>
                  <a:t>Smell</a:t>
                </a:r>
                <a:endParaRPr lang="en-GB" sz="1600">
                  <a:solidFill>
                    <a:schemeClr val="tx1"/>
                  </a:solidFill>
                  <a:latin typeface="Arial" pitchFamily="34" charset="0"/>
                  <a:cs typeface="Times New Roman" pitchFamily="18" charset="0"/>
                </a:endParaRPr>
              </a:p>
            </p:txBody>
          </p:sp>
          <p:sp>
            <p:nvSpPr>
              <p:cNvPr id="230404" name="Rectangle 4"/>
              <p:cNvSpPr>
                <a:spLocks noChangeArrowheads="1"/>
              </p:cNvSpPr>
              <p:nvPr/>
            </p:nvSpPr>
            <p:spPr bwMode="auto">
              <a:xfrm>
                <a:off x="624" y="2544"/>
                <a:ext cx="1104" cy="560"/>
              </a:xfrm>
              <a:prstGeom prst="rect">
                <a:avLst/>
              </a:prstGeom>
              <a:noFill/>
              <a:ln w="9525">
                <a:noFill/>
                <a:miter lim="800000"/>
                <a:headEnd/>
                <a:tailEnd/>
              </a:ln>
              <a:effectLst/>
            </p:spPr>
            <p:txBody>
              <a:bodyPr anchor="ctr"/>
              <a:lstStyle/>
              <a:p>
                <a:pPr algn="ctr">
                  <a:spcBef>
                    <a:spcPct val="20000"/>
                  </a:spcBef>
                </a:pPr>
                <a:r>
                  <a:rPr lang="en-IE" sz="1600">
                    <a:solidFill>
                      <a:schemeClr val="tx1"/>
                    </a:solidFill>
                    <a:latin typeface="Arial" pitchFamily="34" charset="0"/>
                    <a:cs typeface="Times New Roman" pitchFamily="18" charset="0"/>
                  </a:rPr>
                  <a:t>Taste</a:t>
                </a:r>
                <a:endParaRPr lang="en-GB" sz="1600">
                  <a:solidFill>
                    <a:schemeClr val="tx1"/>
                  </a:solidFill>
                  <a:latin typeface="Arial" pitchFamily="34" charset="0"/>
                  <a:cs typeface="Times New Roman" pitchFamily="18" charset="0"/>
                </a:endParaRPr>
              </a:p>
            </p:txBody>
          </p:sp>
          <p:sp>
            <p:nvSpPr>
              <p:cNvPr id="230405" name="Rectangle 5"/>
              <p:cNvSpPr>
                <a:spLocks noChangeArrowheads="1"/>
              </p:cNvSpPr>
              <p:nvPr/>
            </p:nvSpPr>
            <p:spPr bwMode="auto">
              <a:xfrm>
                <a:off x="624" y="1968"/>
                <a:ext cx="1104" cy="576"/>
              </a:xfrm>
              <a:prstGeom prst="rect">
                <a:avLst/>
              </a:prstGeom>
              <a:noFill/>
              <a:ln w="9525">
                <a:noFill/>
                <a:miter lim="800000"/>
                <a:headEnd/>
                <a:tailEnd/>
              </a:ln>
              <a:effectLst/>
            </p:spPr>
            <p:txBody>
              <a:bodyPr anchor="ctr"/>
              <a:lstStyle/>
              <a:p>
                <a:pPr algn="ctr">
                  <a:spcBef>
                    <a:spcPct val="20000"/>
                  </a:spcBef>
                </a:pPr>
                <a:r>
                  <a:rPr lang="en-IE" sz="1600">
                    <a:solidFill>
                      <a:schemeClr val="tx1"/>
                    </a:solidFill>
                    <a:latin typeface="Arial" pitchFamily="34" charset="0"/>
                    <a:cs typeface="Times New Roman" pitchFamily="18" charset="0"/>
                  </a:rPr>
                  <a:t>Touch</a:t>
                </a:r>
                <a:endParaRPr lang="en-GB" sz="1600">
                  <a:solidFill>
                    <a:schemeClr val="tx1"/>
                  </a:solidFill>
                  <a:latin typeface="Arial" pitchFamily="34" charset="0"/>
                  <a:cs typeface="Times New Roman" pitchFamily="18" charset="0"/>
                </a:endParaRPr>
              </a:p>
            </p:txBody>
          </p:sp>
          <p:sp>
            <p:nvSpPr>
              <p:cNvPr id="230406" name="Rectangle 6"/>
              <p:cNvSpPr>
                <a:spLocks noChangeArrowheads="1"/>
              </p:cNvSpPr>
              <p:nvPr/>
            </p:nvSpPr>
            <p:spPr bwMode="auto">
              <a:xfrm>
                <a:off x="624" y="1536"/>
                <a:ext cx="1104" cy="432"/>
              </a:xfrm>
              <a:prstGeom prst="rect">
                <a:avLst/>
              </a:prstGeom>
              <a:noFill/>
              <a:ln w="9525">
                <a:noFill/>
                <a:miter lim="800000"/>
                <a:headEnd/>
                <a:tailEnd/>
              </a:ln>
              <a:effectLst/>
            </p:spPr>
            <p:txBody>
              <a:bodyPr anchor="ctr"/>
              <a:lstStyle/>
              <a:p>
                <a:pPr algn="ctr">
                  <a:spcBef>
                    <a:spcPct val="20000"/>
                  </a:spcBef>
                </a:pPr>
                <a:r>
                  <a:rPr lang="en-IE" sz="1600">
                    <a:solidFill>
                      <a:schemeClr val="tx1"/>
                    </a:solidFill>
                    <a:latin typeface="Arial" pitchFamily="34" charset="0"/>
                    <a:cs typeface="Times New Roman" pitchFamily="18" charset="0"/>
                  </a:rPr>
                  <a:t>Hearing</a:t>
                </a:r>
                <a:endParaRPr lang="en-GB" sz="1600">
                  <a:solidFill>
                    <a:schemeClr val="tx1"/>
                  </a:solidFill>
                  <a:latin typeface="Arial" pitchFamily="34" charset="0"/>
                  <a:cs typeface="Times New Roman" pitchFamily="18" charset="0"/>
                </a:endParaRPr>
              </a:p>
            </p:txBody>
          </p:sp>
          <p:sp>
            <p:nvSpPr>
              <p:cNvPr id="230407" name="Rectangle 7"/>
              <p:cNvSpPr>
                <a:spLocks noChangeArrowheads="1"/>
              </p:cNvSpPr>
              <p:nvPr/>
            </p:nvSpPr>
            <p:spPr bwMode="auto">
              <a:xfrm>
                <a:off x="624" y="1056"/>
                <a:ext cx="1104" cy="480"/>
              </a:xfrm>
              <a:prstGeom prst="rect">
                <a:avLst/>
              </a:prstGeom>
              <a:noFill/>
              <a:ln w="9525">
                <a:noFill/>
                <a:miter lim="800000"/>
                <a:headEnd/>
                <a:tailEnd/>
              </a:ln>
              <a:effectLst/>
            </p:spPr>
            <p:txBody>
              <a:bodyPr anchor="ctr"/>
              <a:lstStyle/>
              <a:p>
                <a:pPr algn="ctr">
                  <a:spcBef>
                    <a:spcPct val="20000"/>
                  </a:spcBef>
                </a:pPr>
                <a:r>
                  <a:rPr lang="en-IE" sz="1600">
                    <a:solidFill>
                      <a:schemeClr val="tx1"/>
                    </a:solidFill>
                    <a:latin typeface="Arial" pitchFamily="34" charset="0"/>
                    <a:cs typeface="Times New Roman" pitchFamily="18" charset="0"/>
                  </a:rPr>
                  <a:t>Sight</a:t>
                </a:r>
                <a:endParaRPr lang="en-GB" sz="1600">
                  <a:solidFill>
                    <a:schemeClr val="tx1"/>
                  </a:solidFill>
                  <a:latin typeface="Arial" pitchFamily="34" charset="0"/>
                  <a:cs typeface="Times New Roman" pitchFamily="18" charset="0"/>
                </a:endParaRPr>
              </a:p>
            </p:txBody>
          </p:sp>
          <p:sp>
            <p:nvSpPr>
              <p:cNvPr id="230408" name="Rectangle 8"/>
              <p:cNvSpPr>
                <a:spLocks noChangeArrowheads="1"/>
              </p:cNvSpPr>
              <p:nvPr/>
            </p:nvSpPr>
            <p:spPr bwMode="auto">
              <a:xfrm>
                <a:off x="624" y="576"/>
                <a:ext cx="1104" cy="480"/>
              </a:xfrm>
              <a:prstGeom prst="rect">
                <a:avLst/>
              </a:prstGeom>
              <a:noFill/>
              <a:ln w="9525">
                <a:noFill/>
                <a:miter lim="800000"/>
                <a:headEnd/>
                <a:tailEnd/>
              </a:ln>
              <a:effectLst/>
            </p:spPr>
            <p:txBody>
              <a:bodyPr anchor="ctr"/>
              <a:lstStyle/>
              <a:p>
                <a:pPr algn="ctr">
                  <a:spcBef>
                    <a:spcPct val="20000"/>
                  </a:spcBef>
                </a:pPr>
                <a:r>
                  <a:rPr lang="en-GB" b="1" u="sng">
                    <a:solidFill>
                      <a:srgbClr val="993366"/>
                    </a:solidFill>
                    <a:latin typeface="NewBskvll BT" pitchFamily="18" charset="0"/>
                  </a:rPr>
                  <a:t>Sense</a:t>
                </a:r>
              </a:p>
            </p:txBody>
          </p:sp>
          <p:sp>
            <p:nvSpPr>
              <p:cNvPr id="230409" name="Line 9"/>
              <p:cNvSpPr>
                <a:spLocks noChangeShapeType="1"/>
              </p:cNvSpPr>
              <p:nvPr/>
            </p:nvSpPr>
            <p:spPr bwMode="auto">
              <a:xfrm>
                <a:off x="624" y="576"/>
                <a:ext cx="0" cy="3168"/>
              </a:xfrm>
              <a:prstGeom prst="line">
                <a:avLst/>
              </a:prstGeom>
              <a:noFill/>
              <a:ln w="28575" cap="sq">
                <a:solidFill>
                  <a:schemeClr val="tx1"/>
                </a:solidFill>
                <a:round/>
                <a:headEnd/>
                <a:tailEnd/>
              </a:ln>
              <a:effectLst/>
            </p:spPr>
            <p:txBody>
              <a:bodyPr/>
              <a:lstStyle/>
              <a:p>
                <a:endParaRPr lang="en-US"/>
              </a:p>
            </p:txBody>
          </p:sp>
          <p:sp>
            <p:nvSpPr>
              <p:cNvPr id="230410" name="Line 10"/>
              <p:cNvSpPr>
                <a:spLocks noChangeShapeType="1"/>
              </p:cNvSpPr>
              <p:nvPr/>
            </p:nvSpPr>
            <p:spPr bwMode="auto">
              <a:xfrm>
                <a:off x="1728" y="576"/>
                <a:ext cx="0" cy="3168"/>
              </a:xfrm>
              <a:prstGeom prst="line">
                <a:avLst/>
              </a:prstGeom>
              <a:noFill/>
              <a:ln w="12700">
                <a:solidFill>
                  <a:schemeClr val="tx1"/>
                </a:solidFill>
                <a:round/>
                <a:headEnd/>
                <a:tailEnd/>
              </a:ln>
              <a:effectLst/>
            </p:spPr>
            <p:txBody>
              <a:bodyPr/>
              <a:lstStyle/>
              <a:p>
                <a:endParaRPr lang="en-US"/>
              </a:p>
            </p:txBody>
          </p:sp>
        </p:grpSp>
        <p:sp>
          <p:nvSpPr>
            <p:cNvPr id="230427" name="Line 27"/>
            <p:cNvSpPr>
              <a:spLocks noChangeShapeType="1"/>
            </p:cNvSpPr>
            <p:nvPr/>
          </p:nvSpPr>
          <p:spPr bwMode="auto">
            <a:xfrm>
              <a:off x="624" y="576"/>
              <a:ext cx="1104" cy="0"/>
            </a:xfrm>
            <a:prstGeom prst="line">
              <a:avLst/>
            </a:prstGeom>
            <a:noFill/>
            <a:ln w="9525">
              <a:solidFill>
                <a:schemeClr val="tx1"/>
              </a:solidFill>
              <a:round/>
              <a:headEnd/>
              <a:tailEnd/>
            </a:ln>
            <a:effectLst/>
          </p:spPr>
          <p:txBody>
            <a:bodyPr/>
            <a:lstStyle/>
            <a:p>
              <a:endParaRPr lang="en-US"/>
            </a:p>
          </p:txBody>
        </p:sp>
        <p:sp>
          <p:nvSpPr>
            <p:cNvPr id="230428" name="Line 28"/>
            <p:cNvSpPr>
              <a:spLocks noChangeShapeType="1"/>
            </p:cNvSpPr>
            <p:nvPr/>
          </p:nvSpPr>
          <p:spPr bwMode="auto">
            <a:xfrm>
              <a:off x="624" y="1104"/>
              <a:ext cx="1104" cy="0"/>
            </a:xfrm>
            <a:prstGeom prst="line">
              <a:avLst/>
            </a:prstGeom>
            <a:noFill/>
            <a:ln w="9525">
              <a:solidFill>
                <a:schemeClr val="tx1"/>
              </a:solidFill>
              <a:round/>
              <a:headEnd/>
              <a:tailEnd/>
            </a:ln>
            <a:effectLst/>
          </p:spPr>
          <p:txBody>
            <a:bodyPr/>
            <a:lstStyle/>
            <a:p>
              <a:endParaRPr lang="en-US"/>
            </a:p>
          </p:txBody>
        </p:sp>
        <p:sp>
          <p:nvSpPr>
            <p:cNvPr id="230429" name="Line 29"/>
            <p:cNvSpPr>
              <a:spLocks noChangeShapeType="1"/>
            </p:cNvSpPr>
            <p:nvPr/>
          </p:nvSpPr>
          <p:spPr bwMode="auto">
            <a:xfrm>
              <a:off x="624" y="1536"/>
              <a:ext cx="1104" cy="0"/>
            </a:xfrm>
            <a:prstGeom prst="line">
              <a:avLst/>
            </a:prstGeom>
            <a:noFill/>
            <a:ln w="9525">
              <a:solidFill>
                <a:schemeClr val="tx1"/>
              </a:solidFill>
              <a:round/>
              <a:headEnd/>
              <a:tailEnd/>
            </a:ln>
            <a:effectLst/>
          </p:spPr>
          <p:txBody>
            <a:bodyPr/>
            <a:lstStyle/>
            <a:p>
              <a:endParaRPr lang="en-US"/>
            </a:p>
          </p:txBody>
        </p:sp>
        <p:sp>
          <p:nvSpPr>
            <p:cNvPr id="230430" name="Line 30"/>
            <p:cNvSpPr>
              <a:spLocks noChangeShapeType="1"/>
            </p:cNvSpPr>
            <p:nvPr/>
          </p:nvSpPr>
          <p:spPr bwMode="auto">
            <a:xfrm>
              <a:off x="624" y="2016"/>
              <a:ext cx="1104" cy="0"/>
            </a:xfrm>
            <a:prstGeom prst="line">
              <a:avLst/>
            </a:prstGeom>
            <a:noFill/>
            <a:ln w="9525">
              <a:solidFill>
                <a:schemeClr val="tx1"/>
              </a:solidFill>
              <a:round/>
              <a:headEnd/>
              <a:tailEnd/>
            </a:ln>
            <a:effectLst/>
          </p:spPr>
          <p:txBody>
            <a:bodyPr/>
            <a:lstStyle/>
            <a:p>
              <a:endParaRPr lang="en-US"/>
            </a:p>
          </p:txBody>
        </p:sp>
        <p:sp>
          <p:nvSpPr>
            <p:cNvPr id="230431" name="Line 31"/>
            <p:cNvSpPr>
              <a:spLocks noChangeShapeType="1"/>
            </p:cNvSpPr>
            <p:nvPr/>
          </p:nvSpPr>
          <p:spPr bwMode="auto">
            <a:xfrm>
              <a:off x="624" y="2592"/>
              <a:ext cx="1104" cy="0"/>
            </a:xfrm>
            <a:prstGeom prst="line">
              <a:avLst/>
            </a:prstGeom>
            <a:noFill/>
            <a:ln w="9525">
              <a:solidFill>
                <a:schemeClr val="tx1"/>
              </a:solidFill>
              <a:round/>
              <a:headEnd/>
              <a:tailEnd/>
            </a:ln>
            <a:effectLst/>
          </p:spPr>
          <p:txBody>
            <a:bodyPr/>
            <a:lstStyle/>
            <a:p>
              <a:endParaRPr lang="en-US"/>
            </a:p>
          </p:txBody>
        </p:sp>
        <p:sp>
          <p:nvSpPr>
            <p:cNvPr id="230432" name="Line 32"/>
            <p:cNvSpPr>
              <a:spLocks noChangeShapeType="1"/>
            </p:cNvSpPr>
            <p:nvPr/>
          </p:nvSpPr>
          <p:spPr bwMode="auto">
            <a:xfrm>
              <a:off x="624" y="3168"/>
              <a:ext cx="1104" cy="0"/>
            </a:xfrm>
            <a:prstGeom prst="line">
              <a:avLst/>
            </a:prstGeom>
            <a:noFill/>
            <a:ln w="9525">
              <a:solidFill>
                <a:schemeClr val="tx1"/>
              </a:solidFill>
              <a:round/>
              <a:headEnd/>
              <a:tailEnd/>
            </a:ln>
            <a:effectLst/>
          </p:spPr>
          <p:txBody>
            <a:bodyPr/>
            <a:lstStyle/>
            <a:p>
              <a:endParaRPr lang="en-US"/>
            </a:p>
          </p:txBody>
        </p:sp>
        <p:sp>
          <p:nvSpPr>
            <p:cNvPr id="230433" name="Line 33"/>
            <p:cNvSpPr>
              <a:spLocks noChangeShapeType="1"/>
            </p:cNvSpPr>
            <p:nvPr/>
          </p:nvSpPr>
          <p:spPr bwMode="auto">
            <a:xfrm>
              <a:off x="624" y="3744"/>
              <a:ext cx="1104" cy="0"/>
            </a:xfrm>
            <a:prstGeom prst="line">
              <a:avLst/>
            </a:prstGeom>
            <a:noFill/>
            <a:ln w="9525">
              <a:solidFill>
                <a:schemeClr val="tx1"/>
              </a:solidFill>
              <a:round/>
              <a:headEnd/>
              <a:tailEnd/>
            </a:ln>
            <a:effectLst/>
          </p:spPr>
          <p:txBody>
            <a:bodyPr/>
            <a:lstStyle/>
            <a:p>
              <a:endParaRPr lang="en-US"/>
            </a:p>
          </p:txBody>
        </p:sp>
      </p:grpSp>
      <p:grpSp>
        <p:nvGrpSpPr>
          <p:cNvPr id="4" name="Group 36"/>
          <p:cNvGrpSpPr>
            <a:grpSpLocks/>
          </p:cNvGrpSpPr>
          <p:nvPr/>
        </p:nvGrpSpPr>
        <p:grpSpPr bwMode="auto">
          <a:xfrm>
            <a:off x="990600" y="914400"/>
            <a:ext cx="3810000" cy="5029200"/>
            <a:chOff x="624" y="576"/>
            <a:chExt cx="2400" cy="3168"/>
          </a:xfrm>
        </p:grpSpPr>
        <p:grpSp>
          <p:nvGrpSpPr>
            <p:cNvPr id="5" name="Group 37"/>
            <p:cNvGrpSpPr>
              <a:grpSpLocks/>
            </p:cNvGrpSpPr>
            <p:nvPr/>
          </p:nvGrpSpPr>
          <p:grpSpPr bwMode="auto">
            <a:xfrm>
              <a:off x="624" y="576"/>
              <a:ext cx="1104" cy="3168"/>
              <a:chOff x="624" y="576"/>
              <a:chExt cx="1104" cy="3168"/>
            </a:xfrm>
          </p:grpSpPr>
          <p:grpSp>
            <p:nvGrpSpPr>
              <p:cNvPr id="6" name="Group 38"/>
              <p:cNvGrpSpPr>
                <a:grpSpLocks/>
              </p:cNvGrpSpPr>
              <p:nvPr/>
            </p:nvGrpSpPr>
            <p:grpSpPr bwMode="auto">
              <a:xfrm>
                <a:off x="624" y="576"/>
                <a:ext cx="1104" cy="3168"/>
                <a:chOff x="624" y="576"/>
                <a:chExt cx="1104" cy="3168"/>
              </a:xfrm>
            </p:grpSpPr>
            <p:sp>
              <p:nvSpPr>
                <p:cNvPr id="230439" name="Rectangle 39"/>
                <p:cNvSpPr>
                  <a:spLocks noChangeArrowheads="1"/>
                </p:cNvSpPr>
                <p:nvPr/>
              </p:nvSpPr>
              <p:spPr bwMode="auto">
                <a:xfrm>
                  <a:off x="624" y="3104"/>
                  <a:ext cx="1104" cy="640"/>
                </a:xfrm>
                <a:prstGeom prst="rect">
                  <a:avLst/>
                </a:prstGeom>
                <a:noFill/>
                <a:ln w="9525">
                  <a:noFill/>
                  <a:miter lim="800000"/>
                  <a:headEnd/>
                  <a:tailEnd/>
                </a:ln>
                <a:effectLst/>
              </p:spPr>
              <p:txBody>
                <a:bodyPr anchor="ctr"/>
                <a:lstStyle/>
                <a:p>
                  <a:pPr algn="ctr">
                    <a:spcBef>
                      <a:spcPct val="20000"/>
                    </a:spcBef>
                  </a:pPr>
                  <a:r>
                    <a:rPr lang="en-IE" sz="1600">
                      <a:solidFill>
                        <a:schemeClr val="tx1"/>
                      </a:solidFill>
                      <a:latin typeface="Arial" pitchFamily="34" charset="0"/>
                      <a:cs typeface="Times New Roman" pitchFamily="18" charset="0"/>
                    </a:rPr>
                    <a:t>Smell</a:t>
                  </a:r>
                  <a:endParaRPr lang="en-GB" sz="1600">
                    <a:solidFill>
                      <a:schemeClr val="tx1"/>
                    </a:solidFill>
                    <a:latin typeface="Arial" pitchFamily="34" charset="0"/>
                    <a:cs typeface="Times New Roman" pitchFamily="18" charset="0"/>
                  </a:endParaRPr>
                </a:p>
              </p:txBody>
            </p:sp>
            <p:sp>
              <p:nvSpPr>
                <p:cNvPr id="230440" name="Rectangle 40"/>
                <p:cNvSpPr>
                  <a:spLocks noChangeArrowheads="1"/>
                </p:cNvSpPr>
                <p:nvPr/>
              </p:nvSpPr>
              <p:spPr bwMode="auto">
                <a:xfrm>
                  <a:off x="624" y="2544"/>
                  <a:ext cx="1104" cy="560"/>
                </a:xfrm>
                <a:prstGeom prst="rect">
                  <a:avLst/>
                </a:prstGeom>
                <a:noFill/>
                <a:ln w="9525">
                  <a:noFill/>
                  <a:miter lim="800000"/>
                  <a:headEnd/>
                  <a:tailEnd/>
                </a:ln>
                <a:effectLst/>
              </p:spPr>
              <p:txBody>
                <a:bodyPr anchor="ctr"/>
                <a:lstStyle/>
                <a:p>
                  <a:pPr algn="ctr">
                    <a:spcBef>
                      <a:spcPct val="20000"/>
                    </a:spcBef>
                  </a:pPr>
                  <a:r>
                    <a:rPr lang="en-IE" sz="1600">
                      <a:solidFill>
                        <a:schemeClr val="tx1"/>
                      </a:solidFill>
                      <a:latin typeface="Arial" pitchFamily="34" charset="0"/>
                      <a:cs typeface="Times New Roman" pitchFamily="18" charset="0"/>
                    </a:rPr>
                    <a:t>Taste</a:t>
                  </a:r>
                  <a:endParaRPr lang="en-GB" sz="1600">
                    <a:solidFill>
                      <a:schemeClr val="tx1"/>
                    </a:solidFill>
                    <a:latin typeface="Arial" pitchFamily="34" charset="0"/>
                    <a:cs typeface="Times New Roman" pitchFamily="18" charset="0"/>
                  </a:endParaRPr>
                </a:p>
              </p:txBody>
            </p:sp>
            <p:sp>
              <p:nvSpPr>
                <p:cNvPr id="230441" name="Rectangle 41"/>
                <p:cNvSpPr>
                  <a:spLocks noChangeArrowheads="1"/>
                </p:cNvSpPr>
                <p:nvPr/>
              </p:nvSpPr>
              <p:spPr bwMode="auto">
                <a:xfrm>
                  <a:off x="624" y="1968"/>
                  <a:ext cx="1104" cy="576"/>
                </a:xfrm>
                <a:prstGeom prst="rect">
                  <a:avLst/>
                </a:prstGeom>
                <a:noFill/>
                <a:ln w="9525">
                  <a:noFill/>
                  <a:miter lim="800000"/>
                  <a:headEnd/>
                  <a:tailEnd/>
                </a:ln>
                <a:effectLst/>
              </p:spPr>
              <p:txBody>
                <a:bodyPr anchor="ctr"/>
                <a:lstStyle/>
                <a:p>
                  <a:pPr algn="ctr">
                    <a:spcBef>
                      <a:spcPct val="20000"/>
                    </a:spcBef>
                  </a:pPr>
                  <a:r>
                    <a:rPr lang="en-IE" sz="1600">
                      <a:solidFill>
                        <a:schemeClr val="tx1"/>
                      </a:solidFill>
                      <a:latin typeface="Arial" pitchFamily="34" charset="0"/>
                      <a:cs typeface="Times New Roman" pitchFamily="18" charset="0"/>
                    </a:rPr>
                    <a:t>Touch</a:t>
                  </a:r>
                  <a:endParaRPr lang="en-GB" sz="1600">
                    <a:solidFill>
                      <a:schemeClr val="tx1"/>
                    </a:solidFill>
                    <a:latin typeface="Arial" pitchFamily="34" charset="0"/>
                    <a:cs typeface="Times New Roman" pitchFamily="18" charset="0"/>
                  </a:endParaRPr>
                </a:p>
              </p:txBody>
            </p:sp>
            <p:sp>
              <p:nvSpPr>
                <p:cNvPr id="230442" name="Rectangle 42"/>
                <p:cNvSpPr>
                  <a:spLocks noChangeArrowheads="1"/>
                </p:cNvSpPr>
                <p:nvPr/>
              </p:nvSpPr>
              <p:spPr bwMode="auto">
                <a:xfrm>
                  <a:off x="624" y="1536"/>
                  <a:ext cx="1104" cy="432"/>
                </a:xfrm>
                <a:prstGeom prst="rect">
                  <a:avLst/>
                </a:prstGeom>
                <a:noFill/>
                <a:ln w="9525">
                  <a:noFill/>
                  <a:miter lim="800000"/>
                  <a:headEnd/>
                  <a:tailEnd/>
                </a:ln>
                <a:effectLst/>
              </p:spPr>
              <p:txBody>
                <a:bodyPr anchor="ctr"/>
                <a:lstStyle/>
                <a:p>
                  <a:pPr algn="ctr">
                    <a:spcBef>
                      <a:spcPct val="20000"/>
                    </a:spcBef>
                  </a:pPr>
                  <a:r>
                    <a:rPr lang="en-IE" sz="1600">
                      <a:solidFill>
                        <a:schemeClr val="tx1"/>
                      </a:solidFill>
                      <a:latin typeface="Arial" pitchFamily="34" charset="0"/>
                      <a:cs typeface="Times New Roman" pitchFamily="18" charset="0"/>
                    </a:rPr>
                    <a:t>Hearing</a:t>
                  </a:r>
                  <a:endParaRPr lang="en-GB" sz="1600">
                    <a:solidFill>
                      <a:schemeClr val="tx1"/>
                    </a:solidFill>
                    <a:latin typeface="Arial" pitchFamily="34" charset="0"/>
                    <a:cs typeface="Times New Roman" pitchFamily="18" charset="0"/>
                  </a:endParaRPr>
                </a:p>
              </p:txBody>
            </p:sp>
            <p:sp>
              <p:nvSpPr>
                <p:cNvPr id="230443" name="Rectangle 43"/>
                <p:cNvSpPr>
                  <a:spLocks noChangeArrowheads="1"/>
                </p:cNvSpPr>
                <p:nvPr/>
              </p:nvSpPr>
              <p:spPr bwMode="auto">
                <a:xfrm>
                  <a:off x="624" y="1056"/>
                  <a:ext cx="1104" cy="480"/>
                </a:xfrm>
                <a:prstGeom prst="rect">
                  <a:avLst/>
                </a:prstGeom>
                <a:noFill/>
                <a:ln w="9525">
                  <a:noFill/>
                  <a:miter lim="800000"/>
                  <a:headEnd/>
                  <a:tailEnd/>
                </a:ln>
                <a:effectLst/>
              </p:spPr>
              <p:txBody>
                <a:bodyPr anchor="ctr"/>
                <a:lstStyle/>
                <a:p>
                  <a:pPr algn="ctr">
                    <a:spcBef>
                      <a:spcPct val="20000"/>
                    </a:spcBef>
                  </a:pPr>
                  <a:r>
                    <a:rPr lang="en-IE" sz="1600">
                      <a:solidFill>
                        <a:schemeClr val="tx1"/>
                      </a:solidFill>
                      <a:latin typeface="Arial" pitchFamily="34" charset="0"/>
                      <a:cs typeface="Times New Roman" pitchFamily="18" charset="0"/>
                    </a:rPr>
                    <a:t>Sight</a:t>
                  </a:r>
                  <a:endParaRPr lang="en-GB" sz="1600">
                    <a:solidFill>
                      <a:schemeClr val="tx1"/>
                    </a:solidFill>
                    <a:latin typeface="Arial" pitchFamily="34" charset="0"/>
                    <a:cs typeface="Times New Roman" pitchFamily="18" charset="0"/>
                  </a:endParaRPr>
                </a:p>
              </p:txBody>
            </p:sp>
            <p:sp>
              <p:nvSpPr>
                <p:cNvPr id="230444" name="Rectangle 44"/>
                <p:cNvSpPr>
                  <a:spLocks noChangeArrowheads="1"/>
                </p:cNvSpPr>
                <p:nvPr/>
              </p:nvSpPr>
              <p:spPr bwMode="auto">
                <a:xfrm>
                  <a:off x="624" y="576"/>
                  <a:ext cx="1104" cy="480"/>
                </a:xfrm>
                <a:prstGeom prst="rect">
                  <a:avLst/>
                </a:prstGeom>
                <a:noFill/>
                <a:ln w="9525">
                  <a:noFill/>
                  <a:miter lim="800000"/>
                  <a:headEnd/>
                  <a:tailEnd/>
                </a:ln>
                <a:effectLst/>
              </p:spPr>
              <p:txBody>
                <a:bodyPr anchor="ctr"/>
                <a:lstStyle/>
                <a:p>
                  <a:pPr algn="ctr">
                    <a:spcBef>
                      <a:spcPct val="20000"/>
                    </a:spcBef>
                  </a:pPr>
                  <a:r>
                    <a:rPr lang="en-GB" b="1" u="sng">
                      <a:solidFill>
                        <a:srgbClr val="993366"/>
                      </a:solidFill>
                      <a:latin typeface="NewBskvll BT" pitchFamily="18" charset="0"/>
                    </a:rPr>
                    <a:t>Sense</a:t>
                  </a:r>
                </a:p>
              </p:txBody>
            </p:sp>
            <p:sp>
              <p:nvSpPr>
                <p:cNvPr id="230445" name="Line 45"/>
                <p:cNvSpPr>
                  <a:spLocks noChangeShapeType="1"/>
                </p:cNvSpPr>
                <p:nvPr/>
              </p:nvSpPr>
              <p:spPr bwMode="auto">
                <a:xfrm>
                  <a:off x="624" y="576"/>
                  <a:ext cx="0" cy="3168"/>
                </a:xfrm>
                <a:prstGeom prst="line">
                  <a:avLst/>
                </a:prstGeom>
                <a:noFill/>
                <a:ln w="28575" cap="sq">
                  <a:solidFill>
                    <a:schemeClr val="tx1"/>
                  </a:solidFill>
                  <a:round/>
                  <a:headEnd/>
                  <a:tailEnd/>
                </a:ln>
                <a:effectLst/>
              </p:spPr>
              <p:txBody>
                <a:bodyPr/>
                <a:lstStyle/>
                <a:p>
                  <a:endParaRPr lang="en-US"/>
                </a:p>
              </p:txBody>
            </p:sp>
            <p:sp>
              <p:nvSpPr>
                <p:cNvPr id="230446" name="Line 46"/>
                <p:cNvSpPr>
                  <a:spLocks noChangeShapeType="1"/>
                </p:cNvSpPr>
                <p:nvPr/>
              </p:nvSpPr>
              <p:spPr bwMode="auto">
                <a:xfrm>
                  <a:off x="1728" y="576"/>
                  <a:ext cx="0" cy="3168"/>
                </a:xfrm>
                <a:prstGeom prst="line">
                  <a:avLst/>
                </a:prstGeom>
                <a:noFill/>
                <a:ln w="12700">
                  <a:solidFill>
                    <a:schemeClr val="tx1"/>
                  </a:solidFill>
                  <a:round/>
                  <a:headEnd/>
                  <a:tailEnd/>
                </a:ln>
                <a:effectLst/>
              </p:spPr>
              <p:txBody>
                <a:bodyPr/>
                <a:lstStyle/>
                <a:p>
                  <a:endParaRPr lang="en-US"/>
                </a:p>
              </p:txBody>
            </p:sp>
          </p:grpSp>
          <p:sp>
            <p:nvSpPr>
              <p:cNvPr id="230447" name="Line 47"/>
              <p:cNvSpPr>
                <a:spLocks noChangeShapeType="1"/>
              </p:cNvSpPr>
              <p:nvPr/>
            </p:nvSpPr>
            <p:spPr bwMode="auto">
              <a:xfrm>
                <a:off x="624" y="576"/>
                <a:ext cx="1104" cy="0"/>
              </a:xfrm>
              <a:prstGeom prst="line">
                <a:avLst/>
              </a:prstGeom>
              <a:noFill/>
              <a:ln w="9525">
                <a:solidFill>
                  <a:schemeClr val="tx1"/>
                </a:solidFill>
                <a:round/>
                <a:headEnd/>
                <a:tailEnd/>
              </a:ln>
              <a:effectLst/>
            </p:spPr>
            <p:txBody>
              <a:bodyPr/>
              <a:lstStyle/>
              <a:p>
                <a:endParaRPr lang="en-US"/>
              </a:p>
            </p:txBody>
          </p:sp>
          <p:sp>
            <p:nvSpPr>
              <p:cNvPr id="230448" name="Line 48"/>
              <p:cNvSpPr>
                <a:spLocks noChangeShapeType="1"/>
              </p:cNvSpPr>
              <p:nvPr/>
            </p:nvSpPr>
            <p:spPr bwMode="auto">
              <a:xfrm>
                <a:off x="624" y="1104"/>
                <a:ext cx="1104" cy="0"/>
              </a:xfrm>
              <a:prstGeom prst="line">
                <a:avLst/>
              </a:prstGeom>
              <a:noFill/>
              <a:ln w="9525">
                <a:solidFill>
                  <a:schemeClr val="tx1"/>
                </a:solidFill>
                <a:round/>
                <a:headEnd/>
                <a:tailEnd/>
              </a:ln>
              <a:effectLst/>
            </p:spPr>
            <p:txBody>
              <a:bodyPr/>
              <a:lstStyle/>
              <a:p>
                <a:endParaRPr lang="en-US"/>
              </a:p>
            </p:txBody>
          </p:sp>
          <p:sp>
            <p:nvSpPr>
              <p:cNvPr id="230449" name="Line 49"/>
              <p:cNvSpPr>
                <a:spLocks noChangeShapeType="1"/>
              </p:cNvSpPr>
              <p:nvPr/>
            </p:nvSpPr>
            <p:spPr bwMode="auto">
              <a:xfrm>
                <a:off x="624" y="1536"/>
                <a:ext cx="1104" cy="0"/>
              </a:xfrm>
              <a:prstGeom prst="line">
                <a:avLst/>
              </a:prstGeom>
              <a:noFill/>
              <a:ln w="9525">
                <a:solidFill>
                  <a:schemeClr val="tx1"/>
                </a:solidFill>
                <a:round/>
                <a:headEnd/>
                <a:tailEnd/>
              </a:ln>
              <a:effectLst/>
            </p:spPr>
            <p:txBody>
              <a:bodyPr/>
              <a:lstStyle/>
              <a:p>
                <a:endParaRPr lang="en-US"/>
              </a:p>
            </p:txBody>
          </p:sp>
          <p:sp>
            <p:nvSpPr>
              <p:cNvPr id="230450" name="Line 50"/>
              <p:cNvSpPr>
                <a:spLocks noChangeShapeType="1"/>
              </p:cNvSpPr>
              <p:nvPr/>
            </p:nvSpPr>
            <p:spPr bwMode="auto">
              <a:xfrm>
                <a:off x="624" y="2016"/>
                <a:ext cx="1104" cy="0"/>
              </a:xfrm>
              <a:prstGeom prst="line">
                <a:avLst/>
              </a:prstGeom>
              <a:noFill/>
              <a:ln w="9525">
                <a:solidFill>
                  <a:schemeClr val="tx1"/>
                </a:solidFill>
                <a:round/>
                <a:headEnd/>
                <a:tailEnd/>
              </a:ln>
              <a:effectLst/>
            </p:spPr>
            <p:txBody>
              <a:bodyPr/>
              <a:lstStyle/>
              <a:p>
                <a:endParaRPr lang="en-US"/>
              </a:p>
            </p:txBody>
          </p:sp>
          <p:sp>
            <p:nvSpPr>
              <p:cNvPr id="230451" name="Line 51"/>
              <p:cNvSpPr>
                <a:spLocks noChangeShapeType="1"/>
              </p:cNvSpPr>
              <p:nvPr/>
            </p:nvSpPr>
            <p:spPr bwMode="auto">
              <a:xfrm>
                <a:off x="624" y="2592"/>
                <a:ext cx="1104" cy="0"/>
              </a:xfrm>
              <a:prstGeom prst="line">
                <a:avLst/>
              </a:prstGeom>
              <a:noFill/>
              <a:ln w="9525">
                <a:solidFill>
                  <a:schemeClr val="tx1"/>
                </a:solidFill>
                <a:round/>
                <a:headEnd/>
                <a:tailEnd/>
              </a:ln>
              <a:effectLst/>
            </p:spPr>
            <p:txBody>
              <a:bodyPr/>
              <a:lstStyle/>
              <a:p>
                <a:endParaRPr lang="en-US"/>
              </a:p>
            </p:txBody>
          </p:sp>
          <p:sp>
            <p:nvSpPr>
              <p:cNvPr id="230452" name="Line 52"/>
              <p:cNvSpPr>
                <a:spLocks noChangeShapeType="1"/>
              </p:cNvSpPr>
              <p:nvPr/>
            </p:nvSpPr>
            <p:spPr bwMode="auto">
              <a:xfrm>
                <a:off x="624" y="3168"/>
                <a:ext cx="1104" cy="0"/>
              </a:xfrm>
              <a:prstGeom prst="line">
                <a:avLst/>
              </a:prstGeom>
              <a:noFill/>
              <a:ln w="9525">
                <a:solidFill>
                  <a:schemeClr val="tx1"/>
                </a:solidFill>
                <a:round/>
                <a:headEnd/>
                <a:tailEnd/>
              </a:ln>
              <a:effectLst/>
            </p:spPr>
            <p:txBody>
              <a:bodyPr/>
              <a:lstStyle/>
              <a:p>
                <a:endParaRPr lang="en-US"/>
              </a:p>
            </p:txBody>
          </p:sp>
          <p:sp>
            <p:nvSpPr>
              <p:cNvPr id="230453" name="Line 53"/>
              <p:cNvSpPr>
                <a:spLocks noChangeShapeType="1"/>
              </p:cNvSpPr>
              <p:nvPr/>
            </p:nvSpPr>
            <p:spPr bwMode="auto">
              <a:xfrm>
                <a:off x="624" y="3744"/>
                <a:ext cx="1104" cy="0"/>
              </a:xfrm>
              <a:prstGeom prst="line">
                <a:avLst/>
              </a:prstGeom>
              <a:noFill/>
              <a:ln w="9525">
                <a:solidFill>
                  <a:schemeClr val="tx1"/>
                </a:solidFill>
                <a:round/>
                <a:headEnd/>
                <a:tailEnd/>
              </a:ln>
              <a:effectLst/>
            </p:spPr>
            <p:txBody>
              <a:bodyPr/>
              <a:lstStyle/>
              <a:p>
                <a:endParaRPr lang="en-US"/>
              </a:p>
            </p:txBody>
          </p:sp>
        </p:grpSp>
        <p:grpSp>
          <p:nvGrpSpPr>
            <p:cNvPr id="7" name="Group 54"/>
            <p:cNvGrpSpPr>
              <a:grpSpLocks/>
            </p:cNvGrpSpPr>
            <p:nvPr/>
          </p:nvGrpSpPr>
          <p:grpSpPr bwMode="auto">
            <a:xfrm>
              <a:off x="1728" y="576"/>
              <a:ext cx="1296" cy="3168"/>
              <a:chOff x="1728" y="576"/>
              <a:chExt cx="1296" cy="3168"/>
            </a:xfrm>
          </p:grpSpPr>
          <p:grpSp>
            <p:nvGrpSpPr>
              <p:cNvPr id="8" name="Group 55"/>
              <p:cNvGrpSpPr>
                <a:grpSpLocks/>
              </p:cNvGrpSpPr>
              <p:nvPr/>
            </p:nvGrpSpPr>
            <p:grpSpPr bwMode="auto">
              <a:xfrm>
                <a:off x="1728" y="576"/>
                <a:ext cx="1296" cy="3168"/>
                <a:chOff x="1728" y="576"/>
                <a:chExt cx="1296" cy="3168"/>
              </a:xfrm>
            </p:grpSpPr>
            <p:sp>
              <p:nvSpPr>
                <p:cNvPr id="230456" name="Rectangle 56"/>
                <p:cNvSpPr>
                  <a:spLocks noChangeArrowheads="1"/>
                </p:cNvSpPr>
                <p:nvPr/>
              </p:nvSpPr>
              <p:spPr bwMode="auto">
                <a:xfrm>
                  <a:off x="1728" y="3104"/>
                  <a:ext cx="1296" cy="640"/>
                </a:xfrm>
                <a:prstGeom prst="rect">
                  <a:avLst/>
                </a:prstGeom>
                <a:noFill/>
                <a:ln w="9525">
                  <a:noFill/>
                  <a:miter lim="800000"/>
                  <a:headEnd/>
                  <a:tailEnd/>
                </a:ln>
                <a:effectLst/>
              </p:spPr>
              <p:txBody>
                <a:bodyPr anchor="ctr"/>
                <a:lstStyle/>
                <a:p>
                  <a:pPr algn="ctr">
                    <a:spcBef>
                      <a:spcPct val="20000"/>
                    </a:spcBef>
                  </a:pPr>
                  <a:r>
                    <a:rPr lang="en-IE" sz="1600">
                      <a:solidFill>
                        <a:schemeClr val="tx1"/>
                      </a:solidFill>
                      <a:latin typeface="Arial" pitchFamily="34" charset="0"/>
                      <a:cs typeface="Times New Roman" pitchFamily="18" charset="0"/>
                    </a:rPr>
                    <a:t>Nose</a:t>
                  </a:r>
                  <a:endParaRPr lang="en-GB" sz="1600">
                    <a:solidFill>
                      <a:schemeClr val="tx1"/>
                    </a:solidFill>
                    <a:latin typeface="Arial" pitchFamily="34" charset="0"/>
                    <a:cs typeface="Times New Roman" pitchFamily="18" charset="0"/>
                  </a:endParaRPr>
                </a:p>
              </p:txBody>
            </p:sp>
            <p:sp>
              <p:nvSpPr>
                <p:cNvPr id="230457" name="Rectangle 57"/>
                <p:cNvSpPr>
                  <a:spLocks noChangeArrowheads="1"/>
                </p:cNvSpPr>
                <p:nvPr/>
              </p:nvSpPr>
              <p:spPr bwMode="auto">
                <a:xfrm>
                  <a:off x="1728" y="2544"/>
                  <a:ext cx="1296" cy="560"/>
                </a:xfrm>
                <a:prstGeom prst="rect">
                  <a:avLst/>
                </a:prstGeom>
                <a:noFill/>
                <a:ln w="9525">
                  <a:noFill/>
                  <a:miter lim="800000"/>
                  <a:headEnd/>
                  <a:tailEnd/>
                </a:ln>
                <a:effectLst/>
              </p:spPr>
              <p:txBody>
                <a:bodyPr anchor="ctr"/>
                <a:lstStyle/>
                <a:p>
                  <a:pPr algn="ctr">
                    <a:spcBef>
                      <a:spcPct val="20000"/>
                    </a:spcBef>
                  </a:pPr>
                  <a:r>
                    <a:rPr lang="en-IE" sz="1600">
                      <a:solidFill>
                        <a:schemeClr val="tx1"/>
                      </a:solidFill>
                      <a:latin typeface="Arial" pitchFamily="34" charset="0"/>
                      <a:cs typeface="Times New Roman" pitchFamily="18" charset="0"/>
                    </a:rPr>
                    <a:t>Tongue</a:t>
                  </a:r>
                  <a:endParaRPr lang="en-GB" sz="1600">
                    <a:solidFill>
                      <a:schemeClr val="tx1"/>
                    </a:solidFill>
                    <a:latin typeface="Arial" pitchFamily="34" charset="0"/>
                    <a:cs typeface="Times New Roman" pitchFamily="18" charset="0"/>
                  </a:endParaRPr>
                </a:p>
              </p:txBody>
            </p:sp>
            <p:sp>
              <p:nvSpPr>
                <p:cNvPr id="230458" name="Rectangle 58"/>
                <p:cNvSpPr>
                  <a:spLocks noChangeArrowheads="1"/>
                </p:cNvSpPr>
                <p:nvPr/>
              </p:nvSpPr>
              <p:spPr bwMode="auto">
                <a:xfrm>
                  <a:off x="1728" y="1968"/>
                  <a:ext cx="1296" cy="576"/>
                </a:xfrm>
                <a:prstGeom prst="rect">
                  <a:avLst/>
                </a:prstGeom>
                <a:noFill/>
                <a:ln w="9525">
                  <a:noFill/>
                  <a:miter lim="800000"/>
                  <a:headEnd/>
                  <a:tailEnd/>
                </a:ln>
                <a:effectLst/>
              </p:spPr>
              <p:txBody>
                <a:bodyPr anchor="ctr"/>
                <a:lstStyle/>
                <a:p>
                  <a:pPr algn="ctr">
                    <a:spcBef>
                      <a:spcPct val="20000"/>
                    </a:spcBef>
                  </a:pPr>
                  <a:r>
                    <a:rPr lang="en-IE" sz="1600">
                      <a:solidFill>
                        <a:schemeClr val="tx1"/>
                      </a:solidFill>
                      <a:latin typeface="Arial" pitchFamily="34" charset="0"/>
                      <a:cs typeface="Times New Roman" pitchFamily="18" charset="0"/>
                    </a:rPr>
                    <a:t>Skin</a:t>
                  </a:r>
                  <a:endParaRPr lang="en-GB" sz="1600">
                    <a:solidFill>
                      <a:schemeClr val="tx1"/>
                    </a:solidFill>
                    <a:latin typeface="Arial" pitchFamily="34" charset="0"/>
                    <a:cs typeface="Times New Roman" pitchFamily="18" charset="0"/>
                  </a:endParaRPr>
                </a:p>
              </p:txBody>
            </p:sp>
            <p:sp>
              <p:nvSpPr>
                <p:cNvPr id="230459" name="Rectangle 59"/>
                <p:cNvSpPr>
                  <a:spLocks noChangeArrowheads="1"/>
                </p:cNvSpPr>
                <p:nvPr/>
              </p:nvSpPr>
              <p:spPr bwMode="auto">
                <a:xfrm>
                  <a:off x="1728" y="1536"/>
                  <a:ext cx="1296" cy="432"/>
                </a:xfrm>
                <a:prstGeom prst="rect">
                  <a:avLst/>
                </a:prstGeom>
                <a:noFill/>
                <a:ln w="9525">
                  <a:noFill/>
                  <a:miter lim="800000"/>
                  <a:headEnd/>
                  <a:tailEnd/>
                </a:ln>
                <a:effectLst/>
              </p:spPr>
              <p:txBody>
                <a:bodyPr anchor="ctr"/>
                <a:lstStyle/>
                <a:p>
                  <a:pPr algn="ctr">
                    <a:spcBef>
                      <a:spcPct val="20000"/>
                    </a:spcBef>
                  </a:pPr>
                  <a:r>
                    <a:rPr lang="en-IE" sz="1600">
                      <a:solidFill>
                        <a:schemeClr val="tx1"/>
                      </a:solidFill>
                      <a:latin typeface="Arial" pitchFamily="34" charset="0"/>
                      <a:cs typeface="Times New Roman" pitchFamily="18" charset="0"/>
                    </a:rPr>
                    <a:t>Ear</a:t>
                  </a:r>
                  <a:endParaRPr lang="en-GB" sz="1600">
                    <a:solidFill>
                      <a:schemeClr val="tx1"/>
                    </a:solidFill>
                    <a:latin typeface="Arial" pitchFamily="34" charset="0"/>
                    <a:cs typeface="Times New Roman" pitchFamily="18" charset="0"/>
                  </a:endParaRPr>
                </a:p>
              </p:txBody>
            </p:sp>
            <p:sp>
              <p:nvSpPr>
                <p:cNvPr id="230460" name="Rectangle 60"/>
                <p:cNvSpPr>
                  <a:spLocks noChangeArrowheads="1"/>
                </p:cNvSpPr>
                <p:nvPr/>
              </p:nvSpPr>
              <p:spPr bwMode="auto">
                <a:xfrm>
                  <a:off x="1728" y="1056"/>
                  <a:ext cx="1296" cy="480"/>
                </a:xfrm>
                <a:prstGeom prst="rect">
                  <a:avLst/>
                </a:prstGeom>
                <a:noFill/>
                <a:ln w="9525">
                  <a:noFill/>
                  <a:miter lim="800000"/>
                  <a:headEnd/>
                  <a:tailEnd/>
                </a:ln>
                <a:effectLst/>
              </p:spPr>
              <p:txBody>
                <a:bodyPr anchor="ctr"/>
                <a:lstStyle/>
                <a:p>
                  <a:pPr algn="ctr">
                    <a:spcBef>
                      <a:spcPct val="20000"/>
                    </a:spcBef>
                  </a:pPr>
                  <a:r>
                    <a:rPr lang="en-IE" sz="1600">
                      <a:solidFill>
                        <a:schemeClr val="tx1"/>
                      </a:solidFill>
                      <a:latin typeface="Arial" pitchFamily="34" charset="0"/>
                      <a:cs typeface="Times New Roman" pitchFamily="18" charset="0"/>
                    </a:rPr>
                    <a:t>Eye</a:t>
                  </a:r>
                  <a:endParaRPr lang="en-GB" sz="1600">
                    <a:solidFill>
                      <a:schemeClr val="tx1"/>
                    </a:solidFill>
                    <a:latin typeface="Arial" pitchFamily="34" charset="0"/>
                    <a:cs typeface="Times New Roman" pitchFamily="18" charset="0"/>
                  </a:endParaRPr>
                </a:p>
              </p:txBody>
            </p:sp>
            <p:sp>
              <p:nvSpPr>
                <p:cNvPr id="230461" name="Rectangle 61"/>
                <p:cNvSpPr>
                  <a:spLocks noChangeArrowheads="1"/>
                </p:cNvSpPr>
                <p:nvPr/>
              </p:nvSpPr>
              <p:spPr bwMode="auto">
                <a:xfrm>
                  <a:off x="1728" y="576"/>
                  <a:ext cx="1296" cy="480"/>
                </a:xfrm>
                <a:prstGeom prst="rect">
                  <a:avLst/>
                </a:prstGeom>
                <a:noFill/>
                <a:ln w="9525">
                  <a:noFill/>
                  <a:miter lim="800000"/>
                  <a:headEnd/>
                  <a:tailEnd/>
                </a:ln>
                <a:effectLst/>
              </p:spPr>
              <p:txBody>
                <a:bodyPr anchor="ctr"/>
                <a:lstStyle/>
                <a:p>
                  <a:pPr algn="ctr">
                    <a:spcBef>
                      <a:spcPct val="20000"/>
                    </a:spcBef>
                  </a:pPr>
                  <a:r>
                    <a:rPr lang="en-GB" b="1" u="sng">
                      <a:solidFill>
                        <a:srgbClr val="993366"/>
                      </a:solidFill>
                      <a:latin typeface="NewBskvll BT" pitchFamily="18" charset="0"/>
                    </a:rPr>
                    <a:t>Organ</a:t>
                  </a:r>
                </a:p>
              </p:txBody>
            </p:sp>
            <p:sp>
              <p:nvSpPr>
                <p:cNvPr id="230462" name="Line 62"/>
                <p:cNvSpPr>
                  <a:spLocks noChangeShapeType="1"/>
                </p:cNvSpPr>
                <p:nvPr/>
              </p:nvSpPr>
              <p:spPr bwMode="auto">
                <a:xfrm>
                  <a:off x="3024" y="576"/>
                  <a:ext cx="0" cy="3168"/>
                </a:xfrm>
                <a:prstGeom prst="line">
                  <a:avLst/>
                </a:prstGeom>
                <a:noFill/>
                <a:ln w="12700">
                  <a:solidFill>
                    <a:schemeClr val="tx1"/>
                  </a:solidFill>
                  <a:round/>
                  <a:headEnd/>
                  <a:tailEnd/>
                </a:ln>
                <a:effectLst/>
              </p:spPr>
              <p:txBody>
                <a:bodyPr/>
                <a:lstStyle/>
                <a:p>
                  <a:endParaRPr lang="en-US"/>
                </a:p>
              </p:txBody>
            </p:sp>
          </p:grpSp>
          <p:sp>
            <p:nvSpPr>
              <p:cNvPr id="230463" name="Line 63"/>
              <p:cNvSpPr>
                <a:spLocks noChangeShapeType="1"/>
              </p:cNvSpPr>
              <p:nvPr/>
            </p:nvSpPr>
            <p:spPr bwMode="auto">
              <a:xfrm>
                <a:off x="1728" y="576"/>
                <a:ext cx="1296" cy="0"/>
              </a:xfrm>
              <a:prstGeom prst="line">
                <a:avLst/>
              </a:prstGeom>
              <a:noFill/>
              <a:ln w="9525">
                <a:solidFill>
                  <a:schemeClr val="tx1"/>
                </a:solidFill>
                <a:round/>
                <a:headEnd/>
                <a:tailEnd/>
              </a:ln>
              <a:effectLst/>
            </p:spPr>
            <p:txBody>
              <a:bodyPr/>
              <a:lstStyle/>
              <a:p>
                <a:endParaRPr lang="en-US"/>
              </a:p>
            </p:txBody>
          </p:sp>
          <p:sp>
            <p:nvSpPr>
              <p:cNvPr id="230464" name="Line 64"/>
              <p:cNvSpPr>
                <a:spLocks noChangeShapeType="1"/>
              </p:cNvSpPr>
              <p:nvPr/>
            </p:nvSpPr>
            <p:spPr bwMode="auto">
              <a:xfrm>
                <a:off x="1728" y="1104"/>
                <a:ext cx="1296" cy="0"/>
              </a:xfrm>
              <a:prstGeom prst="line">
                <a:avLst/>
              </a:prstGeom>
              <a:noFill/>
              <a:ln w="9525">
                <a:solidFill>
                  <a:schemeClr val="tx1"/>
                </a:solidFill>
                <a:round/>
                <a:headEnd/>
                <a:tailEnd/>
              </a:ln>
              <a:effectLst/>
            </p:spPr>
            <p:txBody>
              <a:bodyPr/>
              <a:lstStyle/>
              <a:p>
                <a:endParaRPr lang="en-US"/>
              </a:p>
            </p:txBody>
          </p:sp>
          <p:sp>
            <p:nvSpPr>
              <p:cNvPr id="230465" name="Line 65"/>
              <p:cNvSpPr>
                <a:spLocks noChangeShapeType="1"/>
              </p:cNvSpPr>
              <p:nvPr/>
            </p:nvSpPr>
            <p:spPr bwMode="auto">
              <a:xfrm>
                <a:off x="1728" y="1536"/>
                <a:ext cx="1296" cy="0"/>
              </a:xfrm>
              <a:prstGeom prst="line">
                <a:avLst/>
              </a:prstGeom>
              <a:noFill/>
              <a:ln w="9525">
                <a:solidFill>
                  <a:schemeClr val="tx1"/>
                </a:solidFill>
                <a:round/>
                <a:headEnd/>
                <a:tailEnd/>
              </a:ln>
              <a:effectLst/>
            </p:spPr>
            <p:txBody>
              <a:bodyPr/>
              <a:lstStyle/>
              <a:p>
                <a:endParaRPr lang="en-US"/>
              </a:p>
            </p:txBody>
          </p:sp>
          <p:sp>
            <p:nvSpPr>
              <p:cNvPr id="230466" name="Line 66"/>
              <p:cNvSpPr>
                <a:spLocks noChangeShapeType="1"/>
              </p:cNvSpPr>
              <p:nvPr/>
            </p:nvSpPr>
            <p:spPr bwMode="auto">
              <a:xfrm>
                <a:off x="1728" y="2016"/>
                <a:ext cx="1296" cy="0"/>
              </a:xfrm>
              <a:prstGeom prst="line">
                <a:avLst/>
              </a:prstGeom>
              <a:noFill/>
              <a:ln w="9525">
                <a:solidFill>
                  <a:schemeClr val="tx1"/>
                </a:solidFill>
                <a:round/>
                <a:headEnd/>
                <a:tailEnd/>
              </a:ln>
              <a:effectLst/>
            </p:spPr>
            <p:txBody>
              <a:bodyPr/>
              <a:lstStyle/>
              <a:p>
                <a:endParaRPr lang="en-US"/>
              </a:p>
            </p:txBody>
          </p:sp>
          <p:sp>
            <p:nvSpPr>
              <p:cNvPr id="230467" name="Line 67"/>
              <p:cNvSpPr>
                <a:spLocks noChangeShapeType="1"/>
              </p:cNvSpPr>
              <p:nvPr/>
            </p:nvSpPr>
            <p:spPr bwMode="auto">
              <a:xfrm>
                <a:off x="1728" y="2592"/>
                <a:ext cx="1296" cy="0"/>
              </a:xfrm>
              <a:prstGeom prst="line">
                <a:avLst/>
              </a:prstGeom>
              <a:noFill/>
              <a:ln w="9525">
                <a:solidFill>
                  <a:schemeClr val="tx1"/>
                </a:solidFill>
                <a:round/>
                <a:headEnd/>
                <a:tailEnd/>
              </a:ln>
              <a:effectLst/>
            </p:spPr>
            <p:txBody>
              <a:bodyPr/>
              <a:lstStyle/>
              <a:p>
                <a:endParaRPr lang="en-US"/>
              </a:p>
            </p:txBody>
          </p:sp>
          <p:sp>
            <p:nvSpPr>
              <p:cNvPr id="230468" name="Line 68"/>
              <p:cNvSpPr>
                <a:spLocks noChangeShapeType="1"/>
              </p:cNvSpPr>
              <p:nvPr/>
            </p:nvSpPr>
            <p:spPr bwMode="auto">
              <a:xfrm>
                <a:off x="1728" y="3168"/>
                <a:ext cx="1296" cy="0"/>
              </a:xfrm>
              <a:prstGeom prst="line">
                <a:avLst/>
              </a:prstGeom>
              <a:noFill/>
              <a:ln w="9525">
                <a:solidFill>
                  <a:schemeClr val="tx1"/>
                </a:solidFill>
                <a:round/>
                <a:headEnd/>
                <a:tailEnd/>
              </a:ln>
              <a:effectLst/>
            </p:spPr>
            <p:txBody>
              <a:bodyPr/>
              <a:lstStyle/>
              <a:p>
                <a:endParaRPr lang="en-US"/>
              </a:p>
            </p:txBody>
          </p:sp>
          <p:sp>
            <p:nvSpPr>
              <p:cNvPr id="230469" name="Line 69"/>
              <p:cNvSpPr>
                <a:spLocks noChangeShapeType="1"/>
              </p:cNvSpPr>
              <p:nvPr/>
            </p:nvSpPr>
            <p:spPr bwMode="auto">
              <a:xfrm>
                <a:off x="1728" y="3744"/>
                <a:ext cx="1296" cy="0"/>
              </a:xfrm>
              <a:prstGeom prst="line">
                <a:avLst/>
              </a:prstGeom>
              <a:noFill/>
              <a:ln w="9525">
                <a:solidFill>
                  <a:schemeClr val="tx1"/>
                </a:solidFill>
                <a:round/>
                <a:headEnd/>
                <a:tailEnd/>
              </a:ln>
              <a:effectLst/>
            </p:spPr>
            <p:txBody>
              <a:bodyPr/>
              <a:lstStyle/>
              <a:p>
                <a:endParaRPr lang="en-US"/>
              </a:p>
            </p:txBody>
          </p:sp>
        </p:grpSp>
      </p:grpSp>
      <p:grpSp>
        <p:nvGrpSpPr>
          <p:cNvPr id="9" name="Group 70"/>
          <p:cNvGrpSpPr>
            <a:grpSpLocks/>
          </p:cNvGrpSpPr>
          <p:nvPr/>
        </p:nvGrpSpPr>
        <p:grpSpPr bwMode="auto">
          <a:xfrm>
            <a:off x="990600" y="914400"/>
            <a:ext cx="7086600" cy="5029200"/>
            <a:chOff x="624" y="576"/>
            <a:chExt cx="4464" cy="3168"/>
          </a:xfrm>
        </p:grpSpPr>
        <p:grpSp>
          <p:nvGrpSpPr>
            <p:cNvPr id="10" name="Group 71"/>
            <p:cNvGrpSpPr>
              <a:grpSpLocks/>
            </p:cNvGrpSpPr>
            <p:nvPr/>
          </p:nvGrpSpPr>
          <p:grpSpPr bwMode="auto">
            <a:xfrm>
              <a:off x="624" y="576"/>
              <a:ext cx="1104" cy="3168"/>
              <a:chOff x="624" y="576"/>
              <a:chExt cx="1104" cy="3168"/>
            </a:xfrm>
          </p:grpSpPr>
          <p:grpSp>
            <p:nvGrpSpPr>
              <p:cNvPr id="11" name="Group 72"/>
              <p:cNvGrpSpPr>
                <a:grpSpLocks/>
              </p:cNvGrpSpPr>
              <p:nvPr/>
            </p:nvGrpSpPr>
            <p:grpSpPr bwMode="auto">
              <a:xfrm>
                <a:off x="624" y="576"/>
                <a:ext cx="1104" cy="3168"/>
                <a:chOff x="624" y="576"/>
                <a:chExt cx="1104" cy="3168"/>
              </a:xfrm>
            </p:grpSpPr>
            <p:sp>
              <p:nvSpPr>
                <p:cNvPr id="230473" name="Rectangle 73"/>
                <p:cNvSpPr>
                  <a:spLocks noChangeArrowheads="1"/>
                </p:cNvSpPr>
                <p:nvPr/>
              </p:nvSpPr>
              <p:spPr bwMode="auto">
                <a:xfrm>
                  <a:off x="624" y="3104"/>
                  <a:ext cx="1104" cy="640"/>
                </a:xfrm>
                <a:prstGeom prst="rect">
                  <a:avLst/>
                </a:prstGeom>
                <a:noFill/>
                <a:ln w="9525">
                  <a:noFill/>
                  <a:miter lim="800000"/>
                  <a:headEnd/>
                  <a:tailEnd/>
                </a:ln>
                <a:effectLst/>
              </p:spPr>
              <p:txBody>
                <a:bodyPr anchor="ctr"/>
                <a:lstStyle/>
                <a:p>
                  <a:pPr algn="ctr">
                    <a:spcBef>
                      <a:spcPct val="20000"/>
                    </a:spcBef>
                  </a:pPr>
                  <a:r>
                    <a:rPr lang="en-IE" sz="1600">
                      <a:solidFill>
                        <a:schemeClr val="tx1"/>
                      </a:solidFill>
                      <a:latin typeface="Arial" pitchFamily="34" charset="0"/>
                      <a:cs typeface="Times New Roman" pitchFamily="18" charset="0"/>
                    </a:rPr>
                    <a:t>Smell</a:t>
                  </a:r>
                  <a:endParaRPr lang="en-GB" sz="1600">
                    <a:solidFill>
                      <a:schemeClr val="tx1"/>
                    </a:solidFill>
                    <a:latin typeface="Arial" pitchFamily="34" charset="0"/>
                    <a:cs typeface="Times New Roman" pitchFamily="18" charset="0"/>
                  </a:endParaRPr>
                </a:p>
              </p:txBody>
            </p:sp>
            <p:sp>
              <p:nvSpPr>
                <p:cNvPr id="230474" name="Rectangle 74"/>
                <p:cNvSpPr>
                  <a:spLocks noChangeArrowheads="1"/>
                </p:cNvSpPr>
                <p:nvPr/>
              </p:nvSpPr>
              <p:spPr bwMode="auto">
                <a:xfrm>
                  <a:off x="624" y="2544"/>
                  <a:ext cx="1104" cy="560"/>
                </a:xfrm>
                <a:prstGeom prst="rect">
                  <a:avLst/>
                </a:prstGeom>
                <a:noFill/>
                <a:ln w="9525">
                  <a:noFill/>
                  <a:miter lim="800000"/>
                  <a:headEnd/>
                  <a:tailEnd/>
                </a:ln>
                <a:effectLst/>
              </p:spPr>
              <p:txBody>
                <a:bodyPr anchor="ctr"/>
                <a:lstStyle/>
                <a:p>
                  <a:pPr algn="ctr">
                    <a:spcBef>
                      <a:spcPct val="20000"/>
                    </a:spcBef>
                  </a:pPr>
                  <a:r>
                    <a:rPr lang="en-IE" sz="1600">
                      <a:solidFill>
                        <a:schemeClr val="tx1"/>
                      </a:solidFill>
                      <a:latin typeface="Arial" pitchFamily="34" charset="0"/>
                      <a:cs typeface="Times New Roman" pitchFamily="18" charset="0"/>
                    </a:rPr>
                    <a:t>Taste</a:t>
                  </a:r>
                  <a:endParaRPr lang="en-GB" sz="1600">
                    <a:solidFill>
                      <a:schemeClr val="tx1"/>
                    </a:solidFill>
                    <a:latin typeface="Arial" pitchFamily="34" charset="0"/>
                    <a:cs typeface="Times New Roman" pitchFamily="18" charset="0"/>
                  </a:endParaRPr>
                </a:p>
              </p:txBody>
            </p:sp>
            <p:sp>
              <p:nvSpPr>
                <p:cNvPr id="230475" name="Rectangle 75"/>
                <p:cNvSpPr>
                  <a:spLocks noChangeArrowheads="1"/>
                </p:cNvSpPr>
                <p:nvPr/>
              </p:nvSpPr>
              <p:spPr bwMode="auto">
                <a:xfrm>
                  <a:off x="624" y="1968"/>
                  <a:ext cx="1104" cy="576"/>
                </a:xfrm>
                <a:prstGeom prst="rect">
                  <a:avLst/>
                </a:prstGeom>
                <a:noFill/>
                <a:ln w="9525">
                  <a:noFill/>
                  <a:miter lim="800000"/>
                  <a:headEnd/>
                  <a:tailEnd/>
                </a:ln>
                <a:effectLst/>
              </p:spPr>
              <p:txBody>
                <a:bodyPr anchor="ctr"/>
                <a:lstStyle/>
                <a:p>
                  <a:pPr algn="ctr">
                    <a:spcBef>
                      <a:spcPct val="20000"/>
                    </a:spcBef>
                  </a:pPr>
                  <a:r>
                    <a:rPr lang="en-IE" sz="1600">
                      <a:solidFill>
                        <a:schemeClr val="tx1"/>
                      </a:solidFill>
                      <a:latin typeface="Arial" pitchFamily="34" charset="0"/>
                      <a:cs typeface="Times New Roman" pitchFamily="18" charset="0"/>
                    </a:rPr>
                    <a:t>Touch</a:t>
                  </a:r>
                  <a:endParaRPr lang="en-GB" sz="1600">
                    <a:solidFill>
                      <a:schemeClr val="tx1"/>
                    </a:solidFill>
                    <a:latin typeface="Arial" pitchFamily="34" charset="0"/>
                    <a:cs typeface="Times New Roman" pitchFamily="18" charset="0"/>
                  </a:endParaRPr>
                </a:p>
              </p:txBody>
            </p:sp>
            <p:sp>
              <p:nvSpPr>
                <p:cNvPr id="230476" name="Rectangle 76"/>
                <p:cNvSpPr>
                  <a:spLocks noChangeArrowheads="1"/>
                </p:cNvSpPr>
                <p:nvPr/>
              </p:nvSpPr>
              <p:spPr bwMode="auto">
                <a:xfrm>
                  <a:off x="624" y="1536"/>
                  <a:ext cx="1104" cy="432"/>
                </a:xfrm>
                <a:prstGeom prst="rect">
                  <a:avLst/>
                </a:prstGeom>
                <a:noFill/>
                <a:ln w="9525">
                  <a:noFill/>
                  <a:miter lim="800000"/>
                  <a:headEnd/>
                  <a:tailEnd/>
                </a:ln>
                <a:effectLst/>
              </p:spPr>
              <p:txBody>
                <a:bodyPr anchor="ctr"/>
                <a:lstStyle/>
                <a:p>
                  <a:pPr algn="ctr">
                    <a:spcBef>
                      <a:spcPct val="20000"/>
                    </a:spcBef>
                  </a:pPr>
                  <a:r>
                    <a:rPr lang="en-IE" sz="1600" dirty="0">
                      <a:solidFill>
                        <a:schemeClr val="tx1"/>
                      </a:solidFill>
                      <a:latin typeface="Arial" pitchFamily="34" charset="0"/>
                      <a:cs typeface="Times New Roman" pitchFamily="18" charset="0"/>
                    </a:rPr>
                    <a:t>Hearing</a:t>
                  </a:r>
                  <a:endParaRPr lang="en-GB" sz="1600" dirty="0">
                    <a:solidFill>
                      <a:schemeClr val="tx1"/>
                    </a:solidFill>
                    <a:latin typeface="Arial" pitchFamily="34" charset="0"/>
                    <a:cs typeface="Times New Roman" pitchFamily="18" charset="0"/>
                  </a:endParaRPr>
                </a:p>
              </p:txBody>
            </p:sp>
            <p:sp>
              <p:nvSpPr>
                <p:cNvPr id="230477" name="Rectangle 77"/>
                <p:cNvSpPr>
                  <a:spLocks noChangeArrowheads="1"/>
                </p:cNvSpPr>
                <p:nvPr/>
              </p:nvSpPr>
              <p:spPr bwMode="auto">
                <a:xfrm>
                  <a:off x="624" y="1056"/>
                  <a:ext cx="1104" cy="480"/>
                </a:xfrm>
                <a:prstGeom prst="rect">
                  <a:avLst/>
                </a:prstGeom>
                <a:noFill/>
                <a:ln w="9525">
                  <a:noFill/>
                  <a:miter lim="800000"/>
                  <a:headEnd/>
                  <a:tailEnd/>
                </a:ln>
                <a:effectLst/>
              </p:spPr>
              <p:txBody>
                <a:bodyPr anchor="ctr"/>
                <a:lstStyle/>
                <a:p>
                  <a:pPr algn="ctr">
                    <a:spcBef>
                      <a:spcPct val="20000"/>
                    </a:spcBef>
                  </a:pPr>
                  <a:r>
                    <a:rPr lang="en-IE" sz="1600" dirty="0">
                      <a:solidFill>
                        <a:schemeClr val="tx1"/>
                      </a:solidFill>
                      <a:latin typeface="Arial" pitchFamily="34" charset="0"/>
                      <a:cs typeface="Times New Roman" pitchFamily="18" charset="0"/>
                    </a:rPr>
                    <a:t>Sight</a:t>
                  </a:r>
                  <a:endParaRPr lang="en-GB" sz="1600" dirty="0">
                    <a:solidFill>
                      <a:schemeClr val="tx1"/>
                    </a:solidFill>
                    <a:latin typeface="Arial" pitchFamily="34" charset="0"/>
                    <a:cs typeface="Times New Roman" pitchFamily="18" charset="0"/>
                  </a:endParaRPr>
                </a:p>
              </p:txBody>
            </p:sp>
            <p:sp>
              <p:nvSpPr>
                <p:cNvPr id="230478" name="Rectangle 78"/>
                <p:cNvSpPr>
                  <a:spLocks noChangeArrowheads="1"/>
                </p:cNvSpPr>
                <p:nvPr/>
              </p:nvSpPr>
              <p:spPr bwMode="auto">
                <a:xfrm>
                  <a:off x="624" y="576"/>
                  <a:ext cx="1104" cy="480"/>
                </a:xfrm>
                <a:prstGeom prst="rect">
                  <a:avLst/>
                </a:prstGeom>
                <a:noFill/>
                <a:ln w="9525">
                  <a:noFill/>
                  <a:miter lim="800000"/>
                  <a:headEnd/>
                  <a:tailEnd/>
                </a:ln>
                <a:effectLst/>
              </p:spPr>
              <p:txBody>
                <a:bodyPr anchor="ctr"/>
                <a:lstStyle/>
                <a:p>
                  <a:pPr algn="ctr">
                    <a:spcBef>
                      <a:spcPct val="20000"/>
                    </a:spcBef>
                  </a:pPr>
                  <a:r>
                    <a:rPr lang="en-GB" b="1" u="sng" dirty="0">
                      <a:solidFill>
                        <a:srgbClr val="993366"/>
                      </a:solidFill>
                      <a:latin typeface="NewBskvll BT" pitchFamily="18" charset="0"/>
                    </a:rPr>
                    <a:t>Sense</a:t>
                  </a:r>
                </a:p>
              </p:txBody>
            </p:sp>
            <p:sp>
              <p:nvSpPr>
                <p:cNvPr id="230479" name="Line 79"/>
                <p:cNvSpPr>
                  <a:spLocks noChangeShapeType="1"/>
                </p:cNvSpPr>
                <p:nvPr/>
              </p:nvSpPr>
              <p:spPr bwMode="auto">
                <a:xfrm>
                  <a:off x="624" y="576"/>
                  <a:ext cx="0" cy="3168"/>
                </a:xfrm>
                <a:prstGeom prst="line">
                  <a:avLst/>
                </a:prstGeom>
                <a:noFill/>
                <a:ln w="28575" cap="sq">
                  <a:solidFill>
                    <a:schemeClr val="tx1"/>
                  </a:solidFill>
                  <a:round/>
                  <a:headEnd/>
                  <a:tailEnd/>
                </a:ln>
                <a:effectLst/>
              </p:spPr>
              <p:txBody>
                <a:bodyPr/>
                <a:lstStyle/>
                <a:p>
                  <a:endParaRPr lang="en-US"/>
                </a:p>
              </p:txBody>
            </p:sp>
            <p:sp>
              <p:nvSpPr>
                <p:cNvPr id="230480" name="Line 80"/>
                <p:cNvSpPr>
                  <a:spLocks noChangeShapeType="1"/>
                </p:cNvSpPr>
                <p:nvPr/>
              </p:nvSpPr>
              <p:spPr bwMode="auto">
                <a:xfrm>
                  <a:off x="1728" y="576"/>
                  <a:ext cx="0" cy="3168"/>
                </a:xfrm>
                <a:prstGeom prst="line">
                  <a:avLst/>
                </a:prstGeom>
                <a:noFill/>
                <a:ln w="12700">
                  <a:solidFill>
                    <a:schemeClr val="tx1"/>
                  </a:solidFill>
                  <a:round/>
                  <a:headEnd/>
                  <a:tailEnd/>
                </a:ln>
                <a:effectLst/>
              </p:spPr>
              <p:txBody>
                <a:bodyPr/>
                <a:lstStyle/>
                <a:p>
                  <a:endParaRPr lang="en-US"/>
                </a:p>
              </p:txBody>
            </p:sp>
          </p:grpSp>
          <p:sp>
            <p:nvSpPr>
              <p:cNvPr id="230481" name="Line 81"/>
              <p:cNvSpPr>
                <a:spLocks noChangeShapeType="1"/>
              </p:cNvSpPr>
              <p:nvPr/>
            </p:nvSpPr>
            <p:spPr bwMode="auto">
              <a:xfrm>
                <a:off x="624" y="576"/>
                <a:ext cx="1104" cy="0"/>
              </a:xfrm>
              <a:prstGeom prst="line">
                <a:avLst/>
              </a:prstGeom>
              <a:noFill/>
              <a:ln w="9525">
                <a:solidFill>
                  <a:schemeClr val="tx1"/>
                </a:solidFill>
                <a:round/>
                <a:headEnd/>
                <a:tailEnd/>
              </a:ln>
              <a:effectLst/>
            </p:spPr>
            <p:txBody>
              <a:bodyPr/>
              <a:lstStyle/>
              <a:p>
                <a:endParaRPr lang="en-US" sz="2000" dirty="0"/>
              </a:p>
            </p:txBody>
          </p:sp>
          <p:sp>
            <p:nvSpPr>
              <p:cNvPr id="230482" name="Line 82"/>
              <p:cNvSpPr>
                <a:spLocks noChangeShapeType="1"/>
              </p:cNvSpPr>
              <p:nvPr/>
            </p:nvSpPr>
            <p:spPr bwMode="auto">
              <a:xfrm>
                <a:off x="624" y="1104"/>
                <a:ext cx="1104" cy="0"/>
              </a:xfrm>
              <a:prstGeom prst="line">
                <a:avLst/>
              </a:prstGeom>
              <a:noFill/>
              <a:ln w="9525">
                <a:solidFill>
                  <a:schemeClr val="tx1"/>
                </a:solidFill>
                <a:round/>
                <a:headEnd/>
                <a:tailEnd/>
              </a:ln>
              <a:effectLst/>
            </p:spPr>
            <p:txBody>
              <a:bodyPr/>
              <a:lstStyle/>
              <a:p>
                <a:endParaRPr lang="en-US"/>
              </a:p>
            </p:txBody>
          </p:sp>
          <p:sp>
            <p:nvSpPr>
              <p:cNvPr id="230483" name="Line 83"/>
              <p:cNvSpPr>
                <a:spLocks noChangeShapeType="1"/>
              </p:cNvSpPr>
              <p:nvPr/>
            </p:nvSpPr>
            <p:spPr bwMode="auto">
              <a:xfrm>
                <a:off x="624" y="1536"/>
                <a:ext cx="1104" cy="0"/>
              </a:xfrm>
              <a:prstGeom prst="line">
                <a:avLst/>
              </a:prstGeom>
              <a:noFill/>
              <a:ln w="9525">
                <a:solidFill>
                  <a:schemeClr val="tx1"/>
                </a:solidFill>
                <a:round/>
                <a:headEnd/>
                <a:tailEnd/>
              </a:ln>
              <a:effectLst/>
            </p:spPr>
            <p:txBody>
              <a:bodyPr/>
              <a:lstStyle/>
              <a:p>
                <a:endParaRPr lang="en-US"/>
              </a:p>
            </p:txBody>
          </p:sp>
          <p:sp>
            <p:nvSpPr>
              <p:cNvPr id="230484" name="Line 84"/>
              <p:cNvSpPr>
                <a:spLocks noChangeShapeType="1"/>
              </p:cNvSpPr>
              <p:nvPr/>
            </p:nvSpPr>
            <p:spPr bwMode="auto">
              <a:xfrm>
                <a:off x="624" y="2016"/>
                <a:ext cx="1104" cy="0"/>
              </a:xfrm>
              <a:prstGeom prst="line">
                <a:avLst/>
              </a:prstGeom>
              <a:noFill/>
              <a:ln w="9525">
                <a:solidFill>
                  <a:schemeClr val="tx1"/>
                </a:solidFill>
                <a:round/>
                <a:headEnd/>
                <a:tailEnd/>
              </a:ln>
              <a:effectLst/>
            </p:spPr>
            <p:txBody>
              <a:bodyPr/>
              <a:lstStyle/>
              <a:p>
                <a:endParaRPr lang="en-US"/>
              </a:p>
            </p:txBody>
          </p:sp>
          <p:sp>
            <p:nvSpPr>
              <p:cNvPr id="230485" name="Line 85"/>
              <p:cNvSpPr>
                <a:spLocks noChangeShapeType="1"/>
              </p:cNvSpPr>
              <p:nvPr/>
            </p:nvSpPr>
            <p:spPr bwMode="auto">
              <a:xfrm>
                <a:off x="624" y="2592"/>
                <a:ext cx="1104" cy="0"/>
              </a:xfrm>
              <a:prstGeom prst="line">
                <a:avLst/>
              </a:prstGeom>
              <a:noFill/>
              <a:ln w="9525">
                <a:solidFill>
                  <a:schemeClr val="tx1"/>
                </a:solidFill>
                <a:round/>
                <a:headEnd/>
                <a:tailEnd/>
              </a:ln>
              <a:effectLst/>
            </p:spPr>
            <p:txBody>
              <a:bodyPr/>
              <a:lstStyle/>
              <a:p>
                <a:endParaRPr lang="en-US"/>
              </a:p>
            </p:txBody>
          </p:sp>
          <p:sp>
            <p:nvSpPr>
              <p:cNvPr id="230486" name="Line 86"/>
              <p:cNvSpPr>
                <a:spLocks noChangeShapeType="1"/>
              </p:cNvSpPr>
              <p:nvPr/>
            </p:nvSpPr>
            <p:spPr bwMode="auto">
              <a:xfrm>
                <a:off x="624" y="3168"/>
                <a:ext cx="1104" cy="0"/>
              </a:xfrm>
              <a:prstGeom prst="line">
                <a:avLst/>
              </a:prstGeom>
              <a:noFill/>
              <a:ln w="9525">
                <a:solidFill>
                  <a:schemeClr val="tx1"/>
                </a:solidFill>
                <a:round/>
                <a:headEnd/>
                <a:tailEnd/>
              </a:ln>
              <a:effectLst/>
            </p:spPr>
            <p:txBody>
              <a:bodyPr/>
              <a:lstStyle/>
              <a:p>
                <a:endParaRPr lang="en-US"/>
              </a:p>
            </p:txBody>
          </p:sp>
          <p:sp>
            <p:nvSpPr>
              <p:cNvPr id="230487" name="Line 87"/>
              <p:cNvSpPr>
                <a:spLocks noChangeShapeType="1"/>
              </p:cNvSpPr>
              <p:nvPr/>
            </p:nvSpPr>
            <p:spPr bwMode="auto">
              <a:xfrm>
                <a:off x="624" y="3744"/>
                <a:ext cx="1104" cy="0"/>
              </a:xfrm>
              <a:prstGeom prst="line">
                <a:avLst/>
              </a:prstGeom>
              <a:noFill/>
              <a:ln w="9525">
                <a:solidFill>
                  <a:schemeClr val="tx1"/>
                </a:solidFill>
                <a:round/>
                <a:headEnd/>
                <a:tailEnd/>
              </a:ln>
              <a:effectLst/>
            </p:spPr>
            <p:txBody>
              <a:bodyPr/>
              <a:lstStyle/>
              <a:p>
                <a:endParaRPr lang="en-US"/>
              </a:p>
            </p:txBody>
          </p:sp>
        </p:grpSp>
        <p:grpSp>
          <p:nvGrpSpPr>
            <p:cNvPr id="12" name="Group 88"/>
            <p:cNvGrpSpPr>
              <a:grpSpLocks/>
            </p:cNvGrpSpPr>
            <p:nvPr/>
          </p:nvGrpSpPr>
          <p:grpSpPr bwMode="auto">
            <a:xfrm>
              <a:off x="1728" y="576"/>
              <a:ext cx="1296" cy="3168"/>
              <a:chOff x="1728" y="576"/>
              <a:chExt cx="1296" cy="3168"/>
            </a:xfrm>
          </p:grpSpPr>
          <p:grpSp>
            <p:nvGrpSpPr>
              <p:cNvPr id="13" name="Group 89"/>
              <p:cNvGrpSpPr>
                <a:grpSpLocks/>
              </p:cNvGrpSpPr>
              <p:nvPr/>
            </p:nvGrpSpPr>
            <p:grpSpPr bwMode="auto">
              <a:xfrm>
                <a:off x="1728" y="576"/>
                <a:ext cx="1296" cy="3168"/>
                <a:chOff x="1728" y="576"/>
                <a:chExt cx="1296" cy="3168"/>
              </a:xfrm>
            </p:grpSpPr>
            <p:sp>
              <p:nvSpPr>
                <p:cNvPr id="230490" name="Rectangle 90"/>
                <p:cNvSpPr>
                  <a:spLocks noChangeArrowheads="1"/>
                </p:cNvSpPr>
                <p:nvPr/>
              </p:nvSpPr>
              <p:spPr bwMode="auto">
                <a:xfrm>
                  <a:off x="1728" y="3104"/>
                  <a:ext cx="1296" cy="640"/>
                </a:xfrm>
                <a:prstGeom prst="rect">
                  <a:avLst/>
                </a:prstGeom>
                <a:noFill/>
                <a:ln w="9525">
                  <a:noFill/>
                  <a:miter lim="800000"/>
                  <a:headEnd/>
                  <a:tailEnd/>
                </a:ln>
                <a:effectLst/>
              </p:spPr>
              <p:txBody>
                <a:bodyPr anchor="ctr"/>
                <a:lstStyle/>
                <a:p>
                  <a:pPr algn="ctr">
                    <a:spcBef>
                      <a:spcPct val="20000"/>
                    </a:spcBef>
                  </a:pPr>
                  <a:r>
                    <a:rPr lang="en-IE" sz="1600">
                      <a:solidFill>
                        <a:schemeClr val="tx1"/>
                      </a:solidFill>
                      <a:latin typeface="Arial" pitchFamily="34" charset="0"/>
                      <a:cs typeface="Times New Roman" pitchFamily="18" charset="0"/>
                    </a:rPr>
                    <a:t>Nose</a:t>
                  </a:r>
                  <a:endParaRPr lang="en-GB" sz="1600">
                    <a:solidFill>
                      <a:schemeClr val="tx1"/>
                    </a:solidFill>
                    <a:latin typeface="Arial" pitchFamily="34" charset="0"/>
                    <a:cs typeface="Times New Roman" pitchFamily="18" charset="0"/>
                  </a:endParaRPr>
                </a:p>
              </p:txBody>
            </p:sp>
            <p:sp>
              <p:nvSpPr>
                <p:cNvPr id="230491" name="Rectangle 91"/>
                <p:cNvSpPr>
                  <a:spLocks noChangeArrowheads="1"/>
                </p:cNvSpPr>
                <p:nvPr/>
              </p:nvSpPr>
              <p:spPr bwMode="auto">
                <a:xfrm>
                  <a:off x="1728" y="2544"/>
                  <a:ext cx="1296" cy="560"/>
                </a:xfrm>
                <a:prstGeom prst="rect">
                  <a:avLst/>
                </a:prstGeom>
                <a:noFill/>
                <a:ln w="9525">
                  <a:noFill/>
                  <a:miter lim="800000"/>
                  <a:headEnd/>
                  <a:tailEnd/>
                </a:ln>
                <a:effectLst/>
              </p:spPr>
              <p:txBody>
                <a:bodyPr anchor="ctr"/>
                <a:lstStyle/>
                <a:p>
                  <a:pPr algn="ctr">
                    <a:spcBef>
                      <a:spcPct val="20000"/>
                    </a:spcBef>
                  </a:pPr>
                  <a:r>
                    <a:rPr lang="en-IE" sz="1600">
                      <a:solidFill>
                        <a:schemeClr val="tx1"/>
                      </a:solidFill>
                      <a:latin typeface="Arial" pitchFamily="34" charset="0"/>
                      <a:cs typeface="Times New Roman" pitchFamily="18" charset="0"/>
                    </a:rPr>
                    <a:t>Tongue</a:t>
                  </a:r>
                  <a:endParaRPr lang="en-GB" sz="1600">
                    <a:solidFill>
                      <a:schemeClr val="tx1"/>
                    </a:solidFill>
                    <a:latin typeface="Arial" pitchFamily="34" charset="0"/>
                    <a:cs typeface="Times New Roman" pitchFamily="18" charset="0"/>
                  </a:endParaRPr>
                </a:p>
              </p:txBody>
            </p:sp>
            <p:sp>
              <p:nvSpPr>
                <p:cNvPr id="230492" name="Rectangle 92"/>
                <p:cNvSpPr>
                  <a:spLocks noChangeArrowheads="1"/>
                </p:cNvSpPr>
                <p:nvPr/>
              </p:nvSpPr>
              <p:spPr bwMode="auto">
                <a:xfrm>
                  <a:off x="1728" y="1968"/>
                  <a:ext cx="1296" cy="576"/>
                </a:xfrm>
                <a:prstGeom prst="rect">
                  <a:avLst/>
                </a:prstGeom>
                <a:noFill/>
                <a:ln w="9525">
                  <a:noFill/>
                  <a:miter lim="800000"/>
                  <a:headEnd/>
                  <a:tailEnd/>
                </a:ln>
                <a:effectLst/>
              </p:spPr>
              <p:txBody>
                <a:bodyPr anchor="ctr"/>
                <a:lstStyle/>
                <a:p>
                  <a:pPr algn="ctr">
                    <a:spcBef>
                      <a:spcPct val="20000"/>
                    </a:spcBef>
                  </a:pPr>
                  <a:r>
                    <a:rPr lang="en-IE" sz="1600">
                      <a:solidFill>
                        <a:schemeClr val="tx1"/>
                      </a:solidFill>
                      <a:latin typeface="Arial" pitchFamily="34" charset="0"/>
                      <a:cs typeface="Times New Roman" pitchFamily="18" charset="0"/>
                    </a:rPr>
                    <a:t>Skin</a:t>
                  </a:r>
                  <a:endParaRPr lang="en-GB" sz="1600">
                    <a:solidFill>
                      <a:schemeClr val="tx1"/>
                    </a:solidFill>
                    <a:latin typeface="Arial" pitchFamily="34" charset="0"/>
                    <a:cs typeface="Times New Roman" pitchFamily="18" charset="0"/>
                  </a:endParaRPr>
                </a:p>
              </p:txBody>
            </p:sp>
            <p:sp>
              <p:nvSpPr>
                <p:cNvPr id="230493" name="Rectangle 93"/>
                <p:cNvSpPr>
                  <a:spLocks noChangeArrowheads="1"/>
                </p:cNvSpPr>
                <p:nvPr/>
              </p:nvSpPr>
              <p:spPr bwMode="auto">
                <a:xfrm>
                  <a:off x="1728" y="1536"/>
                  <a:ext cx="1296" cy="432"/>
                </a:xfrm>
                <a:prstGeom prst="rect">
                  <a:avLst/>
                </a:prstGeom>
                <a:noFill/>
                <a:ln w="9525">
                  <a:noFill/>
                  <a:miter lim="800000"/>
                  <a:headEnd/>
                  <a:tailEnd/>
                </a:ln>
                <a:effectLst/>
              </p:spPr>
              <p:txBody>
                <a:bodyPr anchor="ctr"/>
                <a:lstStyle/>
                <a:p>
                  <a:pPr algn="ctr">
                    <a:spcBef>
                      <a:spcPct val="20000"/>
                    </a:spcBef>
                  </a:pPr>
                  <a:r>
                    <a:rPr lang="en-IE" sz="1600">
                      <a:solidFill>
                        <a:schemeClr val="tx1"/>
                      </a:solidFill>
                      <a:latin typeface="Arial" pitchFamily="34" charset="0"/>
                      <a:cs typeface="Times New Roman" pitchFamily="18" charset="0"/>
                    </a:rPr>
                    <a:t>Ear</a:t>
                  </a:r>
                  <a:endParaRPr lang="en-GB" sz="1600">
                    <a:solidFill>
                      <a:schemeClr val="tx1"/>
                    </a:solidFill>
                    <a:latin typeface="Arial" pitchFamily="34" charset="0"/>
                    <a:cs typeface="Times New Roman" pitchFamily="18" charset="0"/>
                  </a:endParaRPr>
                </a:p>
              </p:txBody>
            </p:sp>
            <p:sp>
              <p:nvSpPr>
                <p:cNvPr id="230494" name="Rectangle 94"/>
                <p:cNvSpPr>
                  <a:spLocks noChangeArrowheads="1"/>
                </p:cNvSpPr>
                <p:nvPr/>
              </p:nvSpPr>
              <p:spPr bwMode="auto">
                <a:xfrm>
                  <a:off x="1728" y="1056"/>
                  <a:ext cx="1296" cy="480"/>
                </a:xfrm>
                <a:prstGeom prst="rect">
                  <a:avLst/>
                </a:prstGeom>
                <a:noFill/>
                <a:ln w="9525">
                  <a:noFill/>
                  <a:miter lim="800000"/>
                  <a:headEnd/>
                  <a:tailEnd/>
                </a:ln>
                <a:effectLst/>
              </p:spPr>
              <p:txBody>
                <a:bodyPr anchor="ctr"/>
                <a:lstStyle/>
                <a:p>
                  <a:pPr algn="ctr">
                    <a:spcBef>
                      <a:spcPct val="20000"/>
                    </a:spcBef>
                  </a:pPr>
                  <a:r>
                    <a:rPr lang="en-IE" sz="1600">
                      <a:solidFill>
                        <a:schemeClr val="tx1"/>
                      </a:solidFill>
                      <a:latin typeface="Arial" pitchFamily="34" charset="0"/>
                      <a:cs typeface="Times New Roman" pitchFamily="18" charset="0"/>
                    </a:rPr>
                    <a:t>Eye</a:t>
                  </a:r>
                  <a:endParaRPr lang="en-GB" sz="1600">
                    <a:solidFill>
                      <a:schemeClr val="tx1"/>
                    </a:solidFill>
                    <a:latin typeface="Arial" pitchFamily="34" charset="0"/>
                    <a:cs typeface="Times New Roman" pitchFamily="18" charset="0"/>
                  </a:endParaRPr>
                </a:p>
              </p:txBody>
            </p:sp>
            <p:sp>
              <p:nvSpPr>
                <p:cNvPr id="230495" name="Rectangle 95"/>
                <p:cNvSpPr>
                  <a:spLocks noChangeArrowheads="1"/>
                </p:cNvSpPr>
                <p:nvPr/>
              </p:nvSpPr>
              <p:spPr bwMode="auto">
                <a:xfrm>
                  <a:off x="1728" y="576"/>
                  <a:ext cx="1296" cy="480"/>
                </a:xfrm>
                <a:prstGeom prst="rect">
                  <a:avLst/>
                </a:prstGeom>
                <a:noFill/>
                <a:ln w="9525">
                  <a:noFill/>
                  <a:miter lim="800000"/>
                  <a:headEnd/>
                  <a:tailEnd/>
                </a:ln>
                <a:effectLst/>
              </p:spPr>
              <p:txBody>
                <a:bodyPr anchor="ctr"/>
                <a:lstStyle/>
                <a:p>
                  <a:pPr algn="ctr">
                    <a:spcBef>
                      <a:spcPct val="20000"/>
                    </a:spcBef>
                  </a:pPr>
                  <a:r>
                    <a:rPr lang="en-GB" b="1" u="sng">
                      <a:solidFill>
                        <a:srgbClr val="993366"/>
                      </a:solidFill>
                      <a:latin typeface="NewBskvll BT" pitchFamily="18" charset="0"/>
                    </a:rPr>
                    <a:t>Organ</a:t>
                  </a:r>
                </a:p>
              </p:txBody>
            </p:sp>
            <p:sp>
              <p:nvSpPr>
                <p:cNvPr id="230496" name="Line 96"/>
                <p:cNvSpPr>
                  <a:spLocks noChangeShapeType="1"/>
                </p:cNvSpPr>
                <p:nvPr/>
              </p:nvSpPr>
              <p:spPr bwMode="auto">
                <a:xfrm>
                  <a:off x="3024" y="576"/>
                  <a:ext cx="0" cy="3168"/>
                </a:xfrm>
                <a:prstGeom prst="line">
                  <a:avLst/>
                </a:prstGeom>
                <a:noFill/>
                <a:ln w="12700">
                  <a:solidFill>
                    <a:schemeClr val="tx1"/>
                  </a:solidFill>
                  <a:round/>
                  <a:headEnd/>
                  <a:tailEnd/>
                </a:ln>
                <a:effectLst/>
              </p:spPr>
              <p:txBody>
                <a:bodyPr/>
                <a:lstStyle/>
                <a:p>
                  <a:endParaRPr lang="en-US"/>
                </a:p>
              </p:txBody>
            </p:sp>
          </p:grpSp>
          <p:sp>
            <p:nvSpPr>
              <p:cNvPr id="230497" name="Line 97"/>
              <p:cNvSpPr>
                <a:spLocks noChangeShapeType="1"/>
              </p:cNvSpPr>
              <p:nvPr/>
            </p:nvSpPr>
            <p:spPr bwMode="auto">
              <a:xfrm>
                <a:off x="1728" y="576"/>
                <a:ext cx="1296" cy="0"/>
              </a:xfrm>
              <a:prstGeom prst="line">
                <a:avLst/>
              </a:prstGeom>
              <a:noFill/>
              <a:ln w="9525">
                <a:solidFill>
                  <a:schemeClr val="tx1"/>
                </a:solidFill>
                <a:round/>
                <a:headEnd/>
                <a:tailEnd/>
              </a:ln>
              <a:effectLst/>
            </p:spPr>
            <p:txBody>
              <a:bodyPr/>
              <a:lstStyle/>
              <a:p>
                <a:endParaRPr lang="en-US"/>
              </a:p>
            </p:txBody>
          </p:sp>
          <p:sp>
            <p:nvSpPr>
              <p:cNvPr id="230498" name="Line 98"/>
              <p:cNvSpPr>
                <a:spLocks noChangeShapeType="1"/>
              </p:cNvSpPr>
              <p:nvPr/>
            </p:nvSpPr>
            <p:spPr bwMode="auto">
              <a:xfrm>
                <a:off x="1728" y="1104"/>
                <a:ext cx="1296" cy="0"/>
              </a:xfrm>
              <a:prstGeom prst="line">
                <a:avLst/>
              </a:prstGeom>
              <a:noFill/>
              <a:ln w="9525">
                <a:solidFill>
                  <a:schemeClr val="tx1"/>
                </a:solidFill>
                <a:round/>
                <a:headEnd/>
                <a:tailEnd/>
              </a:ln>
              <a:effectLst/>
            </p:spPr>
            <p:txBody>
              <a:bodyPr/>
              <a:lstStyle/>
              <a:p>
                <a:endParaRPr lang="en-US"/>
              </a:p>
            </p:txBody>
          </p:sp>
          <p:sp>
            <p:nvSpPr>
              <p:cNvPr id="230499" name="Line 99"/>
              <p:cNvSpPr>
                <a:spLocks noChangeShapeType="1"/>
              </p:cNvSpPr>
              <p:nvPr/>
            </p:nvSpPr>
            <p:spPr bwMode="auto">
              <a:xfrm>
                <a:off x="1728" y="1536"/>
                <a:ext cx="1296" cy="0"/>
              </a:xfrm>
              <a:prstGeom prst="line">
                <a:avLst/>
              </a:prstGeom>
              <a:noFill/>
              <a:ln w="9525">
                <a:solidFill>
                  <a:schemeClr val="tx1"/>
                </a:solidFill>
                <a:round/>
                <a:headEnd/>
                <a:tailEnd/>
              </a:ln>
              <a:effectLst/>
            </p:spPr>
            <p:txBody>
              <a:bodyPr/>
              <a:lstStyle/>
              <a:p>
                <a:endParaRPr lang="en-US"/>
              </a:p>
            </p:txBody>
          </p:sp>
          <p:sp>
            <p:nvSpPr>
              <p:cNvPr id="230500" name="Line 100"/>
              <p:cNvSpPr>
                <a:spLocks noChangeShapeType="1"/>
              </p:cNvSpPr>
              <p:nvPr/>
            </p:nvSpPr>
            <p:spPr bwMode="auto">
              <a:xfrm>
                <a:off x="1728" y="2016"/>
                <a:ext cx="1296" cy="0"/>
              </a:xfrm>
              <a:prstGeom prst="line">
                <a:avLst/>
              </a:prstGeom>
              <a:noFill/>
              <a:ln w="9525">
                <a:solidFill>
                  <a:schemeClr val="tx1"/>
                </a:solidFill>
                <a:round/>
                <a:headEnd/>
                <a:tailEnd/>
              </a:ln>
              <a:effectLst/>
            </p:spPr>
            <p:txBody>
              <a:bodyPr/>
              <a:lstStyle/>
              <a:p>
                <a:endParaRPr lang="en-US"/>
              </a:p>
            </p:txBody>
          </p:sp>
          <p:sp>
            <p:nvSpPr>
              <p:cNvPr id="230501" name="Line 101"/>
              <p:cNvSpPr>
                <a:spLocks noChangeShapeType="1"/>
              </p:cNvSpPr>
              <p:nvPr/>
            </p:nvSpPr>
            <p:spPr bwMode="auto">
              <a:xfrm>
                <a:off x="1728" y="2592"/>
                <a:ext cx="1296" cy="0"/>
              </a:xfrm>
              <a:prstGeom prst="line">
                <a:avLst/>
              </a:prstGeom>
              <a:noFill/>
              <a:ln w="9525">
                <a:solidFill>
                  <a:schemeClr val="tx1"/>
                </a:solidFill>
                <a:round/>
                <a:headEnd/>
                <a:tailEnd/>
              </a:ln>
              <a:effectLst/>
            </p:spPr>
            <p:txBody>
              <a:bodyPr/>
              <a:lstStyle/>
              <a:p>
                <a:endParaRPr lang="en-US"/>
              </a:p>
            </p:txBody>
          </p:sp>
          <p:sp>
            <p:nvSpPr>
              <p:cNvPr id="230502" name="Line 102"/>
              <p:cNvSpPr>
                <a:spLocks noChangeShapeType="1"/>
              </p:cNvSpPr>
              <p:nvPr/>
            </p:nvSpPr>
            <p:spPr bwMode="auto">
              <a:xfrm>
                <a:off x="1728" y="3168"/>
                <a:ext cx="1296" cy="0"/>
              </a:xfrm>
              <a:prstGeom prst="line">
                <a:avLst/>
              </a:prstGeom>
              <a:noFill/>
              <a:ln w="9525">
                <a:solidFill>
                  <a:schemeClr val="tx1"/>
                </a:solidFill>
                <a:round/>
                <a:headEnd/>
                <a:tailEnd/>
              </a:ln>
              <a:effectLst/>
            </p:spPr>
            <p:txBody>
              <a:bodyPr/>
              <a:lstStyle/>
              <a:p>
                <a:endParaRPr lang="en-US"/>
              </a:p>
            </p:txBody>
          </p:sp>
          <p:sp>
            <p:nvSpPr>
              <p:cNvPr id="230503" name="Line 103"/>
              <p:cNvSpPr>
                <a:spLocks noChangeShapeType="1"/>
              </p:cNvSpPr>
              <p:nvPr/>
            </p:nvSpPr>
            <p:spPr bwMode="auto">
              <a:xfrm>
                <a:off x="1728" y="3744"/>
                <a:ext cx="1296" cy="0"/>
              </a:xfrm>
              <a:prstGeom prst="line">
                <a:avLst/>
              </a:prstGeom>
              <a:noFill/>
              <a:ln w="9525">
                <a:solidFill>
                  <a:schemeClr val="tx1"/>
                </a:solidFill>
                <a:round/>
                <a:headEnd/>
                <a:tailEnd/>
              </a:ln>
              <a:effectLst/>
            </p:spPr>
            <p:txBody>
              <a:bodyPr/>
              <a:lstStyle/>
              <a:p>
                <a:endParaRPr lang="en-US"/>
              </a:p>
            </p:txBody>
          </p:sp>
        </p:grpSp>
        <p:grpSp>
          <p:nvGrpSpPr>
            <p:cNvPr id="14" name="Group 104"/>
            <p:cNvGrpSpPr>
              <a:grpSpLocks/>
            </p:cNvGrpSpPr>
            <p:nvPr/>
          </p:nvGrpSpPr>
          <p:grpSpPr bwMode="auto">
            <a:xfrm>
              <a:off x="3024" y="576"/>
              <a:ext cx="2064" cy="3168"/>
              <a:chOff x="3024" y="576"/>
              <a:chExt cx="2064" cy="3168"/>
            </a:xfrm>
          </p:grpSpPr>
          <p:grpSp>
            <p:nvGrpSpPr>
              <p:cNvPr id="15" name="Group 105"/>
              <p:cNvGrpSpPr>
                <a:grpSpLocks/>
              </p:cNvGrpSpPr>
              <p:nvPr/>
            </p:nvGrpSpPr>
            <p:grpSpPr bwMode="auto">
              <a:xfrm>
                <a:off x="3024" y="576"/>
                <a:ext cx="2064" cy="3168"/>
                <a:chOff x="3024" y="576"/>
                <a:chExt cx="2064" cy="3168"/>
              </a:xfrm>
            </p:grpSpPr>
            <p:sp>
              <p:nvSpPr>
                <p:cNvPr id="230506" name="Rectangle 106"/>
                <p:cNvSpPr>
                  <a:spLocks noChangeArrowheads="1"/>
                </p:cNvSpPr>
                <p:nvPr/>
              </p:nvSpPr>
              <p:spPr bwMode="auto">
                <a:xfrm>
                  <a:off x="3024" y="3104"/>
                  <a:ext cx="2064" cy="640"/>
                </a:xfrm>
                <a:prstGeom prst="rect">
                  <a:avLst/>
                </a:prstGeom>
                <a:noFill/>
                <a:ln w="9525">
                  <a:noFill/>
                  <a:miter lim="800000"/>
                  <a:headEnd/>
                  <a:tailEnd/>
                </a:ln>
                <a:effectLst/>
              </p:spPr>
              <p:txBody>
                <a:bodyPr anchor="ctr"/>
                <a:lstStyle/>
                <a:p>
                  <a:pPr eaLnBrk="0" hangingPunct="0"/>
                  <a:r>
                    <a:rPr lang="en-GB" sz="1600">
                      <a:solidFill>
                        <a:schemeClr val="tx1"/>
                      </a:solidFill>
                      <a:latin typeface="Arial" pitchFamily="34" charset="0"/>
                      <a:cs typeface="Times New Roman" pitchFamily="18" charset="0"/>
                    </a:rPr>
                    <a:t>chemicals [receptors in the nasal cavity detect vapours]</a:t>
                  </a:r>
                </a:p>
              </p:txBody>
            </p:sp>
            <p:sp>
              <p:nvSpPr>
                <p:cNvPr id="230507" name="Rectangle 107"/>
                <p:cNvSpPr>
                  <a:spLocks noChangeArrowheads="1"/>
                </p:cNvSpPr>
                <p:nvPr/>
              </p:nvSpPr>
              <p:spPr bwMode="auto">
                <a:xfrm>
                  <a:off x="3024" y="2544"/>
                  <a:ext cx="2064" cy="560"/>
                </a:xfrm>
                <a:prstGeom prst="rect">
                  <a:avLst/>
                </a:prstGeom>
                <a:noFill/>
                <a:ln w="9525">
                  <a:noFill/>
                  <a:miter lim="800000"/>
                  <a:headEnd/>
                  <a:tailEnd/>
                </a:ln>
                <a:effectLst/>
              </p:spPr>
              <p:txBody>
                <a:bodyPr anchor="ctr"/>
                <a:lstStyle/>
                <a:p>
                  <a:pPr eaLnBrk="0" hangingPunct="0"/>
                  <a:r>
                    <a:rPr lang="en-GB" sz="1600">
                      <a:solidFill>
                        <a:schemeClr val="tx1"/>
                      </a:solidFill>
                      <a:latin typeface="Arial" pitchFamily="34" charset="0"/>
                      <a:cs typeface="Times New Roman" pitchFamily="18" charset="0"/>
                    </a:rPr>
                    <a:t>chemicals [taste buds detect sweet, sour, salt and bitter].</a:t>
                  </a:r>
                </a:p>
              </p:txBody>
            </p:sp>
            <p:sp>
              <p:nvSpPr>
                <p:cNvPr id="230508" name="Rectangle 108"/>
                <p:cNvSpPr>
                  <a:spLocks noChangeArrowheads="1"/>
                </p:cNvSpPr>
                <p:nvPr/>
              </p:nvSpPr>
              <p:spPr bwMode="auto">
                <a:xfrm>
                  <a:off x="3024" y="1968"/>
                  <a:ext cx="2064" cy="576"/>
                </a:xfrm>
                <a:prstGeom prst="rect">
                  <a:avLst/>
                </a:prstGeom>
                <a:noFill/>
                <a:ln w="9525">
                  <a:noFill/>
                  <a:miter lim="800000"/>
                  <a:headEnd/>
                  <a:tailEnd/>
                </a:ln>
                <a:effectLst/>
              </p:spPr>
              <p:txBody>
                <a:bodyPr anchor="ctr"/>
                <a:lstStyle/>
                <a:p>
                  <a:pPr eaLnBrk="0" hangingPunct="0"/>
                  <a:r>
                    <a:rPr lang="en-GB" sz="1600" dirty="0">
                      <a:solidFill>
                        <a:schemeClr val="tx1"/>
                      </a:solidFill>
                      <a:latin typeface="Arial" pitchFamily="34" charset="0"/>
                      <a:cs typeface="Times New Roman" pitchFamily="18" charset="0"/>
                    </a:rPr>
                    <a:t>touch, pressure, temperature and pain [receptors spread throughout body]</a:t>
                  </a:r>
                </a:p>
              </p:txBody>
            </p:sp>
            <p:sp>
              <p:nvSpPr>
                <p:cNvPr id="230509" name="Rectangle 109"/>
                <p:cNvSpPr>
                  <a:spLocks noChangeArrowheads="1"/>
                </p:cNvSpPr>
                <p:nvPr/>
              </p:nvSpPr>
              <p:spPr bwMode="auto">
                <a:xfrm>
                  <a:off x="3024" y="1536"/>
                  <a:ext cx="2064" cy="432"/>
                </a:xfrm>
                <a:prstGeom prst="rect">
                  <a:avLst/>
                </a:prstGeom>
                <a:noFill/>
                <a:ln w="9525">
                  <a:noFill/>
                  <a:miter lim="800000"/>
                  <a:headEnd/>
                  <a:tailEnd/>
                </a:ln>
                <a:effectLst/>
              </p:spPr>
              <p:txBody>
                <a:bodyPr anchor="ctr"/>
                <a:lstStyle/>
                <a:p>
                  <a:pPr eaLnBrk="0" hangingPunct="0"/>
                  <a:r>
                    <a:rPr lang="en-GB" sz="1600">
                      <a:solidFill>
                        <a:schemeClr val="tx1"/>
                      </a:solidFill>
                      <a:latin typeface="Arial" pitchFamily="34" charset="0"/>
                      <a:cs typeface="Times New Roman" pitchFamily="18" charset="0"/>
                    </a:rPr>
                    <a:t>sound [receptors in cochlea]</a:t>
                  </a:r>
                </a:p>
                <a:p>
                  <a:pPr>
                    <a:spcBef>
                      <a:spcPct val="20000"/>
                    </a:spcBef>
                  </a:pPr>
                  <a:endParaRPr lang="en-GB" sz="1600">
                    <a:solidFill>
                      <a:schemeClr val="tx1"/>
                    </a:solidFill>
                    <a:latin typeface="Arial" pitchFamily="34" charset="0"/>
                    <a:cs typeface="Times New Roman" pitchFamily="18" charset="0"/>
                  </a:endParaRPr>
                </a:p>
              </p:txBody>
            </p:sp>
            <p:sp>
              <p:nvSpPr>
                <p:cNvPr id="230510" name="Rectangle 110"/>
                <p:cNvSpPr>
                  <a:spLocks noChangeArrowheads="1"/>
                </p:cNvSpPr>
                <p:nvPr/>
              </p:nvSpPr>
              <p:spPr bwMode="auto">
                <a:xfrm>
                  <a:off x="3024" y="1056"/>
                  <a:ext cx="2064" cy="480"/>
                </a:xfrm>
                <a:prstGeom prst="rect">
                  <a:avLst/>
                </a:prstGeom>
                <a:noFill/>
                <a:ln w="9525">
                  <a:noFill/>
                  <a:miter lim="800000"/>
                  <a:headEnd/>
                  <a:tailEnd/>
                </a:ln>
                <a:effectLst/>
              </p:spPr>
              <p:txBody>
                <a:bodyPr anchor="ctr"/>
                <a:lstStyle/>
                <a:p>
                  <a:pPr>
                    <a:spcBef>
                      <a:spcPct val="20000"/>
                    </a:spcBef>
                  </a:pPr>
                  <a:r>
                    <a:rPr lang="en-GB" sz="1600">
                      <a:solidFill>
                        <a:schemeClr val="tx1"/>
                      </a:solidFill>
                      <a:latin typeface="Arial" pitchFamily="34" charset="0"/>
                      <a:cs typeface="Times New Roman" pitchFamily="18" charset="0"/>
                    </a:rPr>
                    <a:t>light [by rods and cones in the retina]</a:t>
                  </a:r>
                </a:p>
              </p:txBody>
            </p:sp>
            <p:sp>
              <p:nvSpPr>
                <p:cNvPr id="230511" name="Rectangle 111"/>
                <p:cNvSpPr>
                  <a:spLocks noChangeArrowheads="1"/>
                </p:cNvSpPr>
                <p:nvPr/>
              </p:nvSpPr>
              <p:spPr bwMode="auto">
                <a:xfrm>
                  <a:off x="3024" y="576"/>
                  <a:ext cx="2064" cy="480"/>
                </a:xfrm>
                <a:prstGeom prst="rect">
                  <a:avLst/>
                </a:prstGeom>
                <a:noFill/>
                <a:ln w="9525">
                  <a:noFill/>
                  <a:miter lim="800000"/>
                  <a:headEnd/>
                  <a:tailEnd/>
                </a:ln>
                <a:effectLst/>
              </p:spPr>
              <p:txBody>
                <a:bodyPr anchor="ctr"/>
                <a:lstStyle/>
                <a:p>
                  <a:pPr algn="ctr">
                    <a:spcBef>
                      <a:spcPct val="20000"/>
                    </a:spcBef>
                  </a:pPr>
                  <a:r>
                    <a:rPr lang="en-GB" b="1" u="sng">
                      <a:solidFill>
                        <a:srgbClr val="993366"/>
                      </a:solidFill>
                      <a:latin typeface="NewBskvll BT" pitchFamily="18" charset="0"/>
                    </a:rPr>
                    <a:t>Stimulus detected</a:t>
                  </a:r>
                </a:p>
              </p:txBody>
            </p:sp>
            <p:sp>
              <p:nvSpPr>
                <p:cNvPr id="230512" name="Line 112"/>
                <p:cNvSpPr>
                  <a:spLocks noChangeShapeType="1"/>
                </p:cNvSpPr>
                <p:nvPr/>
              </p:nvSpPr>
              <p:spPr bwMode="auto">
                <a:xfrm>
                  <a:off x="5088" y="576"/>
                  <a:ext cx="0" cy="3168"/>
                </a:xfrm>
                <a:prstGeom prst="line">
                  <a:avLst/>
                </a:prstGeom>
                <a:noFill/>
                <a:ln w="28575" cap="sq">
                  <a:solidFill>
                    <a:schemeClr val="tx1"/>
                  </a:solidFill>
                  <a:round/>
                  <a:headEnd/>
                  <a:tailEnd/>
                </a:ln>
                <a:effectLst/>
              </p:spPr>
              <p:txBody>
                <a:bodyPr/>
                <a:lstStyle/>
                <a:p>
                  <a:endParaRPr lang="en-US"/>
                </a:p>
              </p:txBody>
            </p:sp>
          </p:grpSp>
          <p:sp>
            <p:nvSpPr>
              <p:cNvPr id="230513" name="Line 113"/>
              <p:cNvSpPr>
                <a:spLocks noChangeShapeType="1"/>
              </p:cNvSpPr>
              <p:nvPr/>
            </p:nvSpPr>
            <p:spPr bwMode="auto">
              <a:xfrm>
                <a:off x="3024" y="576"/>
                <a:ext cx="2064" cy="0"/>
              </a:xfrm>
              <a:prstGeom prst="line">
                <a:avLst/>
              </a:prstGeom>
              <a:noFill/>
              <a:ln w="9525">
                <a:solidFill>
                  <a:schemeClr val="tx1"/>
                </a:solidFill>
                <a:round/>
                <a:headEnd/>
                <a:tailEnd/>
              </a:ln>
              <a:effectLst/>
            </p:spPr>
            <p:txBody>
              <a:bodyPr/>
              <a:lstStyle/>
              <a:p>
                <a:endParaRPr lang="en-US"/>
              </a:p>
            </p:txBody>
          </p:sp>
          <p:sp>
            <p:nvSpPr>
              <p:cNvPr id="230514" name="Line 114"/>
              <p:cNvSpPr>
                <a:spLocks noChangeShapeType="1"/>
              </p:cNvSpPr>
              <p:nvPr/>
            </p:nvSpPr>
            <p:spPr bwMode="auto">
              <a:xfrm>
                <a:off x="3024" y="1104"/>
                <a:ext cx="2064" cy="0"/>
              </a:xfrm>
              <a:prstGeom prst="line">
                <a:avLst/>
              </a:prstGeom>
              <a:noFill/>
              <a:ln w="9525">
                <a:solidFill>
                  <a:schemeClr val="tx1"/>
                </a:solidFill>
                <a:round/>
                <a:headEnd/>
                <a:tailEnd/>
              </a:ln>
              <a:effectLst/>
            </p:spPr>
            <p:txBody>
              <a:bodyPr/>
              <a:lstStyle/>
              <a:p>
                <a:endParaRPr lang="en-US"/>
              </a:p>
            </p:txBody>
          </p:sp>
          <p:sp>
            <p:nvSpPr>
              <p:cNvPr id="230515" name="Line 115"/>
              <p:cNvSpPr>
                <a:spLocks noChangeShapeType="1"/>
              </p:cNvSpPr>
              <p:nvPr/>
            </p:nvSpPr>
            <p:spPr bwMode="auto">
              <a:xfrm>
                <a:off x="3024" y="1536"/>
                <a:ext cx="2064" cy="0"/>
              </a:xfrm>
              <a:prstGeom prst="line">
                <a:avLst/>
              </a:prstGeom>
              <a:noFill/>
              <a:ln w="9525">
                <a:solidFill>
                  <a:schemeClr val="tx1"/>
                </a:solidFill>
                <a:round/>
                <a:headEnd/>
                <a:tailEnd/>
              </a:ln>
              <a:effectLst/>
            </p:spPr>
            <p:txBody>
              <a:bodyPr/>
              <a:lstStyle/>
              <a:p>
                <a:endParaRPr lang="en-US"/>
              </a:p>
            </p:txBody>
          </p:sp>
          <p:sp>
            <p:nvSpPr>
              <p:cNvPr id="230516" name="Line 116"/>
              <p:cNvSpPr>
                <a:spLocks noChangeShapeType="1"/>
              </p:cNvSpPr>
              <p:nvPr/>
            </p:nvSpPr>
            <p:spPr bwMode="auto">
              <a:xfrm>
                <a:off x="3024" y="2016"/>
                <a:ext cx="2064" cy="0"/>
              </a:xfrm>
              <a:prstGeom prst="line">
                <a:avLst/>
              </a:prstGeom>
              <a:noFill/>
              <a:ln w="9525">
                <a:solidFill>
                  <a:schemeClr val="tx1"/>
                </a:solidFill>
                <a:round/>
                <a:headEnd/>
                <a:tailEnd/>
              </a:ln>
              <a:effectLst/>
            </p:spPr>
            <p:txBody>
              <a:bodyPr/>
              <a:lstStyle/>
              <a:p>
                <a:endParaRPr lang="en-US"/>
              </a:p>
            </p:txBody>
          </p:sp>
          <p:sp>
            <p:nvSpPr>
              <p:cNvPr id="230517" name="Line 117"/>
              <p:cNvSpPr>
                <a:spLocks noChangeShapeType="1"/>
              </p:cNvSpPr>
              <p:nvPr/>
            </p:nvSpPr>
            <p:spPr bwMode="auto">
              <a:xfrm>
                <a:off x="3024" y="2592"/>
                <a:ext cx="2064" cy="0"/>
              </a:xfrm>
              <a:prstGeom prst="line">
                <a:avLst/>
              </a:prstGeom>
              <a:noFill/>
              <a:ln w="9525">
                <a:solidFill>
                  <a:schemeClr val="tx1"/>
                </a:solidFill>
                <a:round/>
                <a:headEnd/>
                <a:tailEnd/>
              </a:ln>
              <a:effectLst/>
            </p:spPr>
            <p:txBody>
              <a:bodyPr/>
              <a:lstStyle/>
              <a:p>
                <a:endParaRPr lang="en-US"/>
              </a:p>
            </p:txBody>
          </p:sp>
          <p:sp>
            <p:nvSpPr>
              <p:cNvPr id="230518" name="Line 118"/>
              <p:cNvSpPr>
                <a:spLocks noChangeShapeType="1"/>
              </p:cNvSpPr>
              <p:nvPr/>
            </p:nvSpPr>
            <p:spPr bwMode="auto">
              <a:xfrm>
                <a:off x="3024" y="3168"/>
                <a:ext cx="2064" cy="0"/>
              </a:xfrm>
              <a:prstGeom prst="line">
                <a:avLst/>
              </a:prstGeom>
              <a:noFill/>
              <a:ln w="9525">
                <a:solidFill>
                  <a:schemeClr val="tx1"/>
                </a:solidFill>
                <a:round/>
                <a:headEnd/>
                <a:tailEnd/>
              </a:ln>
              <a:effectLst/>
            </p:spPr>
            <p:txBody>
              <a:bodyPr/>
              <a:lstStyle/>
              <a:p>
                <a:endParaRPr lang="en-US"/>
              </a:p>
            </p:txBody>
          </p:sp>
          <p:sp>
            <p:nvSpPr>
              <p:cNvPr id="230519" name="Line 119"/>
              <p:cNvSpPr>
                <a:spLocks noChangeShapeType="1"/>
              </p:cNvSpPr>
              <p:nvPr/>
            </p:nvSpPr>
            <p:spPr bwMode="auto">
              <a:xfrm>
                <a:off x="3024" y="3744"/>
                <a:ext cx="2064" cy="0"/>
              </a:xfrm>
              <a:prstGeom prst="line">
                <a:avLst/>
              </a:prstGeom>
              <a:noFill/>
              <a:ln w="9525">
                <a:solidFill>
                  <a:schemeClr val="tx1"/>
                </a:solidFill>
                <a:round/>
                <a:headEnd/>
                <a:tailEnd/>
              </a:ln>
              <a:effectLst/>
            </p:spPr>
            <p:txBody>
              <a:bodyPr/>
              <a:lstStyle/>
              <a:p>
                <a:endParaRPr lang="en-US"/>
              </a:p>
            </p:txBody>
          </p:sp>
        </p:grpSp>
      </p:grpSp>
      <p:sp>
        <p:nvSpPr>
          <p:cNvPr id="103" name="Slide Number Placeholder 102"/>
          <p:cNvSpPr>
            <a:spLocks noGrp="1"/>
          </p:cNvSpPr>
          <p:nvPr>
            <p:ph type="sldNum" sz="quarter" idx="12"/>
          </p:nvPr>
        </p:nvSpPr>
        <p:spPr/>
        <p:txBody>
          <a:bodyPr/>
          <a:lstStyle/>
          <a:p>
            <a:fld id="{2BCC4529-AE8E-4CA4-8CD1-29F39EAC70CC}" type="slidenum">
              <a:rPr lang="en-US" smtClean="0"/>
              <a:pPr/>
              <a:t>5</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Box 4"/>
          <p:cNvSpPr txBox="1">
            <a:spLocks noChangeArrowheads="1"/>
          </p:cNvSpPr>
          <p:nvPr/>
        </p:nvSpPr>
        <p:spPr bwMode="auto">
          <a:xfrm>
            <a:off x="2339975" y="188913"/>
            <a:ext cx="47513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Palatino Linotype" charset="0"/>
                <a:ea typeface="ＭＳ Ｐゴシック" charset="0"/>
                <a:cs typeface="ＭＳ Ｐゴシック" charset="0"/>
              </a:defRPr>
            </a:lvl1pPr>
            <a:lvl2pPr marL="742950" indent="-285750" eaLnBrk="0" hangingPunct="0">
              <a:defRPr sz="2400">
                <a:solidFill>
                  <a:schemeClr val="tx1"/>
                </a:solidFill>
                <a:latin typeface="Palatino Linotype" charset="0"/>
                <a:ea typeface="ＭＳ Ｐゴシック" charset="0"/>
              </a:defRPr>
            </a:lvl2pPr>
            <a:lvl3pPr marL="1143000" indent="-228600" eaLnBrk="0" hangingPunct="0">
              <a:defRPr sz="2400">
                <a:solidFill>
                  <a:schemeClr val="tx1"/>
                </a:solidFill>
                <a:latin typeface="Palatino Linotype" charset="0"/>
                <a:ea typeface="ＭＳ Ｐゴシック" charset="0"/>
              </a:defRPr>
            </a:lvl3pPr>
            <a:lvl4pPr marL="1600200" indent="-228600" eaLnBrk="0" hangingPunct="0">
              <a:defRPr sz="2400">
                <a:solidFill>
                  <a:schemeClr val="tx1"/>
                </a:solidFill>
                <a:latin typeface="Palatino Linotype" charset="0"/>
                <a:ea typeface="ＭＳ Ｐゴシック" charset="0"/>
              </a:defRPr>
            </a:lvl4pPr>
            <a:lvl5pPr marL="2057400" indent="-228600" eaLnBrk="0" hangingPunct="0">
              <a:defRPr sz="24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24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24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24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2400">
                <a:solidFill>
                  <a:schemeClr val="tx1"/>
                </a:solidFill>
                <a:latin typeface="Palatino Linotype" charset="0"/>
                <a:ea typeface="ＭＳ Ｐゴシック" charset="0"/>
              </a:defRPr>
            </a:lvl9pPr>
          </a:lstStyle>
          <a:p>
            <a:pPr eaLnBrk="1" hangingPunct="1">
              <a:spcBef>
                <a:spcPct val="50000"/>
              </a:spcBef>
            </a:pPr>
            <a:r>
              <a:rPr lang="en-IE" sz="3600" b="1" u="sng" dirty="0">
                <a:solidFill>
                  <a:srgbClr val="000000"/>
                </a:solidFill>
              </a:rPr>
              <a:t>Loudness Levels:</a:t>
            </a:r>
            <a:endParaRPr lang="en-GB" sz="3600" b="1" u="sng" dirty="0">
              <a:solidFill>
                <a:srgbClr val="000000"/>
              </a:solidFill>
            </a:endParaRPr>
          </a:p>
        </p:txBody>
      </p:sp>
      <p:graphicFrame>
        <p:nvGraphicFramePr>
          <p:cNvPr id="50221" name="Group 45"/>
          <p:cNvGraphicFramePr>
            <a:graphicFrameLocks noGrp="1"/>
          </p:cNvGraphicFramePr>
          <p:nvPr>
            <p:extLst>
              <p:ext uri="{D42A27DB-BD31-4B8C-83A1-F6EECF244321}">
                <p14:modId xmlns:p14="http://schemas.microsoft.com/office/powerpoint/2010/main" val="1061621506"/>
              </p:ext>
            </p:extLst>
          </p:nvPr>
        </p:nvGraphicFramePr>
        <p:xfrm>
          <a:off x="838200" y="914400"/>
          <a:ext cx="6361113" cy="4840292"/>
        </p:xfrm>
        <a:graphic>
          <a:graphicData uri="http://schemas.openxmlformats.org/drawingml/2006/table">
            <a:tbl>
              <a:tblPr/>
              <a:tblGrid>
                <a:gridCol w="3181351"/>
                <a:gridCol w="3179762"/>
              </a:tblGrid>
              <a:tr h="484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IE" sz="2000" b="0" i="0" u="none" strike="noStrike" cap="none" normalizeH="0" baseline="0" dirty="0" smtClean="0">
                          <a:ln>
                            <a:noFill/>
                          </a:ln>
                          <a:solidFill>
                            <a:srgbClr val="000000"/>
                          </a:solidFill>
                          <a:effectLst/>
                          <a:latin typeface="Arial" charset="0"/>
                          <a:cs typeface="Arial" charset="0"/>
                        </a:rPr>
                        <a:t>Jet taking off 30m</a:t>
                      </a:r>
                      <a:endParaRPr kumimoji="0" lang="en-GB" sz="2000" b="0" i="0" u="none" strike="noStrike" cap="none" normalizeH="0" baseline="0" dirty="0" smtClean="0">
                        <a:ln>
                          <a:noFill/>
                        </a:ln>
                        <a:solidFill>
                          <a:srgbClr val="00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IE" sz="2000" b="0" i="0" u="none" strike="noStrike" cap="none" normalizeH="0" baseline="0" dirty="0" smtClean="0">
                          <a:ln>
                            <a:noFill/>
                          </a:ln>
                          <a:solidFill>
                            <a:srgbClr val="000000"/>
                          </a:solidFill>
                          <a:effectLst/>
                          <a:latin typeface="Arial" charset="0"/>
                          <a:cs typeface="Arial" charset="0"/>
                        </a:rPr>
                        <a:t>140 dB</a:t>
                      </a:r>
                      <a:endParaRPr kumimoji="0" lang="en-GB" sz="20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4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IE" sz="2000" b="0" i="0" u="none" strike="noStrike" cap="none" normalizeH="0" baseline="0" smtClean="0">
                          <a:ln>
                            <a:noFill/>
                          </a:ln>
                          <a:solidFill>
                            <a:srgbClr val="000000"/>
                          </a:solidFill>
                          <a:effectLst/>
                          <a:latin typeface="Arial" charset="0"/>
                          <a:cs typeface="Arial" charset="0"/>
                        </a:rPr>
                        <a:t>Pain threshold</a:t>
                      </a:r>
                      <a:endParaRPr kumimoji="0" lang="en-GB" sz="2000" b="0" i="0" u="none" strike="noStrike" cap="none" normalizeH="0" baseline="0" smtClean="0">
                        <a:ln>
                          <a:noFill/>
                        </a:ln>
                        <a:solidFill>
                          <a:srgbClr val="00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IE" sz="2000" b="0" i="0" u="none" strike="noStrike" cap="none" normalizeH="0" baseline="0" smtClean="0">
                          <a:ln>
                            <a:noFill/>
                          </a:ln>
                          <a:solidFill>
                            <a:srgbClr val="000000"/>
                          </a:solidFill>
                          <a:effectLst/>
                          <a:latin typeface="Arial" charset="0"/>
                          <a:cs typeface="Arial" charset="0"/>
                        </a:rPr>
                        <a:t>120 dB</a:t>
                      </a:r>
                      <a:endParaRPr kumimoji="0" lang="en-GB" sz="20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4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IE" sz="2000" b="0" i="0" u="none" strike="noStrike" cap="none" normalizeH="0" baseline="0" smtClean="0">
                          <a:ln>
                            <a:noFill/>
                          </a:ln>
                          <a:solidFill>
                            <a:srgbClr val="000000"/>
                          </a:solidFill>
                          <a:effectLst/>
                          <a:latin typeface="Arial" charset="0"/>
                          <a:cs typeface="Arial" charset="0"/>
                        </a:rPr>
                        <a:t>Disco speaker 2m</a:t>
                      </a:r>
                      <a:endParaRPr kumimoji="0" lang="en-GB" sz="2000" b="0" i="0" u="none" strike="noStrike" cap="none" normalizeH="0" baseline="0" smtClean="0">
                        <a:ln>
                          <a:noFill/>
                        </a:ln>
                        <a:solidFill>
                          <a:srgbClr val="00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IE" sz="2000" b="0" i="0" u="none" strike="noStrike" cap="none" normalizeH="0" baseline="0" smtClean="0">
                          <a:ln>
                            <a:noFill/>
                          </a:ln>
                          <a:solidFill>
                            <a:srgbClr val="000000"/>
                          </a:solidFill>
                          <a:effectLst/>
                          <a:latin typeface="Arial" charset="0"/>
                          <a:cs typeface="Arial" charset="0"/>
                        </a:rPr>
                        <a:t>120 dB</a:t>
                      </a:r>
                      <a:endParaRPr kumimoji="0" lang="en-GB" sz="20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4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IE" sz="2000" b="0" i="0" u="none" strike="noStrike" cap="none" normalizeH="0" baseline="0" smtClean="0">
                          <a:ln>
                            <a:noFill/>
                          </a:ln>
                          <a:solidFill>
                            <a:srgbClr val="000000"/>
                          </a:solidFill>
                          <a:effectLst/>
                          <a:latin typeface="Arial" charset="0"/>
                          <a:cs typeface="Arial" charset="0"/>
                        </a:rPr>
                        <a:t>Pneumatic Drill road 10m</a:t>
                      </a:r>
                      <a:endParaRPr kumimoji="0" lang="en-GB" sz="2000" b="0" i="0" u="none" strike="noStrike" cap="none" normalizeH="0" baseline="0" smtClean="0">
                        <a:ln>
                          <a:noFill/>
                        </a:ln>
                        <a:solidFill>
                          <a:srgbClr val="00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IE" sz="2000" b="0" i="0" u="none" strike="noStrike" cap="none" normalizeH="0" baseline="0" smtClean="0">
                          <a:ln>
                            <a:noFill/>
                          </a:ln>
                          <a:solidFill>
                            <a:srgbClr val="000000"/>
                          </a:solidFill>
                          <a:effectLst/>
                          <a:latin typeface="Arial" charset="0"/>
                          <a:cs typeface="Arial" charset="0"/>
                        </a:rPr>
                        <a:t>100 dB</a:t>
                      </a:r>
                      <a:endParaRPr kumimoji="0" lang="en-GB" sz="20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4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IE" sz="2000" b="0" i="0" u="none" strike="noStrike" cap="none" normalizeH="0" baseline="0" smtClean="0">
                          <a:ln>
                            <a:noFill/>
                          </a:ln>
                          <a:solidFill>
                            <a:srgbClr val="000000"/>
                          </a:solidFill>
                          <a:effectLst/>
                          <a:latin typeface="Arial" charset="0"/>
                          <a:cs typeface="Arial" charset="0"/>
                        </a:rPr>
                        <a:t>Busy Street Traffic</a:t>
                      </a:r>
                      <a:endParaRPr kumimoji="0" lang="en-GB" sz="2000" b="0" i="0" u="none" strike="noStrike" cap="none" normalizeH="0" baseline="0" smtClean="0">
                        <a:ln>
                          <a:noFill/>
                        </a:ln>
                        <a:solidFill>
                          <a:srgbClr val="00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IE" sz="2000" b="0" i="0" u="none" strike="noStrike" cap="none" normalizeH="0" baseline="0" smtClean="0">
                          <a:ln>
                            <a:noFill/>
                          </a:ln>
                          <a:solidFill>
                            <a:srgbClr val="000000"/>
                          </a:solidFill>
                          <a:effectLst/>
                          <a:latin typeface="Arial" charset="0"/>
                          <a:cs typeface="Arial" charset="0"/>
                        </a:rPr>
                        <a:t>70 dB</a:t>
                      </a:r>
                      <a:endParaRPr kumimoji="0" lang="en-GB" sz="20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IE" sz="2000" b="0" i="0" u="none" strike="noStrike" cap="none" normalizeH="0" baseline="0" smtClean="0">
                          <a:ln>
                            <a:noFill/>
                          </a:ln>
                          <a:solidFill>
                            <a:srgbClr val="000000"/>
                          </a:solidFill>
                          <a:effectLst/>
                          <a:latin typeface="Arial" charset="0"/>
                          <a:cs typeface="Arial" charset="0"/>
                        </a:rPr>
                        <a:t>Ordinary Conversation</a:t>
                      </a:r>
                      <a:endParaRPr kumimoji="0" lang="en-GB" sz="2000" b="0" i="0" u="none" strike="noStrike" cap="none" normalizeH="0" baseline="0" smtClean="0">
                        <a:ln>
                          <a:noFill/>
                        </a:ln>
                        <a:solidFill>
                          <a:srgbClr val="00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IE" sz="2000" b="0" i="0" u="none" strike="noStrike" cap="none" normalizeH="0" baseline="0" smtClean="0">
                          <a:ln>
                            <a:noFill/>
                          </a:ln>
                          <a:solidFill>
                            <a:srgbClr val="000000"/>
                          </a:solidFill>
                          <a:effectLst/>
                          <a:latin typeface="Arial" charset="0"/>
                          <a:cs typeface="Arial" charset="0"/>
                        </a:rPr>
                        <a:t>60 dB</a:t>
                      </a:r>
                      <a:endParaRPr kumimoji="0" lang="en-GB" sz="20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4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IE" sz="2000" b="0" i="0" u="none" strike="noStrike" cap="none" normalizeH="0" baseline="0" smtClean="0">
                          <a:ln>
                            <a:noFill/>
                          </a:ln>
                          <a:solidFill>
                            <a:srgbClr val="000000"/>
                          </a:solidFill>
                          <a:effectLst/>
                          <a:latin typeface="Arial" charset="0"/>
                          <a:cs typeface="Arial" charset="0"/>
                        </a:rPr>
                        <a:t>Quiet TV or Radio</a:t>
                      </a:r>
                      <a:endParaRPr kumimoji="0" lang="en-GB" sz="2000" b="0" i="0" u="none" strike="noStrike" cap="none" normalizeH="0" baseline="0" smtClean="0">
                        <a:ln>
                          <a:noFill/>
                        </a:ln>
                        <a:solidFill>
                          <a:srgbClr val="00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IE" sz="2000" b="0" i="0" u="none" strike="noStrike" cap="none" normalizeH="0" baseline="0" smtClean="0">
                          <a:ln>
                            <a:noFill/>
                          </a:ln>
                          <a:solidFill>
                            <a:srgbClr val="000000"/>
                          </a:solidFill>
                          <a:effectLst/>
                          <a:latin typeface="Arial" charset="0"/>
                          <a:cs typeface="Arial" charset="0"/>
                        </a:rPr>
                        <a:t>40 dB</a:t>
                      </a:r>
                      <a:endParaRPr kumimoji="0" lang="en-GB" sz="20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4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IE" sz="2000" b="0" i="0" u="none" strike="noStrike" cap="none" normalizeH="0" baseline="0" smtClean="0">
                          <a:ln>
                            <a:noFill/>
                          </a:ln>
                          <a:solidFill>
                            <a:srgbClr val="000000"/>
                          </a:solidFill>
                          <a:effectLst/>
                          <a:latin typeface="Arial" charset="0"/>
                          <a:cs typeface="Arial" charset="0"/>
                        </a:rPr>
                        <a:t>Average Whisper</a:t>
                      </a:r>
                      <a:endParaRPr kumimoji="0" lang="en-GB" sz="2000" b="0" i="0" u="none" strike="noStrike" cap="none" normalizeH="0" baseline="0" smtClean="0">
                        <a:ln>
                          <a:noFill/>
                        </a:ln>
                        <a:solidFill>
                          <a:srgbClr val="00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IE" sz="2000" b="0" i="0" u="none" strike="noStrike" cap="none" normalizeH="0" baseline="0" smtClean="0">
                          <a:ln>
                            <a:noFill/>
                          </a:ln>
                          <a:solidFill>
                            <a:srgbClr val="000000"/>
                          </a:solidFill>
                          <a:effectLst/>
                          <a:latin typeface="Arial" charset="0"/>
                          <a:cs typeface="Arial" charset="0"/>
                        </a:rPr>
                        <a:t>20 dB</a:t>
                      </a:r>
                      <a:endParaRPr kumimoji="0" lang="en-GB" sz="20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4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IE" sz="2000" b="0" i="0" u="none" strike="noStrike" cap="none" normalizeH="0" baseline="0" smtClean="0">
                          <a:ln>
                            <a:noFill/>
                          </a:ln>
                          <a:solidFill>
                            <a:srgbClr val="000000"/>
                          </a:solidFill>
                          <a:effectLst/>
                          <a:latin typeface="Arial" charset="0"/>
                          <a:cs typeface="Arial" charset="0"/>
                        </a:rPr>
                        <a:t>Rustling of leaves</a:t>
                      </a:r>
                      <a:endParaRPr kumimoji="0" lang="en-GB" sz="2000" b="0" i="0" u="none" strike="noStrike" cap="none" normalizeH="0" baseline="0" smtClean="0">
                        <a:ln>
                          <a:noFill/>
                        </a:ln>
                        <a:solidFill>
                          <a:srgbClr val="00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IE" sz="2000" b="0" i="0" u="none" strike="noStrike" cap="none" normalizeH="0" baseline="0" smtClean="0">
                          <a:ln>
                            <a:noFill/>
                          </a:ln>
                          <a:solidFill>
                            <a:srgbClr val="000000"/>
                          </a:solidFill>
                          <a:effectLst/>
                          <a:latin typeface="Arial" charset="0"/>
                          <a:cs typeface="Arial" charset="0"/>
                        </a:rPr>
                        <a:t>10 dB</a:t>
                      </a:r>
                      <a:endParaRPr kumimoji="0" lang="en-GB" sz="2000" b="0" i="0" u="none" strike="noStrike" cap="none" normalizeH="0" baseline="0" smtClean="0">
                        <a:ln>
                          <a:noFill/>
                        </a:ln>
                        <a:solidFill>
                          <a:srgbClr val="0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4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IE" sz="2000" b="0" i="0" u="none" strike="noStrike" cap="none" normalizeH="0" baseline="0" smtClean="0">
                          <a:ln>
                            <a:noFill/>
                          </a:ln>
                          <a:solidFill>
                            <a:srgbClr val="000000"/>
                          </a:solidFill>
                          <a:effectLst/>
                          <a:latin typeface="Arial" charset="0"/>
                          <a:cs typeface="Arial" charset="0"/>
                        </a:rPr>
                        <a:t>Threshold of hearing</a:t>
                      </a:r>
                      <a:endParaRPr kumimoji="0" lang="en-GB" sz="2000" b="0" i="0" u="none" strike="noStrike" cap="none" normalizeH="0" baseline="0" smtClean="0">
                        <a:ln>
                          <a:noFill/>
                        </a:ln>
                        <a:solidFill>
                          <a:srgbClr val="0000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IE" sz="2000" b="0" i="0" u="none" strike="noStrike" cap="none" normalizeH="0" baseline="0" dirty="0" smtClean="0">
                          <a:ln>
                            <a:noFill/>
                          </a:ln>
                          <a:solidFill>
                            <a:srgbClr val="000000"/>
                          </a:solidFill>
                          <a:effectLst/>
                          <a:latin typeface="Arial" charset="0"/>
                          <a:cs typeface="Arial" charset="0"/>
                        </a:rPr>
                        <a:t>0 dB</a:t>
                      </a:r>
                      <a:endParaRPr kumimoji="0" lang="en-GB" sz="2000" b="0" i="0" u="none" strike="noStrike" cap="none" normalizeH="0" baseline="0" dirty="0" smtClean="0">
                        <a:ln>
                          <a:noFill/>
                        </a:ln>
                        <a:solidFill>
                          <a:srgbClr val="000000"/>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3765" name="Text Box 46"/>
          <p:cNvSpPr txBox="1">
            <a:spLocks noChangeArrowheads="1"/>
          </p:cNvSpPr>
          <p:nvPr/>
        </p:nvSpPr>
        <p:spPr bwMode="auto">
          <a:xfrm>
            <a:off x="971550" y="6216650"/>
            <a:ext cx="71294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Palatino Linotype" charset="0"/>
                <a:ea typeface="ＭＳ Ｐゴシック" charset="0"/>
                <a:cs typeface="ＭＳ Ｐゴシック" charset="0"/>
              </a:defRPr>
            </a:lvl1pPr>
            <a:lvl2pPr marL="742950" indent="-285750" eaLnBrk="0" hangingPunct="0">
              <a:defRPr sz="2400">
                <a:solidFill>
                  <a:schemeClr val="tx1"/>
                </a:solidFill>
                <a:latin typeface="Palatino Linotype" charset="0"/>
                <a:ea typeface="ＭＳ Ｐゴシック" charset="0"/>
              </a:defRPr>
            </a:lvl2pPr>
            <a:lvl3pPr marL="1143000" indent="-228600" eaLnBrk="0" hangingPunct="0">
              <a:defRPr sz="2400">
                <a:solidFill>
                  <a:schemeClr val="tx1"/>
                </a:solidFill>
                <a:latin typeface="Palatino Linotype" charset="0"/>
                <a:ea typeface="ＭＳ Ｐゴシック" charset="0"/>
              </a:defRPr>
            </a:lvl3pPr>
            <a:lvl4pPr marL="1600200" indent="-228600" eaLnBrk="0" hangingPunct="0">
              <a:defRPr sz="2400">
                <a:solidFill>
                  <a:schemeClr val="tx1"/>
                </a:solidFill>
                <a:latin typeface="Palatino Linotype" charset="0"/>
                <a:ea typeface="ＭＳ Ｐゴシック" charset="0"/>
              </a:defRPr>
            </a:lvl4pPr>
            <a:lvl5pPr marL="2057400" indent="-228600" eaLnBrk="0" hangingPunct="0">
              <a:defRPr sz="24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24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24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24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2400">
                <a:solidFill>
                  <a:schemeClr val="tx1"/>
                </a:solidFill>
                <a:latin typeface="Palatino Linotype" charset="0"/>
                <a:ea typeface="ＭＳ Ｐゴシック" charset="0"/>
              </a:defRPr>
            </a:lvl9pPr>
          </a:lstStyle>
          <a:p>
            <a:pPr eaLnBrk="1" hangingPunct="1">
              <a:spcBef>
                <a:spcPct val="50000"/>
              </a:spcBef>
            </a:pPr>
            <a:r>
              <a:rPr lang="en-IE" sz="3200" dirty="0">
                <a:solidFill>
                  <a:srgbClr val="000000"/>
                </a:solidFill>
              </a:rPr>
              <a:t>Above 150dB Eardrums BURST</a:t>
            </a:r>
            <a:endParaRPr lang="en-GB" sz="3200" dirty="0">
              <a:solidFill>
                <a:srgbClr val="000000"/>
              </a:solidFill>
            </a:endParaRPr>
          </a:p>
        </p:txBody>
      </p:sp>
      <p:sp>
        <p:nvSpPr>
          <p:cNvPr id="7376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Palatino Linotype" charset="0"/>
                <a:ea typeface="ＭＳ Ｐゴシック" charset="0"/>
                <a:cs typeface="ＭＳ Ｐゴシック" charset="0"/>
              </a:defRPr>
            </a:lvl1pPr>
            <a:lvl2pPr marL="742950" indent="-285750" eaLnBrk="0" hangingPunct="0">
              <a:defRPr sz="2400">
                <a:solidFill>
                  <a:schemeClr val="tx1"/>
                </a:solidFill>
                <a:latin typeface="Palatino Linotype" charset="0"/>
                <a:ea typeface="ＭＳ Ｐゴシック" charset="0"/>
              </a:defRPr>
            </a:lvl2pPr>
            <a:lvl3pPr marL="1143000" indent="-228600" eaLnBrk="0" hangingPunct="0">
              <a:defRPr sz="2400">
                <a:solidFill>
                  <a:schemeClr val="tx1"/>
                </a:solidFill>
                <a:latin typeface="Palatino Linotype" charset="0"/>
                <a:ea typeface="ＭＳ Ｐゴシック" charset="0"/>
              </a:defRPr>
            </a:lvl3pPr>
            <a:lvl4pPr marL="1600200" indent="-228600" eaLnBrk="0" hangingPunct="0">
              <a:defRPr sz="2400">
                <a:solidFill>
                  <a:schemeClr val="tx1"/>
                </a:solidFill>
                <a:latin typeface="Palatino Linotype" charset="0"/>
                <a:ea typeface="ＭＳ Ｐゴシック" charset="0"/>
              </a:defRPr>
            </a:lvl4pPr>
            <a:lvl5pPr marL="2057400" indent="-228600" eaLnBrk="0" hangingPunct="0">
              <a:defRPr sz="24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24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24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24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2400">
                <a:solidFill>
                  <a:schemeClr val="tx1"/>
                </a:solidFill>
                <a:latin typeface="Palatino Linotype" charset="0"/>
                <a:ea typeface="ＭＳ Ｐゴシック" charset="0"/>
              </a:defRPr>
            </a:lvl9pPr>
          </a:lstStyle>
          <a:p>
            <a:pPr eaLnBrk="1" hangingPunct="1"/>
            <a:fld id="{3BA5599F-8CD0-3A4D-8F2D-888AD902A1A1}" type="slidenum">
              <a:rPr lang="en-US" sz="1400"/>
              <a:pPr eaLnBrk="1" hangingPunct="1"/>
              <a:t>50</a:t>
            </a:fld>
            <a:endParaRPr lang="en-US" sz="1400" dirty="0"/>
          </a:p>
        </p:txBody>
      </p:sp>
    </p:spTree>
    <p:extLst>
      <p:ext uri="{BB962C8B-B14F-4D97-AF65-F5344CB8AC3E}">
        <p14:creationId xmlns:p14="http://schemas.microsoft.com/office/powerpoint/2010/main" val="85615706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81000" y="228600"/>
            <a:ext cx="8382000" cy="857250"/>
          </a:xfrm>
        </p:spPr>
        <p:txBody>
          <a:bodyPr/>
          <a:lstStyle/>
          <a:p>
            <a:pPr eaLnBrk="1" fontAlgn="auto" hangingPunct="1">
              <a:spcAft>
                <a:spcPts val="0"/>
              </a:spcAft>
              <a:defRPr/>
            </a:pPr>
            <a:r>
              <a:rPr lang="en-GB" b="1" dirty="0">
                <a:solidFill>
                  <a:srgbClr val="000000"/>
                </a:solidFill>
                <a:latin typeface="Palatino Linotype" charset="0"/>
                <a:ea typeface="+mj-ea"/>
                <a:cs typeface="+mj-cs"/>
              </a:rPr>
              <a:t>Hearing problems</a:t>
            </a:r>
          </a:p>
        </p:txBody>
      </p:sp>
      <p:sp>
        <p:nvSpPr>
          <p:cNvPr id="7577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Palatino Linotype" charset="0"/>
                <a:ea typeface="ＭＳ Ｐゴシック" charset="0"/>
                <a:cs typeface="ＭＳ Ｐゴシック" charset="0"/>
              </a:defRPr>
            </a:lvl1pPr>
            <a:lvl2pPr marL="742950" indent="-285750" eaLnBrk="0" hangingPunct="0">
              <a:defRPr sz="2400">
                <a:solidFill>
                  <a:schemeClr val="tx1"/>
                </a:solidFill>
                <a:latin typeface="Palatino Linotype" charset="0"/>
                <a:ea typeface="ＭＳ Ｐゴシック" charset="0"/>
              </a:defRPr>
            </a:lvl2pPr>
            <a:lvl3pPr marL="1143000" indent="-228600" eaLnBrk="0" hangingPunct="0">
              <a:defRPr sz="2400">
                <a:solidFill>
                  <a:schemeClr val="tx1"/>
                </a:solidFill>
                <a:latin typeface="Palatino Linotype" charset="0"/>
                <a:ea typeface="ＭＳ Ｐゴシック" charset="0"/>
              </a:defRPr>
            </a:lvl3pPr>
            <a:lvl4pPr marL="1600200" indent="-228600" eaLnBrk="0" hangingPunct="0">
              <a:defRPr sz="2400">
                <a:solidFill>
                  <a:schemeClr val="tx1"/>
                </a:solidFill>
                <a:latin typeface="Palatino Linotype" charset="0"/>
                <a:ea typeface="ＭＳ Ｐゴシック" charset="0"/>
              </a:defRPr>
            </a:lvl4pPr>
            <a:lvl5pPr marL="2057400" indent="-228600" eaLnBrk="0" hangingPunct="0">
              <a:defRPr sz="24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24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24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24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2400">
                <a:solidFill>
                  <a:schemeClr val="tx1"/>
                </a:solidFill>
                <a:latin typeface="Palatino Linotype" charset="0"/>
                <a:ea typeface="ＭＳ Ｐゴシック" charset="0"/>
              </a:defRPr>
            </a:lvl9pPr>
          </a:lstStyle>
          <a:p>
            <a:pPr eaLnBrk="1" hangingPunct="1"/>
            <a:fld id="{8737F025-DAC1-A44F-B855-D370DFA98571}" type="slidenum">
              <a:rPr lang="en-US" sz="1400"/>
              <a:pPr eaLnBrk="1" hangingPunct="1"/>
              <a:t>51</a:t>
            </a:fld>
            <a:endParaRPr lang="en-US" sz="1400"/>
          </a:p>
        </p:txBody>
      </p:sp>
      <p:sp>
        <p:nvSpPr>
          <p:cNvPr id="33795" name="Text Box 3"/>
          <p:cNvSpPr txBox="1">
            <a:spLocks noChangeArrowheads="1"/>
          </p:cNvSpPr>
          <p:nvPr/>
        </p:nvSpPr>
        <p:spPr bwMode="auto">
          <a:xfrm>
            <a:off x="304800" y="1143000"/>
            <a:ext cx="8115300" cy="5016500"/>
          </a:xfrm>
          <a:prstGeom prst="rect">
            <a:avLst/>
          </a:prstGeom>
          <a:noFill/>
          <a:ln w="9525">
            <a:noFill/>
            <a:miter lim="800000"/>
            <a:headEnd/>
            <a:tailEnd/>
          </a:ln>
        </p:spPr>
        <p:txBody>
          <a:bodyPr>
            <a:spAutoFit/>
          </a:bodyPr>
          <a:lstStyle/>
          <a:p>
            <a:pPr>
              <a:spcBef>
                <a:spcPct val="50000"/>
              </a:spcBef>
              <a:defRPr/>
            </a:pPr>
            <a:r>
              <a:rPr lang="en-GB" sz="4000" dirty="0">
                <a:solidFill>
                  <a:srgbClr val="000000"/>
                </a:solidFill>
                <a:latin typeface="Palatino Linotype" pitchFamily="18" charset="0"/>
                <a:ea typeface="+mn-ea"/>
                <a:cs typeface="+mn-cs"/>
              </a:rPr>
              <a:t>Our hearing range can be damaged by several things:</a:t>
            </a:r>
          </a:p>
          <a:p>
            <a:pPr marL="457200" indent="-457200">
              <a:spcBef>
                <a:spcPct val="50000"/>
              </a:spcBef>
              <a:buFontTx/>
              <a:buAutoNum type="arabicParenR"/>
              <a:defRPr/>
            </a:pPr>
            <a:r>
              <a:rPr lang="en-GB" sz="4000" dirty="0">
                <a:solidFill>
                  <a:srgbClr val="000000"/>
                </a:solidFill>
                <a:latin typeface="Palatino Linotype" pitchFamily="18" charset="0"/>
                <a:ea typeface="+mn-ea"/>
                <a:cs typeface="+mn-cs"/>
              </a:rPr>
              <a:t>Too much ear wax!</a:t>
            </a:r>
          </a:p>
          <a:p>
            <a:pPr marL="457200" indent="-457200">
              <a:spcBef>
                <a:spcPct val="50000"/>
              </a:spcBef>
              <a:buFontTx/>
              <a:buAutoNum type="arabicParenR"/>
              <a:defRPr/>
            </a:pPr>
            <a:r>
              <a:rPr lang="en-GB" sz="4000" dirty="0">
                <a:solidFill>
                  <a:srgbClr val="000000"/>
                </a:solidFill>
                <a:latin typeface="Palatino Linotype" pitchFamily="18" charset="0"/>
                <a:ea typeface="+mn-ea"/>
                <a:cs typeface="+mn-cs"/>
              </a:rPr>
              <a:t>Damage to the auditory nerve</a:t>
            </a:r>
          </a:p>
          <a:p>
            <a:pPr marL="457200" indent="-457200">
              <a:spcBef>
                <a:spcPct val="50000"/>
              </a:spcBef>
              <a:buFontTx/>
              <a:buAutoNum type="arabicParenR"/>
              <a:defRPr/>
            </a:pPr>
            <a:r>
              <a:rPr lang="en-GB" sz="4000" dirty="0">
                <a:solidFill>
                  <a:srgbClr val="000000"/>
                </a:solidFill>
                <a:latin typeface="Palatino Linotype" pitchFamily="18" charset="0"/>
                <a:ea typeface="+mn-ea"/>
                <a:cs typeface="+mn-cs"/>
              </a:rPr>
              <a:t>Illness or infections</a:t>
            </a:r>
          </a:p>
          <a:p>
            <a:pPr marL="457200" indent="-457200">
              <a:spcBef>
                <a:spcPct val="50000"/>
              </a:spcBef>
              <a:buFontTx/>
              <a:buAutoNum type="arabicParenR"/>
              <a:defRPr/>
            </a:pPr>
            <a:r>
              <a:rPr lang="en-GB" sz="4000" dirty="0">
                <a:solidFill>
                  <a:srgbClr val="000000"/>
                </a:solidFill>
                <a:latin typeface="Palatino Linotype" pitchFamily="18" charset="0"/>
                <a:ea typeface="+mn-ea"/>
                <a:cs typeface="+mn-cs"/>
              </a:rPr>
              <a:t>Old age</a:t>
            </a:r>
          </a:p>
        </p:txBody>
      </p:sp>
    </p:spTree>
    <p:extLst>
      <p:ext uri="{BB962C8B-B14F-4D97-AF65-F5344CB8AC3E}">
        <p14:creationId xmlns:p14="http://schemas.microsoft.com/office/powerpoint/2010/main" val="1512604662"/>
      </p:ext>
    </p:extLst>
  </p:cSld>
  <p:clrMapOvr>
    <a:masterClrMapping/>
  </p:clrMapOvr>
  <p:transition xmlns:p14="http://schemas.microsoft.com/office/powerpoint/2010/main" advClick="0" advTm="18032"/>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additive="base">
                                        <p:cTn id="19" dur="500" fill="hold"/>
                                        <p:tgtEl>
                                          <p:spTgt spid="337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37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3795">
                                            <p:txEl>
                                              <p:pRg st="3" end="3"/>
                                            </p:txEl>
                                          </p:spTgt>
                                        </p:tgtEl>
                                        <p:attrNameLst>
                                          <p:attrName>style.visibility</p:attrName>
                                        </p:attrNameLst>
                                      </p:cBhvr>
                                      <p:to>
                                        <p:strVal val="visible"/>
                                      </p:to>
                                    </p:set>
                                    <p:anim calcmode="lin" valueType="num">
                                      <p:cBhvr additive="base">
                                        <p:cTn id="25" dur="500" fill="hold"/>
                                        <p:tgtEl>
                                          <p:spTgt spid="337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37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3795">
                                            <p:txEl>
                                              <p:pRg st="4" end="4"/>
                                            </p:txEl>
                                          </p:spTgt>
                                        </p:tgtEl>
                                        <p:attrNameLst>
                                          <p:attrName>style.visibility</p:attrName>
                                        </p:attrNameLst>
                                      </p:cBhvr>
                                      <p:to>
                                        <p:strVal val="visible"/>
                                      </p:to>
                                    </p:set>
                                    <p:anim calcmode="lin" valueType="num">
                                      <p:cBhvr additive="base">
                                        <p:cTn id="31" dur="500" fill="hold"/>
                                        <p:tgtEl>
                                          <p:spTgt spid="3379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379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6" name="Text Box 4"/>
          <p:cNvSpPr txBox="1">
            <a:spLocks noChangeArrowheads="1"/>
          </p:cNvSpPr>
          <p:nvPr/>
        </p:nvSpPr>
        <p:spPr bwMode="auto">
          <a:xfrm>
            <a:off x="228600" y="1295401"/>
            <a:ext cx="8520113" cy="2792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110000"/>
              </a:lnSpc>
            </a:pPr>
            <a:r>
              <a:rPr lang="en-GB" sz="3200" dirty="0" smtClean="0"/>
              <a:t>is</a:t>
            </a:r>
            <a:r>
              <a:rPr lang="en-GB" sz="3200" dirty="0"/>
              <a:t>:</a:t>
            </a:r>
          </a:p>
          <a:p>
            <a:pPr marL="457200" indent="-457200" eaLnBrk="1" hangingPunct="1">
              <a:lnSpc>
                <a:spcPct val="110000"/>
              </a:lnSpc>
              <a:buFont typeface="Arial"/>
              <a:buChar char="•"/>
            </a:pPr>
            <a:r>
              <a:rPr lang="en-GB" sz="3200" dirty="0" smtClean="0"/>
              <a:t>a </a:t>
            </a:r>
            <a:r>
              <a:rPr lang="en-GB" sz="3200" dirty="0"/>
              <a:t>hearing disorder</a:t>
            </a:r>
          </a:p>
          <a:p>
            <a:pPr marL="457200" indent="-457200" eaLnBrk="1" hangingPunct="1">
              <a:lnSpc>
                <a:spcPct val="110000"/>
              </a:lnSpc>
              <a:buFont typeface="Arial"/>
              <a:buChar char="•"/>
            </a:pPr>
            <a:r>
              <a:rPr lang="en-GB" sz="3200" dirty="0" smtClean="0"/>
              <a:t>caused </a:t>
            </a:r>
            <a:r>
              <a:rPr lang="en-GB" sz="3200" dirty="0"/>
              <a:t>by too much sticky fluid in the middle ear</a:t>
            </a:r>
          </a:p>
          <a:p>
            <a:pPr marL="457200" indent="-457200" eaLnBrk="1" hangingPunct="1">
              <a:lnSpc>
                <a:spcPct val="110000"/>
              </a:lnSpc>
              <a:buFont typeface="Arial"/>
              <a:buChar char="•"/>
            </a:pPr>
            <a:r>
              <a:rPr lang="en-GB" sz="3200" dirty="0" smtClean="0"/>
              <a:t>corrected </a:t>
            </a:r>
            <a:r>
              <a:rPr lang="en-GB" sz="3200" dirty="0"/>
              <a:t>by decongestants or </a:t>
            </a:r>
            <a:r>
              <a:rPr lang="en-GB" sz="3200" dirty="0" smtClean="0"/>
              <a:t>grommets</a:t>
            </a:r>
            <a:endParaRPr lang="en-GB" sz="3200" dirty="0"/>
          </a:p>
        </p:txBody>
      </p:sp>
      <p:sp>
        <p:nvSpPr>
          <p:cNvPr id="2" name="Title 1"/>
          <p:cNvSpPr>
            <a:spLocks noGrp="1"/>
          </p:cNvSpPr>
          <p:nvPr>
            <p:ph type="title"/>
          </p:nvPr>
        </p:nvSpPr>
        <p:spPr/>
        <p:txBody>
          <a:bodyPr/>
          <a:lstStyle/>
          <a:p>
            <a:r>
              <a:rPr lang="en-GB" b="1" dirty="0"/>
              <a:t>Glue ear </a:t>
            </a:r>
            <a:endParaRPr lang="en-US" dirty="0"/>
          </a:p>
        </p:txBody>
      </p:sp>
    </p:spTree>
    <p:extLst>
      <p:ext uri="{BB962C8B-B14F-4D97-AF65-F5344CB8AC3E}">
        <p14:creationId xmlns:p14="http://schemas.microsoft.com/office/powerpoint/2010/main" val="37884496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9155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9155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9155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9155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ChangeArrowheads="1"/>
          </p:cNvSpPr>
          <p:nvPr/>
        </p:nvSpPr>
        <p:spPr bwMode="auto">
          <a:xfrm>
            <a:off x="1981200" y="228600"/>
            <a:ext cx="5257800" cy="533400"/>
          </a:xfrm>
          <a:prstGeom prst="rect">
            <a:avLst/>
          </a:prstGeom>
          <a:solidFill>
            <a:srgbClr val="CC0066"/>
          </a:solidFill>
          <a:ln w="9525">
            <a:noFill/>
            <a:miter lim="800000"/>
            <a:headEnd/>
            <a:tailEnd/>
          </a:ln>
          <a:effectLst/>
        </p:spPr>
        <p:txBody>
          <a:bodyPr anchor="ctr"/>
          <a:lstStyle/>
          <a:p>
            <a:pPr algn="ctr"/>
            <a:r>
              <a:rPr lang="en-IE" sz="4400" dirty="0">
                <a:solidFill>
                  <a:schemeClr val="bg1"/>
                </a:solidFill>
                <a:latin typeface="Balloonist SF" pitchFamily="34" charset="0"/>
              </a:rPr>
              <a:t>LEARNING CHECK</a:t>
            </a:r>
            <a:endParaRPr lang="en-GB" sz="4400" dirty="0">
              <a:solidFill>
                <a:schemeClr val="bg1"/>
              </a:solidFill>
              <a:latin typeface="Balloonist SF" pitchFamily="34" charset="0"/>
            </a:endParaRPr>
          </a:p>
        </p:txBody>
      </p:sp>
      <p:sp>
        <p:nvSpPr>
          <p:cNvPr id="250883" name="Content Placeholder 2"/>
          <p:cNvSpPr>
            <a:spLocks/>
          </p:cNvSpPr>
          <p:nvPr/>
        </p:nvSpPr>
        <p:spPr bwMode="auto">
          <a:xfrm>
            <a:off x="228600" y="1066800"/>
            <a:ext cx="8915400" cy="5638800"/>
          </a:xfrm>
          <a:prstGeom prst="rect">
            <a:avLst/>
          </a:prstGeom>
          <a:noFill/>
          <a:ln w="9525">
            <a:noFill/>
            <a:miter lim="800000"/>
            <a:headEnd/>
            <a:tailEnd/>
          </a:ln>
        </p:spPr>
        <p:txBody>
          <a:bodyPr lIns="90488" tIns="44450" rIns="90488" bIns="44450"/>
          <a:lstStyle/>
          <a:p>
            <a:pPr marL="514350" indent="-514350">
              <a:spcBef>
                <a:spcPct val="20000"/>
              </a:spcBef>
              <a:buFont typeface="+mj-lt"/>
              <a:buAutoNum type="arabicPeriod"/>
            </a:pPr>
            <a:r>
              <a:rPr lang="en-IE" sz="3600" dirty="0">
                <a:solidFill>
                  <a:schemeClr val="tx1"/>
                </a:solidFill>
                <a:latin typeface="Calibri"/>
                <a:cs typeface="Calibri"/>
              </a:rPr>
              <a:t>What is the function of the </a:t>
            </a:r>
            <a:br>
              <a:rPr lang="en-IE" sz="3600" dirty="0">
                <a:solidFill>
                  <a:schemeClr val="tx1"/>
                </a:solidFill>
                <a:latin typeface="Calibri"/>
                <a:cs typeface="Calibri"/>
              </a:rPr>
            </a:br>
            <a:r>
              <a:rPr lang="en-IE" sz="3600" dirty="0">
                <a:solidFill>
                  <a:schemeClr val="tx1"/>
                </a:solidFill>
                <a:latin typeface="Calibri"/>
                <a:cs typeface="Calibri"/>
              </a:rPr>
              <a:t>[a] pinna, [b] 3 ossicles, [c] cochlea, [d] semi-circular canals, [e] </a:t>
            </a:r>
            <a:r>
              <a:rPr lang="en-IE" sz="3600" dirty="0" smtClean="0">
                <a:solidFill>
                  <a:schemeClr val="tx1"/>
                </a:solidFill>
                <a:latin typeface="Calibri"/>
                <a:cs typeface="Calibri"/>
              </a:rPr>
              <a:t>Eustachian </a:t>
            </a:r>
            <a:r>
              <a:rPr lang="en-IE" sz="3600" dirty="0">
                <a:solidFill>
                  <a:schemeClr val="tx1"/>
                </a:solidFill>
                <a:latin typeface="Calibri"/>
                <a:cs typeface="Calibri"/>
              </a:rPr>
              <a:t>tube?</a:t>
            </a:r>
          </a:p>
          <a:p>
            <a:pPr marL="514350" indent="-514350">
              <a:spcBef>
                <a:spcPct val="20000"/>
              </a:spcBef>
              <a:buFont typeface="+mj-lt"/>
              <a:buAutoNum type="arabicPeriod"/>
            </a:pPr>
            <a:r>
              <a:rPr lang="en-US" sz="3600" dirty="0">
                <a:solidFill>
                  <a:schemeClr val="tx1"/>
                </a:solidFill>
                <a:latin typeface="Calibri"/>
                <a:cs typeface="Calibri"/>
              </a:rPr>
              <a:t>Outline how vibrations in the air are eventually “heard” by our brain.</a:t>
            </a:r>
          </a:p>
          <a:p>
            <a:pPr marL="514350" indent="-514350">
              <a:spcBef>
                <a:spcPct val="20000"/>
              </a:spcBef>
              <a:buFont typeface="+mj-lt"/>
              <a:buAutoNum type="arabicPeriod"/>
            </a:pPr>
            <a:r>
              <a:rPr lang="en-US" sz="3600" dirty="0">
                <a:solidFill>
                  <a:schemeClr val="tx1"/>
                </a:solidFill>
                <a:latin typeface="Calibri"/>
                <a:cs typeface="Calibri"/>
              </a:rPr>
              <a:t>Name a common ear defect.</a:t>
            </a:r>
          </a:p>
          <a:p>
            <a:pPr marL="514350" indent="-514350">
              <a:spcBef>
                <a:spcPct val="20000"/>
              </a:spcBef>
              <a:buFont typeface="+mj-lt"/>
              <a:buAutoNum type="arabicPeriod"/>
            </a:pPr>
            <a:r>
              <a:rPr lang="en-US" sz="3600" dirty="0">
                <a:solidFill>
                  <a:schemeClr val="tx1"/>
                </a:solidFill>
                <a:latin typeface="Calibri"/>
                <a:cs typeface="Calibri"/>
              </a:rPr>
              <a:t>Give some possible causes &amp; treatments.</a:t>
            </a:r>
          </a:p>
          <a:p>
            <a:pPr marL="514350" indent="-514350">
              <a:spcBef>
                <a:spcPct val="20000"/>
              </a:spcBef>
              <a:buFont typeface="+mj-lt"/>
              <a:buAutoNum type="arabicPeriod"/>
            </a:pPr>
            <a:r>
              <a:rPr lang="en-US" sz="3600" dirty="0">
                <a:solidFill>
                  <a:schemeClr val="tx1"/>
                </a:solidFill>
                <a:latin typeface="Calibri"/>
                <a:cs typeface="Calibri"/>
              </a:rPr>
              <a:t>How might you reduce your risks of this defect?</a:t>
            </a:r>
          </a:p>
        </p:txBody>
      </p:sp>
      <p:sp>
        <p:nvSpPr>
          <p:cNvPr id="4" name="Slide Number Placeholder 3"/>
          <p:cNvSpPr>
            <a:spLocks noGrp="1"/>
          </p:cNvSpPr>
          <p:nvPr>
            <p:ph type="sldNum" sz="quarter" idx="12"/>
          </p:nvPr>
        </p:nvSpPr>
        <p:spPr/>
        <p:txBody>
          <a:bodyPr/>
          <a:lstStyle/>
          <a:p>
            <a:fld id="{2BCC4529-AE8E-4CA4-8CD1-29F39EAC70CC}" type="slidenum">
              <a:rPr lang="en-US" smtClean="0"/>
              <a:pPr/>
              <a:t>53</a:t>
            </a:fld>
            <a:endParaRPr lang="en-US"/>
          </a:p>
        </p:txBody>
      </p:sp>
    </p:spTree>
    <p:extLst>
      <p:ext uri="{BB962C8B-B14F-4D97-AF65-F5344CB8AC3E}">
        <p14:creationId xmlns:p14="http://schemas.microsoft.com/office/powerpoint/2010/main" val="20206652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08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088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088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088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088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508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2" grpId="0" animBg="1" autoUpdateAnimBg="0"/>
      <p:bldP spid="25088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810" name="Object 2"/>
          <p:cNvGraphicFramePr>
            <a:graphicFrameLocks noChangeAspect="1"/>
          </p:cNvGraphicFramePr>
          <p:nvPr/>
        </p:nvGraphicFramePr>
        <p:xfrm>
          <a:off x="0" y="990601"/>
          <a:ext cx="9144000" cy="5867400"/>
        </p:xfrm>
        <a:graphic>
          <a:graphicData uri="http://schemas.openxmlformats.org/presentationml/2006/ole">
            <mc:AlternateContent xmlns:mc="http://schemas.openxmlformats.org/markup-compatibility/2006">
              <mc:Choice xmlns:v="urn:schemas-microsoft-com:vml" Requires="v">
                <p:oleObj spid="_x0000_s6186" name="Image" r:id="rId4" imgW="4704597" imgH="2715429" progId="">
                  <p:embed/>
                </p:oleObj>
              </mc:Choice>
              <mc:Fallback>
                <p:oleObj name="Image" r:id="rId4" imgW="4704597" imgH="2715429"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90601"/>
                        <a:ext cx="91440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19811" name="Text Box 3"/>
          <p:cNvSpPr txBox="1">
            <a:spLocks noChangeArrowheads="1"/>
          </p:cNvSpPr>
          <p:nvPr/>
        </p:nvSpPr>
        <p:spPr bwMode="auto">
          <a:xfrm>
            <a:off x="3048000" y="228600"/>
            <a:ext cx="2133600" cy="646331"/>
          </a:xfrm>
          <a:prstGeom prst="rect">
            <a:avLst/>
          </a:prstGeom>
          <a:solidFill>
            <a:srgbClr val="FFFFFF"/>
          </a:solidFill>
          <a:ln w="9525">
            <a:noFill/>
            <a:miter lim="800000"/>
            <a:headEnd/>
            <a:tailEnd/>
          </a:ln>
          <a:effectLst/>
        </p:spPr>
        <p:txBody>
          <a:bodyPr wrap="square">
            <a:spAutoFit/>
          </a:bodyPr>
          <a:lstStyle/>
          <a:p>
            <a:pPr>
              <a:spcBef>
                <a:spcPct val="50000"/>
              </a:spcBef>
            </a:pPr>
            <a:r>
              <a:rPr lang="en-IE" sz="3600" b="1" dirty="0">
                <a:solidFill>
                  <a:srgbClr val="0066CC"/>
                </a:solidFill>
              </a:rPr>
              <a:t>The </a:t>
            </a:r>
            <a:r>
              <a:rPr lang="en-IE" sz="3600" b="1" dirty="0" smtClean="0">
                <a:solidFill>
                  <a:srgbClr val="0066CC"/>
                </a:solidFill>
              </a:rPr>
              <a:t>Skin</a:t>
            </a:r>
            <a:endParaRPr lang="en-GB" sz="3600" b="1" dirty="0">
              <a:solidFill>
                <a:srgbClr val="0066CC"/>
              </a:solidFill>
            </a:endParaRPr>
          </a:p>
        </p:txBody>
      </p:sp>
      <p:sp>
        <p:nvSpPr>
          <p:cNvPr id="4" name="Slide Number Placeholder 3"/>
          <p:cNvSpPr>
            <a:spLocks noGrp="1"/>
          </p:cNvSpPr>
          <p:nvPr>
            <p:ph type="sldNum" sz="quarter" idx="12"/>
          </p:nvPr>
        </p:nvSpPr>
        <p:spPr/>
        <p:txBody>
          <a:bodyPr/>
          <a:lstStyle/>
          <a:p>
            <a:fld id="{2BCC4529-AE8E-4CA4-8CD1-29F39EAC70CC}" type="slidenum">
              <a:rPr lang="en-US" smtClean="0"/>
              <a:pPr/>
              <a:t>6</a:t>
            </a:fld>
            <a:endParaRPr lang="en-US"/>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4233"/>
            <a:ext cx="8229600" cy="1143000"/>
          </a:xfrm>
        </p:spPr>
        <p:txBody>
          <a:bodyPr>
            <a:normAutofit/>
          </a:bodyPr>
          <a:lstStyle/>
          <a:p>
            <a:r>
              <a:rPr lang="en-US" b="1" dirty="0" smtClean="0"/>
              <a:t>1. Touch</a:t>
            </a:r>
            <a:endParaRPr lang="en-US" dirty="0"/>
          </a:p>
        </p:txBody>
      </p:sp>
      <p:sp>
        <p:nvSpPr>
          <p:cNvPr id="4" name="Content Placeholder 3"/>
          <p:cNvSpPr>
            <a:spLocks noGrp="1"/>
          </p:cNvSpPr>
          <p:nvPr>
            <p:ph idx="1"/>
          </p:nvPr>
        </p:nvSpPr>
        <p:spPr>
          <a:xfrm>
            <a:off x="152400" y="1295400"/>
            <a:ext cx="8991600" cy="5410200"/>
          </a:xfrm>
        </p:spPr>
        <p:txBody>
          <a:bodyPr>
            <a:noAutofit/>
          </a:bodyPr>
          <a:lstStyle/>
          <a:p>
            <a:pPr marL="0" indent="0">
              <a:lnSpc>
                <a:spcPct val="110000"/>
              </a:lnSpc>
              <a:buNone/>
            </a:pPr>
            <a:r>
              <a:rPr lang="en-GB" sz="3600" b="1" dirty="0"/>
              <a:t>The skin </a:t>
            </a:r>
            <a:r>
              <a:rPr lang="en-GB" sz="3600" dirty="0"/>
              <a:t>is the organ of touch </a:t>
            </a:r>
            <a:r>
              <a:rPr lang="en-GB" sz="3600" dirty="0" smtClean="0"/>
              <a:t>and temperature. </a:t>
            </a:r>
            <a:endParaRPr lang="en-GB" sz="3600" dirty="0"/>
          </a:p>
          <a:p>
            <a:pPr marL="0" indent="0">
              <a:lnSpc>
                <a:spcPct val="110000"/>
              </a:lnSpc>
              <a:buNone/>
            </a:pPr>
            <a:r>
              <a:rPr lang="en-US" sz="3400" dirty="0" smtClean="0"/>
              <a:t>The </a:t>
            </a:r>
            <a:r>
              <a:rPr lang="en-US" sz="3400" dirty="0"/>
              <a:t>sense of touch is distributed throughout the body. Nerve endings in the skin and other parts of the body transmit sensations to the brain. </a:t>
            </a:r>
            <a:endParaRPr lang="en-US" sz="3400" dirty="0" smtClean="0"/>
          </a:p>
          <a:p>
            <a:pPr marL="0" indent="0">
              <a:lnSpc>
                <a:spcPct val="110000"/>
              </a:lnSpc>
              <a:buNone/>
            </a:pPr>
            <a:r>
              <a:rPr lang="en-US" sz="3400" dirty="0" smtClean="0"/>
              <a:t>Some </a:t>
            </a:r>
            <a:r>
              <a:rPr lang="en-US" sz="3400" dirty="0"/>
              <a:t>parts of the body have a larger number of nerve endings and, therefore, are more sensitive. </a:t>
            </a:r>
            <a:endParaRPr lang="en-US" sz="3400" dirty="0" smtClean="0"/>
          </a:p>
        </p:txBody>
      </p:sp>
      <p:sp>
        <p:nvSpPr>
          <p:cNvPr id="2" name="Slide Number Placeholder 1"/>
          <p:cNvSpPr>
            <a:spLocks noGrp="1"/>
          </p:cNvSpPr>
          <p:nvPr>
            <p:ph type="sldNum" sz="quarter" idx="12"/>
          </p:nvPr>
        </p:nvSpPr>
        <p:spPr/>
        <p:txBody>
          <a:bodyPr/>
          <a:lstStyle/>
          <a:p>
            <a:fld id="{2BCC4529-AE8E-4CA4-8CD1-29F39EAC70CC}" type="slidenum">
              <a:rPr lang="en-US" smtClean="0"/>
              <a:pPr/>
              <a:t>7</a:t>
            </a:fld>
            <a:endParaRPr lang="en-US"/>
          </a:p>
        </p:txBody>
      </p:sp>
    </p:spTree>
    <p:extLst>
      <p:ext uri="{BB962C8B-B14F-4D97-AF65-F5344CB8AC3E}">
        <p14:creationId xmlns:p14="http://schemas.microsoft.com/office/powerpoint/2010/main" val="1324616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0" y="381000"/>
            <a:ext cx="9144000" cy="2895600"/>
          </a:xfrm>
        </p:spPr>
        <p:txBody>
          <a:bodyPr>
            <a:noAutofit/>
          </a:bodyPr>
          <a:lstStyle/>
          <a:p>
            <a:pPr marL="0" indent="0">
              <a:lnSpc>
                <a:spcPct val="90000"/>
              </a:lnSpc>
              <a:buNone/>
            </a:pPr>
            <a:r>
              <a:rPr lang="en-US" sz="3400" dirty="0" smtClean="0"/>
              <a:t>The skin contains receptors for </a:t>
            </a:r>
          </a:p>
          <a:p>
            <a:pPr marL="514350" indent="-514350">
              <a:lnSpc>
                <a:spcPct val="90000"/>
              </a:lnSpc>
              <a:buFont typeface="+mj-lt"/>
              <a:buAutoNum type="arabicPeriod"/>
            </a:pPr>
            <a:r>
              <a:rPr lang="en-US" sz="3400" dirty="0" smtClean="0"/>
              <a:t>Temperature</a:t>
            </a:r>
          </a:p>
          <a:p>
            <a:pPr marL="514350" indent="-514350">
              <a:lnSpc>
                <a:spcPct val="90000"/>
              </a:lnSpc>
              <a:buFont typeface="+mj-lt"/>
              <a:buAutoNum type="arabicPeriod"/>
            </a:pPr>
            <a:r>
              <a:rPr lang="en-US" sz="3400" dirty="0" smtClean="0"/>
              <a:t>touch and</a:t>
            </a:r>
          </a:p>
          <a:p>
            <a:pPr marL="514350" indent="-514350">
              <a:lnSpc>
                <a:spcPct val="90000"/>
              </a:lnSpc>
              <a:buFont typeface="+mj-lt"/>
              <a:buAutoNum type="arabicPeriod"/>
            </a:pPr>
            <a:r>
              <a:rPr lang="en-US" sz="3400" dirty="0" smtClean="0"/>
              <a:t>pain</a:t>
            </a:r>
            <a:r>
              <a:rPr lang="en-US" sz="3400" dirty="0"/>
              <a:t>. </a:t>
            </a:r>
            <a:endParaRPr lang="en-US" sz="3400" dirty="0" smtClean="0"/>
          </a:p>
        </p:txBody>
      </p:sp>
      <p:sp>
        <p:nvSpPr>
          <p:cNvPr id="2" name="Slide Number Placeholder 1"/>
          <p:cNvSpPr>
            <a:spLocks noGrp="1"/>
          </p:cNvSpPr>
          <p:nvPr>
            <p:ph type="sldNum" sz="quarter" idx="12"/>
          </p:nvPr>
        </p:nvSpPr>
        <p:spPr/>
        <p:txBody>
          <a:bodyPr/>
          <a:lstStyle/>
          <a:p>
            <a:fld id="{2BCC4529-AE8E-4CA4-8CD1-29F39EAC70CC}" type="slidenum">
              <a:rPr lang="en-US" smtClean="0"/>
              <a:pPr/>
              <a:t>8</a:t>
            </a:fld>
            <a:endParaRPr lang="en-US"/>
          </a:p>
        </p:txBody>
      </p:sp>
      <p:pic>
        <p:nvPicPr>
          <p:cNvPr id="5" name="Picture 4"/>
          <p:cNvPicPr>
            <a:picLocks noChangeAspect="1"/>
          </p:cNvPicPr>
          <p:nvPr/>
        </p:nvPicPr>
        <p:blipFill>
          <a:blip r:embed="rId2"/>
          <a:stretch>
            <a:fillRect/>
          </a:stretch>
        </p:blipFill>
        <p:spPr>
          <a:xfrm>
            <a:off x="3276600" y="1752600"/>
            <a:ext cx="5715000" cy="4617720"/>
          </a:xfrm>
          <a:prstGeom prst="rect">
            <a:avLst/>
          </a:prstGeom>
        </p:spPr>
      </p:pic>
    </p:spTree>
    <p:extLst>
      <p:ext uri="{BB962C8B-B14F-4D97-AF65-F5344CB8AC3E}">
        <p14:creationId xmlns:p14="http://schemas.microsoft.com/office/powerpoint/2010/main" val="28726003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988"/>
            <a:ext cx="8229600" cy="1143000"/>
          </a:xfrm>
        </p:spPr>
        <p:txBody>
          <a:bodyPr>
            <a:noAutofit/>
          </a:bodyPr>
          <a:lstStyle/>
          <a:p>
            <a:pPr marL="742950" indent="-742950">
              <a:buFont typeface="+mj-lt"/>
              <a:buAutoNum type="arabicPeriod" startAt="2"/>
            </a:pPr>
            <a:r>
              <a:rPr lang="en-US" b="1" dirty="0" smtClean="0"/>
              <a:t>Taste</a:t>
            </a:r>
            <a:endParaRPr lang="en-US" b="1" dirty="0"/>
          </a:p>
        </p:txBody>
      </p:sp>
      <p:sp>
        <p:nvSpPr>
          <p:cNvPr id="3" name="Content Placeholder 2"/>
          <p:cNvSpPr>
            <a:spLocks noGrp="1"/>
          </p:cNvSpPr>
          <p:nvPr>
            <p:ph idx="1"/>
          </p:nvPr>
        </p:nvSpPr>
        <p:spPr>
          <a:xfrm>
            <a:off x="124012" y="838200"/>
            <a:ext cx="8991600" cy="3352800"/>
          </a:xfrm>
        </p:spPr>
        <p:txBody>
          <a:bodyPr>
            <a:noAutofit/>
          </a:bodyPr>
          <a:lstStyle/>
          <a:p>
            <a:pPr marL="0" indent="0">
              <a:buNone/>
            </a:pPr>
            <a:r>
              <a:rPr lang="en-GB" sz="3600" b="1" dirty="0"/>
              <a:t>The tongue </a:t>
            </a:r>
            <a:r>
              <a:rPr lang="en-GB" sz="3600" dirty="0"/>
              <a:t>is the organ of taste. Taste buds in the tongue can detect the following tastes:</a:t>
            </a:r>
          </a:p>
          <a:p>
            <a:pPr marL="514350" indent="-514350">
              <a:buFont typeface="+mj-lt"/>
              <a:buAutoNum type="arabicPeriod"/>
            </a:pPr>
            <a:r>
              <a:rPr lang="en-US" sz="3600" dirty="0" smtClean="0"/>
              <a:t>sweet</a:t>
            </a:r>
            <a:endParaRPr lang="en-US" sz="3600" dirty="0"/>
          </a:p>
          <a:p>
            <a:pPr marL="514350" indent="-514350">
              <a:buFont typeface="+mj-lt"/>
              <a:buAutoNum type="arabicPeriod"/>
            </a:pPr>
            <a:r>
              <a:rPr lang="en-US" sz="3600" dirty="0"/>
              <a:t>sour</a:t>
            </a:r>
          </a:p>
          <a:p>
            <a:pPr marL="514350" indent="-514350">
              <a:buFont typeface="+mj-lt"/>
              <a:buAutoNum type="arabicPeriod"/>
            </a:pPr>
            <a:r>
              <a:rPr lang="en-US" sz="3600" dirty="0"/>
              <a:t>bitter</a:t>
            </a:r>
          </a:p>
          <a:p>
            <a:pPr marL="514350" indent="-514350">
              <a:buFont typeface="+mj-lt"/>
              <a:buAutoNum type="arabicPeriod"/>
            </a:pPr>
            <a:r>
              <a:rPr lang="en-US" sz="3600" dirty="0" smtClean="0"/>
              <a:t>salty</a:t>
            </a:r>
            <a:endParaRPr lang="en-US" sz="3600" dirty="0"/>
          </a:p>
        </p:txBody>
      </p:sp>
      <p:sp>
        <p:nvSpPr>
          <p:cNvPr id="4" name="Slide Number Placeholder 3"/>
          <p:cNvSpPr>
            <a:spLocks noGrp="1"/>
          </p:cNvSpPr>
          <p:nvPr>
            <p:ph type="sldNum" sz="quarter" idx="12"/>
          </p:nvPr>
        </p:nvSpPr>
        <p:spPr/>
        <p:txBody>
          <a:bodyPr/>
          <a:lstStyle/>
          <a:p>
            <a:fld id="{2BCC4529-AE8E-4CA4-8CD1-29F39EAC70CC}" type="slidenum">
              <a:rPr lang="en-US" smtClean="0"/>
              <a:pPr/>
              <a:t>9</a:t>
            </a:fld>
            <a:endParaRPr lang="en-US"/>
          </a:p>
        </p:txBody>
      </p:sp>
      <p:pic>
        <p:nvPicPr>
          <p:cNvPr id="5" name="Picture 4"/>
          <p:cNvPicPr>
            <a:picLocks noChangeAspect="1"/>
          </p:cNvPicPr>
          <p:nvPr/>
        </p:nvPicPr>
        <p:blipFill>
          <a:blip r:embed="rId2"/>
          <a:stretch>
            <a:fillRect/>
          </a:stretch>
        </p:blipFill>
        <p:spPr>
          <a:xfrm>
            <a:off x="5791200" y="2590800"/>
            <a:ext cx="2895600" cy="4407461"/>
          </a:xfrm>
          <a:prstGeom prst="rect">
            <a:avLst/>
          </a:prstGeom>
        </p:spPr>
      </p:pic>
    </p:spTree>
    <p:extLst>
      <p:ext uri="{BB962C8B-B14F-4D97-AF65-F5344CB8AC3E}">
        <p14:creationId xmlns:p14="http://schemas.microsoft.com/office/powerpoint/2010/main" val="24970276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752</TotalTime>
  <Words>1831</Words>
  <Application>Microsoft Macintosh PowerPoint</Application>
  <PresentationFormat>On-screen Show (4:3)</PresentationFormat>
  <Paragraphs>370</Paragraphs>
  <Slides>53</Slides>
  <Notes>29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53</vt:i4>
      </vt:variant>
    </vt:vector>
  </HeadingPairs>
  <TitlesOfParts>
    <vt:vector size="56" baseType="lpstr">
      <vt:lpstr>Office Theme</vt:lpstr>
      <vt:lpstr>Image</vt:lpstr>
      <vt:lpstr>CorelDRAW</vt:lpstr>
      <vt:lpstr>  Chapter 34   </vt:lpstr>
      <vt:lpstr>PowerPoint Presentation</vt:lpstr>
      <vt:lpstr>Sense Organs</vt:lpstr>
      <vt:lpstr>PowerPoint Presentation</vt:lpstr>
      <vt:lpstr>PowerPoint Presentation</vt:lpstr>
      <vt:lpstr>PowerPoint Presentation</vt:lpstr>
      <vt:lpstr>1. Touch</vt:lpstr>
      <vt:lpstr>PowerPoint Presentation</vt:lpstr>
      <vt:lpstr>Taste</vt:lpstr>
      <vt:lpstr>PowerPoint Presentation</vt:lpstr>
      <vt:lpstr>3. Smell</vt:lpstr>
      <vt:lpstr>How do smell and taste work? </vt:lpstr>
      <vt:lpstr>PowerPoint Presentation</vt:lpstr>
      <vt:lpstr>4. Sight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Reflex Action and Antagonistic Muscle Actio</vt:lpstr>
      <vt:lpstr>Seeing things at different distances</vt:lpstr>
      <vt:lpstr>Eye Defects</vt:lpstr>
      <vt:lpstr>PowerPoint Presentation</vt:lpstr>
      <vt:lpstr>PowerPoint Presentation</vt:lpstr>
      <vt:lpstr>PowerPoint Presentation</vt:lpstr>
      <vt:lpstr>5. Hearing</vt:lpstr>
      <vt:lpstr>PowerPoint Presentation</vt:lpstr>
      <vt:lpstr>The Outer Ear</vt:lpstr>
      <vt:lpstr>PowerPoint Presentation</vt:lpstr>
      <vt:lpstr>The Middle ear</vt:lpstr>
      <vt:lpstr>PowerPoint Presentation</vt:lpstr>
      <vt:lpstr>PowerPoint Presentation</vt:lpstr>
      <vt:lpstr>The Inner ear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Hearing problems</vt:lpstr>
      <vt:lpstr>Glue ear </vt:lpstr>
      <vt:lpstr>PowerPoint Presentation</vt:lpstr>
    </vt:vector>
  </TitlesOfParts>
  <Company>Kildare VEC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Virginia Dooley</cp:lastModifiedBy>
  <cp:revision>63</cp:revision>
  <dcterms:created xsi:type="dcterms:W3CDTF">2008-09-03T14:47:23Z</dcterms:created>
  <dcterms:modified xsi:type="dcterms:W3CDTF">2015-09-01T09:43:43Z</dcterms:modified>
</cp:coreProperties>
</file>